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0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5" r:id="rId14"/>
    <p:sldId id="266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B7E53-C725-4775-BE5C-7889CDFAB35A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17D41-2735-4B28-BC51-522BBCB32C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17D41-2735-4B28-BC51-522BBCB32C2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F54D9-265A-46D0-9CA8-FA78D8C6DC40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1269-C3FC-4DAB-AA6A-EDABFFB6D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F54D9-265A-46D0-9CA8-FA78D8C6DC40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1269-C3FC-4DAB-AA6A-EDABFFB6D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F54D9-265A-46D0-9CA8-FA78D8C6DC40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1269-C3FC-4DAB-AA6A-EDABFFB6D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F54D9-265A-46D0-9CA8-FA78D8C6DC40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1269-C3FC-4DAB-AA6A-EDABFFB6D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F54D9-265A-46D0-9CA8-FA78D8C6DC40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1269-C3FC-4DAB-AA6A-EDABFFB6D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F54D9-265A-46D0-9CA8-FA78D8C6DC40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1269-C3FC-4DAB-AA6A-EDABFFB6D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F54D9-265A-46D0-9CA8-FA78D8C6DC40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1269-C3FC-4DAB-AA6A-EDABFFB6D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F54D9-265A-46D0-9CA8-FA78D8C6DC40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1269-C3FC-4DAB-AA6A-EDABFFB6D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F54D9-265A-46D0-9CA8-FA78D8C6DC40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1269-C3FC-4DAB-AA6A-EDABFFB6D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F54D9-265A-46D0-9CA8-FA78D8C6DC40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1269-C3FC-4DAB-AA6A-EDABFFB6D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F54D9-265A-46D0-9CA8-FA78D8C6DC40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E1269-C3FC-4DAB-AA6A-EDABFFB6D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F54D9-265A-46D0-9CA8-FA78D8C6DC40}" type="datetimeFigureOut">
              <a:rPr lang="en-US" smtClean="0"/>
              <a:pPr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E1269-C3FC-4DAB-AA6A-EDABFFB6D2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Quadrilaterals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989" y="0"/>
            <a:ext cx="7848022" cy="3291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419600"/>
            <a:ext cx="22669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72"/>
          <p:cNvSpPr/>
          <p:nvPr/>
        </p:nvSpPr>
        <p:spPr>
          <a:xfrm>
            <a:off x="4590489" y="891657"/>
            <a:ext cx="392991" cy="334211"/>
          </a:xfrm>
          <a:custGeom>
            <a:avLst/>
            <a:gdLst/>
            <a:ahLst/>
            <a:cxnLst/>
            <a:rect l="0" t="0" r="0" b="0"/>
            <a:pathLst>
              <a:path w="392991" h="334211">
                <a:moveTo>
                  <a:pt x="110098" y="59890"/>
                </a:moveTo>
                <a:lnTo>
                  <a:pt x="110098" y="47120"/>
                </a:lnTo>
                <a:lnTo>
                  <a:pt x="111051" y="44709"/>
                </a:lnTo>
                <a:lnTo>
                  <a:pt x="114649" y="39490"/>
                </a:lnTo>
                <a:lnTo>
                  <a:pt x="117894" y="37718"/>
                </a:lnTo>
                <a:lnTo>
                  <a:pt x="131564" y="34270"/>
                </a:lnTo>
                <a:lnTo>
                  <a:pt x="155789" y="25055"/>
                </a:lnTo>
                <a:lnTo>
                  <a:pt x="163419" y="22379"/>
                </a:lnTo>
                <a:lnTo>
                  <a:pt x="170411" y="19643"/>
                </a:lnTo>
                <a:lnTo>
                  <a:pt x="176976" y="16866"/>
                </a:lnTo>
                <a:lnTo>
                  <a:pt x="183258" y="14062"/>
                </a:lnTo>
                <a:lnTo>
                  <a:pt x="190304" y="12193"/>
                </a:lnTo>
                <a:lnTo>
                  <a:pt x="197859" y="10947"/>
                </a:lnTo>
                <a:lnTo>
                  <a:pt x="205753" y="10116"/>
                </a:lnTo>
                <a:lnTo>
                  <a:pt x="213873" y="8610"/>
                </a:lnTo>
                <a:lnTo>
                  <a:pt x="222144" y="6653"/>
                </a:lnTo>
                <a:lnTo>
                  <a:pt x="230515" y="4397"/>
                </a:lnTo>
                <a:lnTo>
                  <a:pt x="238953" y="2892"/>
                </a:lnTo>
                <a:lnTo>
                  <a:pt x="247437" y="1889"/>
                </a:lnTo>
                <a:lnTo>
                  <a:pt x="255950" y="1220"/>
                </a:lnTo>
                <a:lnTo>
                  <a:pt x="263530" y="774"/>
                </a:lnTo>
                <a:lnTo>
                  <a:pt x="277032" y="279"/>
                </a:lnTo>
                <a:lnTo>
                  <a:pt x="295344" y="0"/>
                </a:lnTo>
                <a:lnTo>
                  <a:pt x="307047" y="2475"/>
                </a:lnTo>
                <a:lnTo>
                  <a:pt x="317646" y="5797"/>
                </a:lnTo>
                <a:lnTo>
                  <a:pt x="325532" y="7274"/>
                </a:lnTo>
                <a:lnTo>
                  <a:pt x="332211" y="10470"/>
                </a:lnTo>
                <a:lnTo>
                  <a:pt x="344260" y="20283"/>
                </a:lnTo>
                <a:lnTo>
                  <a:pt x="352940" y="28575"/>
                </a:lnTo>
                <a:lnTo>
                  <a:pt x="358681" y="36765"/>
                </a:lnTo>
                <a:lnTo>
                  <a:pt x="363454" y="45802"/>
                </a:lnTo>
                <a:lnTo>
                  <a:pt x="365576" y="52994"/>
                </a:lnTo>
                <a:lnTo>
                  <a:pt x="366518" y="61905"/>
                </a:lnTo>
                <a:lnTo>
                  <a:pt x="366938" y="72216"/>
                </a:lnTo>
                <a:lnTo>
                  <a:pt x="367207" y="91817"/>
                </a:lnTo>
                <a:lnTo>
                  <a:pt x="367269" y="125976"/>
                </a:lnTo>
                <a:lnTo>
                  <a:pt x="365365" y="131570"/>
                </a:lnTo>
                <a:lnTo>
                  <a:pt x="362192" y="137204"/>
                </a:lnTo>
                <a:lnTo>
                  <a:pt x="358170" y="142865"/>
                </a:lnTo>
                <a:lnTo>
                  <a:pt x="354537" y="148544"/>
                </a:lnTo>
                <a:lnTo>
                  <a:pt x="351162" y="154235"/>
                </a:lnTo>
                <a:lnTo>
                  <a:pt x="347960" y="159935"/>
                </a:lnTo>
                <a:lnTo>
                  <a:pt x="341862" y="171347"/>
                </a:lnTo>
                <a:lnTo>
                  <a:pt x="330186" y="194195"/>
                </a:lnTo>
                <a:lnTo>
                  <a:pt x="321897" y="203084"/>
                </a:lnTo>
                <a:lnTo>
                  <a:pt x="311864" y="211162"/>
                </a:lnTo>
                <a:lnTo>
                  <a:pt x="301054" y="221102"/>
                </a:lnTo>
                <a:lnTo>
                  <a:pt x="288809" y="232857"/>
                </a:lnTo>
                <a:lnTo>
                  <a:pt x="279695" y="239317"/>
                </a:lnTo>
                <a:lnTo>
                  <a:pt x="270247" y="245363"/>
                </a:lnTo>
                <a:lnTo>
                  <a:pt x="258620" y="254122"/>
                </a:lnTo>
                <a:lnTo>
                  <a:pt x="248816" y="259880"/>
                </a:lnTo>
                <a:lnTo>
                  <a:pt x="238108" y="265615"/>
                </a:lnTo>
                <a:lnTo>
                  <a:pt x="198647" y="285632"/>
                </a:lnTo>
                <a:lnTo>
                  <a:pt x="189776" y="288807"/>
                </a:lnTo>
                <a:lnTo>
                  <a:pt x="181705" y="291171"/>
                </a:lnTo>
                <a:lnTo>
                  <a:pt x="171768" y="295397"/>
                </a:lnTo>
                <a:lnTo>
                  <a:pt x="161002" y="297910"/>
                </a:lnTo>
                <a:lnTo>
                  <a:pt x="149867" y="299027"/>
                </a:lnTo>
                <a:lnTo>
                  <a:pt x="138568" y="299523"/>
                </a:lnTo>
                <a:lnTo>
                  <a:pt x="127197" y="302284"/>
                </a:lnTo>
                <a:lnTo>
                  <a:pt x="121497" y="304353"/>
                </a:lnTo>
                <a:lnTo>
                  <a:pt x="114840" y="305733"/>
                </a:lnTo>
                <a:lnTo>
                  <a:pt x="107544" y="306653"/>
                </a:lnTo>
                <a:lnTo>
                  <a:pt x="99823" y="307266"/>
                </a:lnTo>
                <a:lnTo>
                  <a:pt x="92770" y="308627"/>
                </a:lnTo>
                <a:lnTo>
                  <a:pt x="86164" y="310487"/>
                </a:lnTo>
                <a:lnTo>
                  <a:pt x="79854" y="312680"/>
                </a:lnTo>
                <a:lnTo>
                  <a:pt x="67764" y="315116"/>
                </a:lnTo>
                <a:lnTo>
                  <a:pt x="61873" y="315766"/>
                </a:lnTo>
                <a:lnTo>
                  <a:pt x="50247" y="313947"/>
                </a:lnTo>
                <a:lnTo>
                  <a:pt x="39683" y="310917"/>
                </a:lnTo>
                <a:lnTo>
                  <a:pt x="28380" y="309211"/>
                </a:lnTo>
                <a:lnTo>
                  <a:pt x="22026" y="308812"/>
                </a:lnTo>
                <a:lnTo>
                  <a:pt x="18999" y="307753"/>
                </a:lnTo>
                <a:lnTo>
                  <a:pt x="8966" y="301140"/>
                </a:lnTo>
                <a:lnTo>
                  <a:pt x="3193" y="295731"/>
                </a:lnTo>
                <a:lnTo>
                  <a:pt x="1680" y="293317"/>
                </a:lnTo>
                <a:lnTo>
                  <a:pt x="0" y="288095"/>
                </a:lnTo>
                <a:lnTo>
                  <a:pt x="504" y="285369"/>
                </a:lnTo>
                <a:lnTo>
                  <a:pt x="4812" y="276982"/>
                </a:lnTo>
                <a:lnTo>
                  <a:pt x="6155" y="271310"/>
                </a:lnTo>
                <a:lnTo>
                  <a:pt x="8417" y="268464"/>
                </a:lnTo>
                <a:lnTo>
                  <a:pt x="16012" y="262762"/>
                </a:lnTo>
                <a:lnTo>
                  <a:pt x="25737" y="259593"/>
                </a:lnTo>
                <a:lnTo>
                  <a:pt x="36409" y="257232"/>
                </a:lnTo>
                <a:lnTo>
                  <a:pt x="47503" y="253008"/>
                </a:lnTo>
                <a:lnTo>
                  <a:pt x="54080" y="250548"/>
                </a:lnTo>
                <a:lnTo>
                  <a:pt x="69009" y="245274"/>
                </a:lnTo>
                <a:lnTo>
                  <a:pt x="76990" y="243487"/>
                </a:lnTo>
                <a:lnTo>
                  <a:pt x="85169" y="242296"/>
                </a:lnTo>
                <a:lnTo>
                  <a:pt x="93479" y="241501"/>
                </a:lnTo>
                <a:lnTo>
                  <a:pt x="101876" y="240972"/>
                </a:lnTo>
                <a:lnTo>
                  <a:pt x="118827" y="240383"/>
                </a:lnTo>
                <a:lnTo>
                  <a:pt x="139883" y="240052"/>
                </a:lnTo>
                <a:lnTo>
                  <a:pt x="187608" y="239925"/>
                </a:lnTo>
                <a:lnTo>
                  <a:pt x="195109" y="240873"/>
                </a:lnTo>
                <a:lnTo>
                  <a:pt x="202014" y="242458"/>
                </a:lnTo>
                <a:lnTo>
                  <a:pt x="208523" y="244467"/>
                </a:lnTo>
                <a:lnTo>
                  <a:pt x="214767" y="246759"/>
                </a:lnTo>
                <a:lnTo>
                  <a:pt x="226785" y="251845"/>
                </a:lnTo>
                <a:lnTo>
                  <a:pt x="238477" y="254741"/>
                </a:lnTo>
                <a:lnTo>
                  <a:pt x="244262" y="255513"/>
                </a:lnTo>
                <a:lnTo>
                  <a:pt x="253228" y="258911"/>
                </a:lnTo>
                <a:lnTo>
                  <a:pt x="261341" y="263596"/>
                </a:lnTo>
                <a:lnTo>
                  <a:pt x="271297" y="268854"/>
                </a:lnTo>
                <a:lnTo>
                  <a:pt x="283061" y="277169"/>
                </a:lnTo>
                <a:lnTo>
                  <a:pt x="292063" y="282823"/>
                </a:lnTo>
                <a:lnTo>
                  <a:pt x="301462" y="288512"/>
                </a:lnTo>
                <a:lnTo>
                  <a:pt x="313060" y="297069"/>
                </a:lnTo>
                <a:lnTo>
                  <a:pt x="322859" y="302780"/>
                </a:lnTo>
                <a:lnTo>
                  <a:pt x="334534" y="311351"/>
                </a:lnTo>
                <a:lnTo>
                  <a:pt x="340975" y="314525"/>
                </a:lnTo>
                <a:lnTo>
                  <a:pt x="344026" y="315372"/>
                </a:lnTo>
                <a:lnTo>
                  <a:pt x="349956" y="318853"/>
                </a:lnTo>
                <a:lnTo>
                  <a:pt x="352871" y="321114"/>
                </a:lnTo>
                <a:lnTo>
                  <a:pt x="358650" y="323627"/>
                </a:lnTo>
                <a:lnTo>
                  <a:pt x="367258" y="325042"/>
                </a:lnTo>
                <a:lnTo>
                  <a:pt x="370121" y="325240"/>
                </a:lnTo>
                <a:lnTo>
                  <a:pt x="372981" y="326325"/>
                </a:lnTo>
                <a:lnTo>
                  <a:pt x="381559" y="331450"/>
                </a:lnTo>
                <a:lnTo>
                  <a:pt x="392990" y="3342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3"/>
          <p:cNvSpPr/>
          <p:nvPr/>
        </p:nvSpPr>
        <p:spPr>
          <a:xfrm>
            <a:off x="5163613" y="943328"/>
            <a:ext cx="316911" cy="359692"/>
          </a:xfrm>
          <a:custGeom>
            <a:avLst/>
            <a:gdLst/>
            <a:ahLst/>
            <a:cxnLst/>
            <a:rect l="0" t="0" r="0" b="0"/>
            <a:pathLst>
              <a:path w="316911" h="359692">
                <a:moveTo>
                  <a:pt x="171339" y="8219"/>
                </a:moveTo>
                <a:lnTo>
                  <a:pt x="171339" y="0"/>
                </a:lnTo>
                <a:lnTo>
                  <a:pt x="171339" y="4302"/>
                </a:lnTo>
                <a:lnTo>
                  <a:pt x="170387" y="5608"/>
                </a:lnTo>
                <a:lnTo>
                  <a:pt x="168799" y="6478"/>
                </a:lnTo>
                <a:lnTo>
                  <a:pt x="166789" y="7058"/>
                </a:lnTo>
                <a:lnTo>
                  <a:pt x="165448" y="8398"/>
                </a:lnTo>
                <a:lnTo>
                  <a:pt x="164554" y="10243"/>
                </a:lnTo>
                <a:lnTo>
                  <a:pt x="163958" y="12426"/>
                </a:lnTo>
                <a:lnTo>
                  <a:pt x="160756" y="17391"/>
                </a:lnTo>
                <a:lnTo>
                  <a:pt x="150940" y="28340"/>
                </a:lnTo>
                <a:lnTo>
                  <a:pt x="145445" y="36529"/>
                </a:lnTo>
                <a:lnTo>
                  <a:pt x="142646" y="41380"/>
                </a:lnTo>
                <a:lnTo>
                  <a:pt x="134457" y="49310"/>
                </a:lnTo>
                <a:lnTo>
                  <a:pt x="129606" y="52758"/>
                </a:lnTo>
                <a:lnTo>
                  <a:pt x="124467" y="56009"/>
                </a:lnTo>
                <a:lnTo>
                  <a:pt x="119136" y="59129"/>
                </a:lnTo>
                <a:lnTo>
                  <a:pt x="113677" y="62162"/>
                </a:lnTo>
                <a:lnTo>
                  <a:pt x="105071" y="70611"/>
                </a:lnTo>
                <a:lnTo>
                  <a:pt x="97119" y="80716"/>
                </a:lnTo>
                <a:lnTo>
                  <a:pt x="87235" y="91558"/>
                </a:lnTo>
                <a:lnTo>
                  <a:pt x="81932" y="96163"/>
                </a:lnTo>
                <a:lnTo>
                  <a:pt x="76492" y="100186"/>
                </a:lnTo>
                <a:lnTo>
                  <a:pt x="70960" y="103820"/>
                </a:lnTo>
                <a:lnTo>
                  <a:pt x="62273" y="112939"/>
                </a:lnTo>
                <a:lnTo>
                  <a:pt x="55238" y="123341"/>
                </a:lnTo>
                <a:lnTo>
                  <a:pt x="48936" y="134314"/>
                </a:lnTo>
                <a:lnTo>
                  <a:pt x="42960" y="145541"/>
                </a:lnTo>
                <a:lnTo>
                  <a:pt x="37130" y="155929"/>
                </a:lnTo>
                <a:lnTo>
                  <a:pt x="31363" y="163720"/>
                </a:lnTo>
                <a:lnTo>
                  <a:pt x="23085" y="172898"/>
                </a:lnTo>
                <a:lnTo>
                  <a:pt x="14961" y="182375"/>
                </a:lnTo>
                <a:lnTo>
                  <a:pt x="11350" y="189762"/>
                </a:lnTo>
                <a:lnTo>
                  <a:pt x="9746" y="198760"/>
                </a:lnTo>
                <a:lnTo>
                  <a:pt x="8079" y="209109"/>
                </a:lnTo>
                <a:lnTo>
                  <a:pt x="4164" y="220058"/>
                </a:lnTo>
                <a:lnTo>
                  <a:pt x="1789" y="228735"/>
                </a:lnTo>
                <a:lnTo>
                  <a:pt x="733" y="236719"/>
                </a:lnTo>
                <a:lnTo>
                  <a:pt x="265" y="246617"/>
                </a:lnTo>
                <a:lnTo>
                  <a:pt x="0" y="258349"/>
                </a:lnTo>
                <a:lnTo>
                  <a:pt x="915" y="261650"/>
                </a:lnTo>
                <a:lnTo>
                  <a:pt x="5802" y="270846"/>
                </a:lnTo>
                <a:lnTo>
                  <a:pt x="8626" y="279604"/>
                </a:lnTo>
                <a:lnTo>
                  <a:pt x="15072" y="288231"/>
                </a:lnTo>
                <a:lnTo>
                  <a:pt x="23014" y="296820"/>
                </a:lnTo>
                <a:lnTo>
                  <a:pt x="28582" y="302538"/>
                </a:lnTo>
                <a:lnTo>
                  <a:pt x="32353" y="304445"/>
                </a:lnTo>
                <a:lnTo>
                  <a:pt x="41622" y="306562"/>
                </a:lnTo>
                <a:lnTo>
                  <a:pt x="49552" y="310044"/>
                </a:lnTo>
                <a:lnTo>
                  <a:pt x="57204" y="314766"/>
                </a:lnTo>
                <a:lnTo>
                  <a:pt x="66955" y="320040"/>
                </a:lnTo>
                <a:lnTo>
                  <a:pt x="72222" y="321827"/>
                </a:lnTo>
                <a:lnTo>
                  <a:pt x="77639" y="323018"/>
                </a:lnTo>
                <a:lnTo>
                  <a:pt x="83155" y="323813"/>
                </a:lnTo>
                <a:lnTo>
                  <a:pt x="88737" y="324342"/>
                </a:lnTo>
                <a:lnTo>
                  <a:pt x="94363" y="324695"/>
                </a:lnTo>
                <a:lnTo>
                  <a:pt x="105695" y="325088"/>
                </a:lnTo>
                <a:lnTo>
                  <a:pt x="123738" y="325309"/>
                </a:lnTo>
                <a:lnTo>
                  <a:pt x="158721" y="325389"/>
                </a:lnTo>
                <a:lnTo>
                  <a:pt x="164832" y="324441"/>
                </a:lnTo>
                <a:lnTo>
                  <a:pt x="170811" y="322856"/>
                </a:lnTo>
                <a:lnTo>
                  <a:pt x="198646" y="313469"/>
                </a:lnTo>
                <a:lnTo>
                  <a:pt x="205736" y="311731"/>
                </a:lnTo>
                <a:lnTo>
                  <a:pt x="212368" y="310573"/>
                </a:lnTo>
                <a:lnTo>
                  <a:pt x="218694" y="309801"/>
                </a:lnTo>
                <a:lnTo>
                  <a:pt x="224817" y="308334"/>
                </a:lnTo>
                <a:lnTo>
                  <a:pt x="230803" y="306403"/>
                </a:lnTo>
                <a:lnTo>
                  <a:pt x="236700" y="304163"/>
                </a:lnTo>
                <a:lnTo>
                  <a:pt x="242535" y="301718"/>
                </a:lnTo>
                <a:lnTo>
                  <a:pt x="248331" y="299135"/>
                </a:lnTo>
                <a:lnTo>
                  <a:pt x="259850" y="293725"/>
                </a:lnTo>
                <a:lnTo>
                  <a:pt x="288487" y="279649"/>
                </a:lnTo>
                <a:lnTo>
                  <a:pt x="297383" y="273952"/>
                </a:lnTo>
                <a:lnTo>
                  <a:pt x="304511" y="268245"/>
                </a:lnTo>
                <a:lnTo>
                  <a:pt x="310854" y="262534"/>
                </a:lnTo>
                <a:lnTo>
                  <a:pt x="312927" y="259677"/>
                </a:lnTo>
                <a:lnTo>
                  <a:pt x="315229" y="253963"/>
                </a:lnTo>
                <a:lnTo>
                  <a:pt x="316526" y="245391"/>
                </a:lnTo>
                <a:lnTo>
                  <a:pt x="316910" y="236819"/>
                </a:lnTo>
                <a:lnTo>
                  <a:pt x="316011" y="234914"/>
                </a:lnTo>
                <a:lnTo>
                  <a:pt x="314459" y="233644"/>
                </a:lnTo>
                <a:lnTo>
                  <a:pt x="312473" y="232797"/>
                </a:lnTo>
                <a:lnTo>
                  <a:pt x="311148" y="231280"/>
                </a:lnTo>
                <a:lnTo>
                  <a:pt x="310266" y="229317"/>
                </a:lnTo>
                <a:lnTo>
                  <a:pt x="309676" y="227055"/>
                </a:lnTo>
                <a:lnTo>
                  <a:pt x="308332" y="225547"/>
                </a:lnTo>
                <a:lnTo>
                  <a:pt x="306482" y="224542"/>
                </a:lnTo>
                <a:lnTo>
                  <a:pt x="304297" y="223872"/>
                </a:lnTo>
                <a:lnTo>
                  <a:pt x="296789" y="223127"/>
                </a:lnTo>
                <a:lnTo>
                  <a:pt x="287102" y="222796"/>
                </a:lnTo>
                <a:lnTo>
                  <a:pt x="264289" y="222566"/>
                </a:lnTo>
                <a:lnTo>
                  <a:pt x="259023" y="223507"/>
                </a:lnTo>
                <a:lnTo>
                  <a:pt x="252655" y="225087"/>
                </a:lnTo>
                <a:lnTo>
                  <a:pt x="245552" y="227093"/>
                </a:lnTo>
                <a:lnTo>
                  <a:pt x="230040" y="231861"/>
                </a:lnTo>
                <a:lnTo>
                  <a:pt x="171262" y="251151"/>
                </a:lnTo>
                <a:lnTo>
                  <a:pt x="163668" y="253994"/>
                </a:lnTo>
                <a:lnTo>
                  <a:pt x="156700" y="256841"/>
                </a:lnTo>
                <a:lnTo>
                  <a:pt x="150150" y="259692"/>
                </a:lnTo>
                <a:lnTo>
                  <a:pt x="143878" y="263498"/>
                </a:lnTo>
                <a:lnTo>
                  <a:pt x="137792" y="267940"/>
                </a:lnTo>
                <a:lnTo>
                  <a:pt x="131829" y="272806"/>
                </a:lnTo>
                <a:lnTo>
                  <a:pt x="125949" y="277003"/>
                </a:lnTo>
                <a:lnTo>
                  <a:pt x="120124" y="280753"/>
                </a:lnTo>
                <a:lnTo>
                  <a:pt x="114336" y="284206"/>
                </a:lnTo>
                <a:lnTo>
                  <a:pt x="108572" y="287460"/>
                </a:lnTo>
                <a:lnTo>
                  <a:pt x="97087" y="293616"/>
                </a:lnTo>
                <a:lnTo>
                  <a:pt x="88174" y="302067"/>
                </a:lnTo>
                <a:lnTo>
                  <a:pt x="84463" y="306988"/>
                </a:lnTo>
                <a:lnTo>
                  <a:pt x="75260" y="314995"/>
                </a:lnTo>
                <a:lnTo>
                  <a:pt x="65772" y="321729"/>
                </a:lnTo>
                <a:lnTo>
                  <a:pt x="58380" y="327897"/>
                </a:lnTo>
                <a:lnTo>
                  <a:pt x="56028" y="330875"/>
                </a:lnTo>
                <a:lnTo>
                  <a:pt x="53415" y="336724"/>
                </a:lnTo>
                <a:lnTo>
                  <a:pt x="51737" y="347288"/>
                </a:lnTo>
                <a:lnTo>
                  <a:pt x="51508" y="349416"/>
                </a:lnTo>
                <a:lnTo>
                  <a:pt x="53946" y="352902"/>
                </a:lnTo>
                <a:lnTo>
                  <a:pt x="55930" y="355165"/>
                </a:lnTo>
                <a:lnTo>
                  <a:pt x="58204" y="356674"/>
                </a:lnTo>
                <a:lnTo>
                  <a:pt x="66159" y="359096"/>
                </a:lnTo>
                <a:lnTo>
                  <a:pt x="68469" y="3596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4"/>
          <p:cNvSpPr/>
          <p:nvPr/>
        </p:nvSpPr>
        <p:spPr>
          <a:xfrm>
            <a:off x="7760969" y="4714875"/>
            <a:ext cx="351474" cy="265748"/>
          </a:xfrm>
          <a:custGeom>
            <a:avLst/>
            <a:gdLst/>
            <a:ahLst/>
            <a:cxnLst/>
            <a:rect l="0" t="0" r="0" b="0"/>
            <a:pathLst>
              <a:path w="351474" h="265748">
                <a:moveTo>
                  <a:pt x="8573" y="0"/>
                </a:moveTo>
                <a:lnTo>
                  <a:pt x="4022" y="0"/>
                </a:lnTo>
                <a:lnTo>
                  <a:pt x="2681" y="953"/>
                </a:lnTo>
                <a:lnTo>
                  <a:pt x="1788" y="2540"/>
                </a:lnTo>
                <a:lnTo>
                  <a:pt x="354" y="7381"/>
                </a:lnTo>
                <a:lnTo>
                  <a:pt x="71" y="15181"/>
                </a:lnTo>
                <a:lnTo>
                  <a:pt x="0" y="110278"/>
                </a:lnTo>
                <a:lnTo>
                  <a:pt x="954" y="114476"/>
                </a:lnTo>
                <a:lnTo>
                  <a:pt x="4552" y="121680"/>
                </a:lnTo>
                <a:lnTo>
                  <a:pt x="9326" y="128058"/>
                </a:lnTo>
                <a:lnTo>
                  <a:pt x="11932" y="131091"/>
                </a:lnTo>
                <a:lnTo>
                  <a:pt x="13670" y="134067"/>
                </a:lnTo>
                <a:lnTo>
                  <a:pt x="15601" y="139913"/>
                </a:lnTo>
                <a:lnTo>
                  <a:pt x="16459" y="145686"/>
                </a:lnTo>
                <a:lnTo>
                  <a:pt x="16688" y="148559"/>
                </a:lnTo>
                <a:lnTo>
                  <a:pt x="17793" y="151426"/>
                </a:lnTo>
                <a:lnTo>
                  <a:pt x="21561" y="157153"/>
                </a:lnTo>
                <a:lnTo>
                  <a:pt x="26410" y="162873"/>
                </a:lnTo>
                <a:lnTo>
                  <a:pt x="31741" y="168590"/>
                </a:lnTo>
                <a:lnTo>
                  <a:pt x="42924" y="180021"/>
                </a:lnTo>
                <a:lnTo>
                  <a:pt x="62869" y="200025"/>
                </a:lnTo>
                <a:lnTo>
                  <a:pt x="65726" y="201929"/>
                </a:lnTo>
                <a:lnTo>
                  <a:pt x="74296" y="205563"/>
                </a:lnTo>
                <a:lnTo>
                  <a:pt x="82869" y="211297"/>
                </a:lnTo>
                <a:lnTo>
                  <a:pt x="91440" y="214371"/>
                </a:lnTo>
                <a:lnTo>
                  <a:pt x="100013" y="219939"/>
                </a:lnTo>
                <a:lnTo>
                  <a:pt x="109538" y="222965"/>
                </a:lnTo>
                <a:lnTo>
                  <a:pt x="118852" y="227047"/>
                </a:lnTo>
                <a:lnTo>
                  <a:pt x="126801" y="232037"/>
                </a:lnTo>
                <a:lnTo>
                  <a:pt x="130254" y="234701"/>
                </a:lnTo>
                <a:lnTo>
                  <a:pt x="136631" y="237661"/>
                </a:lnTo>
                <a:lnTo>
                  <a:pt x="143593" y="238977"/>
                </a:lnTo>
                <a:lnTo>
                  <a:pt x="153037" y="239562"/>
                </a:lnTo>
                <a:lnTo>
                  <a:pt x="157270" y="240670"/>
                </a:lnTo>
                <a:lnTo>
                  <a:pt x="164513" y="244442"/>
                </a:lnTo>
                <a:lnTo>
                  <a:pt x="173447" y="246753"/>
                </a:lnTo>
                <a:lnTo>
                  <a:pt x="182816" y="247780"/>
                </a:lnTo>
                <a:lnTo>
                  <a:pt x="190154" y="248237"/>
                </a:lnTo>
                <a:lnTo>
                  <a:pt x="193445" y="249311"/>
                </a:lnTo>
                <a:lnTo>
                  <a:pt x="202627" y="254422"/>
                </a:lnTo>
                <a:lnTo>
                  <a:pt x="208484" y="255951"/>
                </a:lnTo>
                <a:lnTo>
                  <a:pt x="216802" y="256631"/>
                </a:lnTo>
                <a:lnTo>
                  <a:pt x="225897" y="256933"/>
                </a:lnTo>
                <a:lnTo>
                  <a:pt x="239497" y="257127"/>
                </a:lnTo>
                <a:lnTo>
                  <a:pt x="324063" y="257175"/>
                </a:lnTo>
                <a:lnTo>
                  <a:pt x="327543" y="259715"/>
                </a:lnTo>
                <a:lnTo>
                  <a:pt x="329806" y="261726"/>
                </a:lnTo>
                <a:lnTo>
                  <a:pt x="332265" y="263066"/>
                </a:lnTo>
                <a:lnTo>
                  <a:pt x="342892" y="265746"/>
                </a:lnTo>
                <a:lnTo>
                  <a:pt x="342896" y="265746"/>
                </a:lnTo>
                <a:lnTo>
                  <a:pt x="342897" y="265746"/>
                </a:lnTo>
                <a:lnTo>
                  <a:pt x="342899" y="265746"/>
                </a:lnTo>
                <a:lnTo>
                  <a:pt x="351473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5"/>
          <p:cNvSpPr/>
          <p:nvPr/>
        </p:nvSpPr>
        <p:spPr>
          <a:xfrm>
            <a:off x="7658100" y="4774882"/>
            <a:ext cx="205741" cy="94298"/>
          </a:xfrm>
          <a:custGeom>
            <a:avLst/>
            <a:gdLst/>
            <a:ahLst/>
            <a:cxnLst/>
            <a:rect l="0" t="0" r="0" b="0"/>
            <a:pathLst>
              <a:path w="205741" h="94298">
                <a:moveTo>
                  <a:pt x="0" y="94297"/>
                </a:moveTo>
                <a:lnTo>
                  <a:pt x="21340" y="94297"/>
                </a:lnTo>
                <a:lnTo>
                  <a:pt x="24704" y="93345"/>
                </a:lnTo>
                <a:lnTo>
                  <a:pt x="28852" y="91758"/>
                </a:lnTo>
                <a:lnTo>
                  <a:pt x="40095" y="86916"/>
                </a:lnTo>
                <a:lnTo>
                  <a:pt x="41969" y="85567"/>
                </a:lnTo>
                <a:lnTo>
                  <a:pt x="44172" y="83715"/>
                </a:lnTo>
                <a:lnTo>
                  <a:pt x="46593" y="81527"/>
                </a:lnTo>
                <a:lnTo>
                  <a:pt x="50112" y="80069"/>
                </a:lnTo>
                <a:lnTo>
                  <a:pt x="54363" y="79097"/>
                </a:lnTo>
                <a:lnTo>
                  <a:pt x="59102" y="78449"/>
                </a:lnTo>
                <a:lnTo>
                  <a:pt x="63213" y="77064"/>
                </a:lnTo>
                <a:lnTo>
                  <a:pt x="66907" y="75189"/>
                </a:lnTo>
                <a:lnTo>
                  <a:pt x="70322" y="72986"/>
                </a:lnTo>
                <a:lnTo>
                  <a:pt x="73551" y="70565"/>
                </a:lnTo>
                <a:lnTo>
                  <a:pt x="76657" y="67998"/>
                </a:lnTo>
                <a:lnTo>
                  <a:pt x="79679" y="65334"/>
                </a:lnTo>
                <a:lnTo>
                  <a:pt x="85577" y="59836"/>
                </a:lnTo>
                <a:lnTo>
                  <a:pt x="88484" y="57035"/>
                </a:lnTo>
                <a:lnTo>
                  <a:pt x="92326" y="54216"/>
                </a:lnTo>
                <a:lnTo>
                  <a:pt x="96794" y="51384"/>
                </a:lnTo>
                <a:lnTo>
                  <a:pt x="101676" y="48544"/>
                </a:lnTo>
                <a:lnTo>
                  <a:pt x="106836" y="45697"/>
                </a:lnTo>
                <a:lnTo>
                  <a:pt x="117650" y="39995"/>
                </a:lnTo>
                <a:lnTo>
                  <a:pt x="134448" y="31430"/>
                </a:lnTo>
                <a:lnTo>
                  <a:pt x="139162" y="29526"/>
                </a:lnTo>
                <a:lnTo>
                  <a:pt x="143257" y="28256"/>
                </a:lnTo>
                <a:lnTo>
                  <a:pt x="146939" y="27410"/>
                </a:lnTo>
                <a:lnTo>
                  <a:pt x="150347" y="25893"/>
                </a:lnTo>
                <a:lnTo>
                  <a:pt x="153572" y="23930"/>
                </a:lnTo>
                <a:lnTo>
                  <a:pt x="156674" y="21669"/>
                </a:lnTo>
                <a:lnTo>
                  <a:pt x="159694" y="19208"/>
                </a:lnTo>
                <a:lnTo>
                  <a:pt x="162660" y="16616"/>
                </a:lnTo>
                <a:lnTo>
                  <a:pt x="165590" y="13934"/>
                </a:lnTo>
                <a:lnTo>
                  <a:pt x="171386" y="8415"/>
                </a:lnTo>
                <a:lnTo>
                  <a:pt x="178317" y="1663"/>
                </a:lnTo>
                <a:lnTo>
                  <a:pt x="179837" y="1108"/>
                </a:lnTo>
                <a:lnTo>
                  <a:pt x="184067" y="493"/>
                </a:lnTo>
                <a:lnTo>
                  <a:pt x="189123" y="219"/>
                </a:lnTo>
                <a:lnTo>
                  <a:pt x="195578" y="4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6"/>
          <p:cNvSpPr/>
          <p:nvPr/>
        </p:nvSpPr>
        <p:spPr>
          <a:xfrm>
            <a:off x="7958137" y="4920615"/>
            <a:ext cx="51436" cy="180023"/>
          </a:xfrm>
          <a:custGeom>
            <a:avLst/>
            <a:gdLst/>
            <a:ahLst/>
            <a:cxnLst/>
            <a:rect l="0" t="0" r="0" b="0"/>
            <a:pathLst>
              <a:path w="51436" h="180023">
                <a:moveTo>
                  <a:pt x="51435" y="0"/>
                </a:moveTo>
                <a:lnTo>
                  <a:pt x="42863" y="0"/>
                </a:lnTo>
                <a:lnTo>
                  <a:pt x="42863" y="12770"/>
                </a:lnTo>
                <a:lnTo>
                  <a:pt x="41911" y="15181"/>
                </a:lnTo>
                <a:lnTo>
                  <a:pt x="40323" y="17740"/>
                </a:lnTo>
                <a:lnTo>
                  <a:pt x="38312" y="20400"/>
                </a:lnTo>
                <a:lnTo>
                  <a:pt x="36971" y="23125"/>
                </a:lnTo>
                <a:lnTo>
                  <a:pt x="35482" y="28692"/>
                </a:lnTo>
                <a:lnTo>
                  <a:pt x="34132" y="32463"/>
                </a:lnTo>
                <a:lnTo>
                  <a:pt x="32279" y="36882"/>
                </a:lnTo>
                <a:lnTo>
                  <a:pt x="30093" y="41733"/>
                </a:lnTo>
                <a:lnTo>
                  <a:pt x="28634" y="46872"/>
                </a:lnTo>
                <a:lnTo>
                  <a:pt x="27662" y="52203"/>
                </a:lnTo>
                <a:lnTo>
                  <a:pt x="27014" y="57662"/>
                </a:lnTo>
                <a:lnTo>
                  <a:pt x="25629" y="63206"/>
                </a:lnTo>
                <a:lnTo>
                  <a:pt x="23754" y="68807"/>
                </a:lnTo>
                <a:lnTo>
                  <a:pt x="21551" y="74447"/>
                </a:lnTo>
                <a:lnTo>
                  <a:pt x="19130" y="80111"/>
                </a:lnTo>
                <a:lnTo>
                  <a:pt x="13900" y="91485"/>
                </a:lnTo>
                <a:lnTo>
                  <a:pt x="12124" y="97185"/>
                </a:lnTo>
                <a:lnTo>
                  <a:pt x="10940" y="102889"/>
                </a:lnTo>
                <a:lnTo>
                  <a:pt x="10151" y="108598"/>
                </a:lnTo>
                <a:lnTo>
                  <a:pt x="8673" y="114308"/>
                </a:lnTo>
                <a:lnTo>
                  <a:pt x="6734" y="120020"/>
                </a:lnTo>
                <a:lnTo>
                  <a:pt x="4490" y="125733"/>
                </a:lnTo>
                <a:lnTo>
                  <a:pt x="2993" y="130495"/>
                </a:lnTo>
                <a:lnTo>
                  <a:pt x="1995" y="134621"/>
                </a:lnTo>
                <a:lnTo>
                  <a:pt x="1330" y="138325"/>
                </a:lnTo>
                <a:lnTo>
                  <a:pt x="886" y="141747"/>
                </a:lnTo>
                <a:lnTo>
                  <a:pt x="591" y="144980"/>
                </a:lnTo>
                <a:lnTo>
                  <a:pt x="395" y="148088"/>
                </a:lnTo>
                <a:lnTo>
                  <a:pt x="263" y="151113"/>
                </a:lnTo>
                <a:lnTo>
                  <a:pt x="117" y="157014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7"/>
          <p:cNvSpPr/>
          <p:nvPr/>
        </p:nvSpPr>
        <p:spPr>
          <a:xfrm>
            <a:off x="5746432" y="1568780"/>
            <a:ext cx="296276" cy="317155"/>
          </a:xfrm>
          <a:custGeom>
            <a:avLst/>
            <a:gdLst/>
            <a:ahLst/>
            <a:cxnLst/>
            <a:rect l="0" t="0" r="0" b="0"/>
            <a:pathLst>
              <a:path w="296276" h="317155">
                <a:moveTo>
                  <a:pt x="8572" y="68567"/>
                </a:moveTo>
                <a:lnTo>
                  <a:pt x="105" y="68567"/>
                </a:lnTo>
                <a:lnTo>
                  <a:pt x="12773" y="68567"/>
                </a:lnTo>
                <a:lnTo>
                  <a:pt x="14231" y="67615"/>
                </a:lnTo>
                <a:lnTo>
                  <a:pt x="15202" y="66027"/>
                </a:lnTo>
                <a:lnTo>
                  <a:pt x="15849" y="64016"/>
                </a:lnTo>
                <a:lnTo>
                  <a:pt x="17234" y="62676"/>
                </a:lnTo>
                <a:lnTo>
                  <a:pt x="19109" y="61782"/>
                </a:lnTo>
                <a:lnTo>
                  <a:pt x="24686" y="59837"/>
                </a:lnTo>
                <a:lnTo>
                  <a:pt x="33514" y="55797"/>
                </a:lnTo>
                <a:lnTo>
                  <a:pt x="39488" y="53386"/>
                </a:lnTo>
                <a:lnTo>
                  <a:pt x="53745" y="48167"/>
                </a:lnTo>
                <a:lnTo>
                  <a:pt x="60595" y="45442"/>
                </a:lnTo>
                <a:lnTo>
                  <a:pt x="67067" y="42673"/>
                </a:lnTo>
                <a:lnTo>
                  <a:pt x="73286" y="39874"/>
                </a:lnTo>
                <a:lnTo>
                  <a:pt x="80290" y="37056"/>
                </a:lnTo>
                <a:lnTo>
                  <a:pt x="95692" y="31385"/>
                </a:lnTo>
                <a:lnTo>
                  <a:pt x="120428" y="22837"/>
                </a:lnTo>
                <a:lnTo>
                  <a:pt x="127910" y="19983"/>
                </a:lnTo>
                <a:lnTo>
                  <a:pt x="134804" y="17127"/>
                </a:lnTo>
                <a:lnTo>
                  <a:pt x="141305" y="14272"/>
                </a:lnTo>
                <a:lnTo>
                  <a:pt x="148495" y="11415"/>
                </a:lnTo>
                <a:lnTo>
                  <a:pt x="164106" y="5701"/>
                </a:lnTo>
                <a:lnTo>
                  <a:pt x="172269" y="3796"/>
                </a:lnTo>
                <a:lnTo>
                  <a:pt x="180568" y="2527"/>
                </a:lnTo>
                <a:lnTo>
                  <a:pt x="188959" y="1680"/>
                </a:lnTo>
                <a:lnTo>
                  <a:pt x="197410" y="1116"/>
                </a:lnTo>
                <a:lnTo>
                  <a:pt x="205902" y="740"/>
                </a:lnTo>
                <a:lnTo>
                  <a:pt x="228966" y="210"/>
                </a:lnTo>
                <a:lnTo>
                  <a:pt x="271317" y="0"/>
                </a:lnTo>
                <a:lnTo>
                  <a:pt x="276128" y="948"/>
                </a:lnTo>
                <a:lnTo>
                  <a:pt x="284014" y="4542"/>
                </a:lnTo>
                <a:lnTo>
                  <a:pt x="286497" y="6834"/>
                </a:lnTo>
                <a:lnTo>
                  <a:pt x="288153" y="9314"/>
                </a:lnTo>
                <a:lnTo>
                  <a:pt x="289993" y="14610"/>
                </a:lnTo>
                <a:lnTo>
                  <a:pt x="290811" y="20139"/>
                </a:lnTo>
                <a:lnTo>
                  <a:pt x="291981" y="22946"/>
                </a:lnTo>
                <a:lnTo>
                  <a:pt x="295822" y="28606"/>
                </a:lnTo>
                <a:lnTo>
                  <a:pt x="296275" y="32402"/>
                </a:lnTo>
                <a:lnTo>
                  <a:pt x="294238" y="41698"/>
                </a:lnTo>
                <a:lnTo>
                  <a:pt x="290158" y="49640"/>
                </a:lnTo>
                <a:lnTo>
                  <a:pt x="282505" y="59467"/>
                </a:lnTo>
                <a:lnTo>
                  <a:pt x="276053" y="66427"/>
                </a:lnTo>
                <a:lnTo>
                  <a:pt x="255486" y="87347"/>
                </a:lnTo>
                <a:lnTo>
                  <a:pt x="246582" y="93741"/>
                </a:lnTo>
                <a:lnTo>
                  <a:pt x="241540" y="96780"/>
                </a:lnTo>
                <a:lnTo>
                  <a:pt x="233399" y="102696"/>
                </a:lnTo>
                <a:lnTo>
                  <a:pt x="225653" y="108500"/>
                </a:lnTo>
                <a:lnTo>
                  <a:pt x="220920" y="111382"/>
                </a:lnTo>
                <a:lnTo>
                  <a:pt x="208738" y="118299"/>
                </a:lnTo>
                <a:lnTo>
                  <a:pt x="200441" y="125557"/>
                </a:lnTo>
                <a:lnTo>
                  <a:pt x="197171" y="128572"/>
                </a:lnTo>
                <a:lnTo>
                  <a:pt x="197169" y="128574"/>
                </a:lnTo>
                <a:lnTo>
                  <a:pt x="201718" y="128574"/>
                </a:lnTo>
                <a:lnTo>
                  <a:pt x="209033" y="131114"/>
                </a:lnTo>
                <a:lnTo>
                  <a:pt x="217681" y="134466"/>
                </a:lnTo>
                <a:lnTo>
                  <a:pt x="224700" y="135955"/>
                </a:lnTo>
                <a:lnTo>
                  <a:pt x="233534" y="139157"/>
                </a:lnTo>
                <a:lnTo>
                  <a:pt x="238557" y="141345"/>
                </a:lnTo>
                <a:lnTo>
                  <a:pt x="246678" y="143775"/>
                </a:lnTo>
                <a:lnTo>
                  <a:pt x="254414" y="145808"/>
                </a:lnTo>
                <a:lnTo>
                  <a:pt x="259145" y="147684"/>
                </a:lnTo>
                <a:lnTo>
                  <a:pt x="264203" y="149886"/>
                </a:lnTo>
                <a:lnTo>
                  <a:pt x="268528" y="153260"/>
                </a:lnTo>
                <a:lnTo>
                  <a:pt x="275874" y="162088"/>
                </a:lnTo>
                <a:lnTo>
                  <a:pt x="279773" y="169822"/>
                </a:lnTo>
                <a:lnTo>
                  <a:pt x="281506" y="176434"/>
                </a:lnTo>
                <a:lnTo>
                  <a:pt x="282277" y="182548"/>
                </a:lnTo>
                <a:lnTo>
                  <a:pt x="285159" y="190980"/>
                </a:lnTo>
                <a:lnTo>
                  <a:pt x="288662" y="200125"/>
                </a:lnTo>
                <a:lnTo>
                  <a:pt x="290220" y="207365"/>
                </a:lnTo>
                <a:lnTo>
                  <a:pt x="288372" y="216298"/>
                </a:lnTo>
                <a:lnTo>
                  <a:pt x="286545" y="221347"/>
                </a:lnTo>
                <a:lnTo>
                  <a:pt x="284375" y="226617"/>
                </a:lnTo>
                <a:lnTo>
                  <a:pt x="281976" y="232037"/>
                </a:lnTo>
                <a:lnTo>
                  <a:pt x="279424" y="237554"/>
                </a:lnTo>
                <a:lnTo>
                  <a:pt x="274048" y="246225"/>
                </a:lnTo>
                <a:lnTo>
                  <a:pt x="267532" y="254206"/>
                </a:lnTo>
                <a:lnTo>
                  <a:pt x="258286" y="264103"/>
                </a:lnTo>
                <a:lnTo>
                  <a:pt x="246921" y="275835"/>
                </a:lnTo>
                <a:lnTo>
                  <a:pt x="241767" y="279135"/>
                </a:lnTo>
                <a:lnTo>
                  <a:pt x="235473" y="282288"/>
                </a:lnTo>
                <a:lnTo>
                  <a:pt x="228419" y="285343"/>
                </a:lnTo>
                <a:lnTo>
                  <a:pt x="220859" y="289284"/>
                </a:lnTo>
                <a:lnTo>
                  <a:pt x="212962" y="293817"/>
                </a:lnTo>
                <a:lnTo>
                  <a:pt x="204840" y="298744"/>
                </a:lnTo>
                <a:lnTo>
                  <a:pt x="196568" y="302981"/>
                </a:lnTo>
                <a:lnTo>
                  <a:pt x="188195" y="306758"/>
                </a:lnTo>
                <a:lnTo>
                  <a:pt x="179756" y="310228"/>
                </a:lnTo>
                <a:lnTo>
                  <a:pt x="171272" y="312542"/>
                </a:lnTo>
                <a:lnTo>
                  <a:pt x="162759" y="314085"/>
                </a:lnTo>
                <a:lnTo>
                  <a:pt x="154226" y="315113"/>
                </a:lnTo>
                <a:lnTo>
                  <a:pt x="145680" y="315798"/>
                </a:lnTo>
                <a:lnTo>
                  <a:pt x="137125" y="316255"/>
                </a:lnTo>
                <a:lnTo>
                  <a:pt x="120952" y="316763"/>
                </a:lnTo>
                <a:lnTo>
                  <a:pt x="95047" y="317089"/>
                </a:lnTo>
                <a:lnTo>
                  <a:pt x="71586" y="317154"/>
                </a:lnTo>
                <a:lnTo>
                  <a:pt x="65822" y="316207"/>
                </a:lnTo>
                <a:lnTo>
                  <a:pt x="60074" y="314623"/>
                </a:lnTo>
                <a:lnTo>
                  <a:pt x="54337" y="312614"/>
                </a:lnTo>
                <a:lnTo>
                  <a:pt x="48607" y="311275"/>
                </a:lnTo>
                <a:lnTo>
                  <a:pt x="42882" y="310382"/>
                </a:lnTo>
                <a:lnTo>
                  <a:pt x="37160" y="309787"/>
                </a:lnTo>
                <a:lnTo>
                  <a:pt x="28263" y="306586"/>
                </a:lnTo>
                <a:lnTo>
                  <a:pt x="21134" y="302941"/>
                </a:lnTo>
                <a:lnTo>
                  <a:pt x="14791" y="301321"/>
                </a:lnTo>
                <a:lnTo>
                  <a:pt x="12718" y="299936"/>
                </a:lnTo>
                <a:lnTo>
                  <a:pt x="11336" y="298061"/>
                </a:lnTo>
                <a:lnTo>
                  <a:pt x="10415" y="295858"/>
                </a:lnTo>
                <a:lnTo>
                  <a:pt x="3045" y="286431"/>
                </a:lnTo>
                <a:lnTo>
                  <a:pt x="1353" y="284458"/>
                </a:lnTo>
                <a:lnTo>
                  <a:pt x="602" y="281041"/>
                </a:lnTo>
                <a:lnTo>
                  <a:pt x="0" y="2743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8"/>
          <p:cNvSpPr/>
          <p:nvPr/>
        </p:nvSpPr>
        <p:spPr>
          <a:xfrm>
            <a:off x="6175057" y="1620202"/>
            <a:ext cx="282894" cy="128588"/>
          </a:xfrm>
          <a:custGeom>
            <a:avLst/>
            <a:gdLst/>
            <a:ahLst/>
            <a:cxnLst/>
            <a:rect l="0" t="0" r="0" b="0"/>
            <a:pathLst>
              <a:path w="282894" h="128588">
                <a:moveTo>
                  <a:pt x="17145" y="0"/>
                </a:moveTo>
                <a:lnTo>
                  <a:pt x="25364" y="0"/>
                </a:lnTo>
                <a:lnTo>
                  <a:pt x="25561" y="2540"/>
                </a:lnTo>
                <a:lnTo>
                  <a:pt x="25686" y="7381"/>
                </a:lnTo>
                <a:lnTo>
                  <a:pt x="26649" y="7778"/>
                </a:lnTo>
                <a:lnTo>
                  <a:pt x="30259" y="8219"/>
                </a:lnTo>
                <a:lnTo>
                  <a:pt x="31603" y="9290"/>
                </a:lnTo>
                <a:lnTo>
                  <a:pt x="32498" y="10956"/>
                </a:lnTo>
                <a:lnTo>
                  <a:pt x="33936" y="15922"/>
                </a:lnTo>
                <a:lnTo>
                  <a:pt x="34133" y="19142"/>
                </a:lnTo>
                <a:lnTo>
                  <a:pt x="34220" y="23748"/>
                </a:lnTo>
                <a:lnTo>
                  <a:pt x="34288" y="41204"/>
                </a:lnTo>
                <a:lnTo>
                  <a:pt x="33336" y="43662"/>
                </a:lnTo>
                <a:lnTo>
                  <a:pt x="31749" y="47205"/>
                </a:lnTo>
                <a:lnTo>
                  <a:pt x="26909" y="57479"/>
                </a:lnTo>
                <a:lnTo>
                  <a:pt x="23707" y="61424"/>
                </a:lnTo>
                <a:lnTo>
                  <a:pt x="21520" y="63809"/>
                </a:lnTo>
                <a:lnTo>
                  <a:pt x="16549" y="69000"/>
                </a:lnTo>
                <a:lnTo>
                  <a:pt x="13891" y="71717"/>
                </a:lnTo>
                <a:lnTo>
                  <a:pt x="12118" y="74482"/>
                </a:lnTo>
                <a:lnTo>
                  <a:pt x="10936" y="77277"/>
                </a:lnTo>
                <a:lnTo>
                  <a:pt x="10148" y="80093"/>
                </a:lnTo>
                <a:lnTo>
                  <a:pt x="8670" y="81970"/>
                </a:lnTo>
                <a:lnTo>
                  <a:pt x="6733" y="83222"/>
                </a:lnTo>
                <a:lnTo>
                  <a:pt x="4489" y="84056"/>
                </a:lnTo>
                <a:lnTo>
                  <a:pt x="2992" y="85565"/>
                </a:lnTo>
                <a:lnTo>
                  <a:pt x="1995" y="87523"/>
                </a:lnTo>
                <a:lnTo>
                  <a:pt x="117" y="93901"/>
                </a:lnTo>
                <a:lnTo>
                  <a:pt x="52" y="96661"/>
                </a:lnTo>
                <a:lnTo>
                  <a:pt x="0" y="124451"/>
                </a:lnTo>
                <a:lnTo>
                  <a:pt x="953" y="125830"/>
                </a:lnTo>
                <a:lnTo>
                  <a:pt x="2540" y="126749"/>
                </a:lnTo>
                <a:lnTo>
                  <a:pt x="6844" y="127770"/>
                </a:lnTo>
                <a:lnTo>
                  <a:pt x="14622" y="128345"/>
                </a:lnTo>
                <a:lnTo>
                  <a:pt x="22959" y="128516"/>
                </a:lnTo>
                <a:lnTo>
                  <a:pt x="74445" y="128587"/>
                </a:lnTo>
                <a:lnTo>
                  <a:pt x="81063" y="127634"/>
                </a:lnTo>
                <a:lnTo>
                  <a:pt x="88332" y="126047"/>
                </a:lnTo>
                <a:lnTo>
                  <a:pt x="96036" y="124037"/>
                </a:lnTo>
                <a:lnTo>
                  <a:pt x="103076" y="122696"/>
                </a:lnTo>
                <a:lnTo>
                  <a:pt x="109675" y="121802"/>
                </a:lnTo>
                <a:lnTo>
                  <a:pt x="115979" y="121207"/>
                </a:lnTo>
                <a:lnTo>
                  <a:pt x="122087" y="120809"/>
                </a:lnTo>
                <a:lnTo>
                  <a:pt x="128064" y="120545"/>
                </a:lnTo>
                <a:lnTo>
                  <a:pt x="139785" y="120251"/>
                </a:lnTo>
                <a:lnTo>
                  <a:pt x="211099" y="120018"/>
                </a:lnTo>
                <a:lnTo>
                  <a:pt x="215981" y="120969"/>
                </a:lnTo>
                <a:lnTo>
                  <a:pt x="223944" y="124567"/>
                </a:lnTo>
                <a:lnTo>
                  <a:pt x="228353" y="125907"/>
                </a:lnTo>
                <a:lnTo>
                  <a:pt x="233198" y="126801"/>
                </a:lnTo>
                <a:lnTo>
                  <a:pt x="238333" y="127396"/>
                </a:lnTo>
                <a:lnTo>
                  <a:pt x="246579" y="128058"/>
                </a:lnTo>
                <a:lnTo>
                  <a:pt x="253418" y="128352"/>
                </a:lnTo>
                <a:lnTo>
                  <a:pt x="262624" y="128518"/>
                </a:lnTo>
                <a:lnTo>
                  <a:pt x="282387" y="128587"/>
                </a:lnTo>
                <a:lnTo>
                  <a:pt x="282668" y="126047"/>
                </a:lnTo>
                <a:lnTo>
                  <a:pt x="282893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9"/>
          <p:cNvSpPr/>
          <p:nvPr/>
        </p:nvSpPr>
        <p:spPr>
          <a:xfrm>
            <a:off x="6372225" y="1603057"/>
            <a:ext cx="68578" cy="375837"/>
          </a:xfrm>
          <a:custGeom>
            <a:avLst/>
            <a:gdLst/>
            <a:ahLst/>
            <a:cxnLst/>
            <a:rect l="0" t="0" r="0" b="0"/>
            <a:pathLst>
              <a:path w="68578" h="375837">
                <a:moveTo>
                  <a:pt x="8572" y="0"/>
                </a:moveTo>
                <a:lnTo>
                  <a:pt x="9" y="0"/>
                </a:lnTo>
                <a:lnTo>
                  <a:pt x="0" y="24702"/>
                </a:lnTo>
                <a:lnTo>
                  <a:pt x="952" y="28851"/>
                </a:lnTo>
                <a:lnTo>
                  <a:pt x="2540" y="32569"/>
                </a:lnTo>
                <a:lnTo>
                  <a:pt x="4550" y="36000"/>
                </a:lnTo>
                <a:lnTo>
                  <a:pt x="5891" y="40193"/>
                </a:lnTo>
                <a:lnTo>
                  <a:pt x="7380" y="49931"/>
                </a:lnTo>
                <a:lnTo>
                  <a:pt x="8730" y="55195"/>
                </a:lnTo>
                <a:lnTo>
                  <a:pt x="10583" y="60609"/>
                </a:lnTo>
                <a:lnTo>
                  <a:pt x="12770" y="66124"/>
                </a:lnTo>
                <a:lnTo>
                  <a:pt x="14228" y="71705"/>
                </a:lnTo>
                <a:lnTo>
                  <a:pt x="15849" y="82986"/>
                </a:lnTo>
                <a:lnTo>
                  <a:pt x="17233" y="88662"/>
                </a:lnTo>
                <a:lnTo>
                  <a:pt x="19109" y="94350"/>
                </a:lnTo>
                <a:lnTo>
                  <a:pt x="21311" y="100048"/>
                </a:lnTo>
                <a:lnTo>
                  <a:pt x="26299" y="113998"/>
                </a:lnTo>
                <a:lnTo>
                  <a:pt x="28962" y="121719"/>
                </a:lnTo>
                <a:lnTo>
                  <a:pt x="30738" y="128771"/>
                </a:lnTo>
                <a:lnTo>
                  <a:pt x="31922" y="135377"/>
                </a:lnTo>
                <a:lnTo>
                  <a:pt x="32711" y="141687"/>
                </a:lnTo>
                <a:lnTo>
                  <a:pt x="33237" y="148750"/>
                </a:lnTo>
                <a:lnTo>
                  <a:pt x="33588" y="156317"/>
                </a:lnTo>
                <a:lnTo>
                  <a:pt x="33822" y="164219"/>
                </a:lnTo>
                <a:lnTo>
                  <a:pt x="34930" y="172344"/>
                </a:lnTo>
                <a:lnTo>
                  <a:pt x="36622" y="180619"/>
                </a:lnTo>
                <a:lnTo>
                  <a:pt x="38702" y="188992"/>
                </a:lnTo>
                <a:lnTo>
                  <a:pt x="40089" y="196480"/>
                </a:lnTo>
                <a:lnTo>
                  <a:pt x="41013" y="203377"/>
                </a:lnTo>
                <a:lnTo>
                  <a:pt x="41630" y="209880"/>
                </a:lnTo>
                <a:lnTo>
                  <a:pt x="42993" y="217072"/>
                </a:lnTo>
                <a:lnTo>
                  <a:pt x="44855" y="224725"/>
                </a:lnTo>
                <a:lnTo>
                  <a:pt x="47048" y="232684"/>
                </a:lnTo>
                <a:lnTo>
                  <a:pt x="48510" y="240848"/>
                </a:lnTo>
                <a:lnTo>
                  <a:pt x="49485" y="249148"/>
                </a:lnTo>
                <a:lnTo>
                  <a:pt x="50135" y="257538"/>
                </a:lnTo>
                <a:lnTo>
                  <a:pt x="50568" y="265990"/>
                </a:lnTo>
                <a:lnTo>
                  <a:pt x="51049" y="283000"/>
                </a:lnTo>
                <a:lnTo>
                  <a:pt x="51320" y="304091"/>
                </a:lnTo>
                <a:lnTo>
                  <a:pt x="52311" y="310360"/>
                </a:lnTo>
                <a:lnTo>
                  <a:pt x="53924" y="316444"/>
                </a:lnTo>
                <a:lnTo>
                  <a:pt x="55952" y="322405"/>
                </a:lnTo>
                <a:lnTo>
                  <a:pt x="57303" y="328284"/>
                </a:lnTo>
                <a:lnTo>
                  <a:pt x="58806" y="339897"/>
                </a:lnTo>
                <a:lnTo>
                  <a:pt x="60159" y="344708"/>
                </a:lnTo>
                <a:lnTo>
                  <a:pt x="62013" y="348868"/>
                </a:lnTo>
                <a:lnTo>
                  <a:pt x="64202" y="352593"/>
                </a:lnTo>
                <a:lnTo>
                  <a:pt x="65661" y="356030"/>
                </a:lnTo>
                <a:lnTo>
                  <a:pt x="67715" y="364465"/>
                </a:lnTo>
                <a:lnTo>
                  <a:pt x="68324" y="368340"/>
                </a:lnTo>
                <a:lnTo>
                  <a:pt x="68546" y="375836"/>
                </a:lnTo>
                <a:lnTo>
                  <a:pt x="68577" y="369690"/>
                </a:lnTo>
                <a:lnTo>
                  <a:pt x="67625" y="369333"/>
                </a:lnTo>
                <a:lnTo>
                  <a:pt x="66038" y="369094"/>
                </a:lnTo>
                <a:lnTo>
                  <a:pt x="64028" y="368935"/>
                </a:lnTo>
                <a:lnTo>
                  <a:pt x="62688" y="367877"/>
                </a:lnTo>
                <a:lnTo>
                  <a:pt x="61794" y="366219"/>
                </a:lnTo>
                <a:lnTo>
                  <a:pt x="61198" y="364161"/>
                </a:lnTo>
                <a:lnTo>
                  <a:pt x="59849" y="362789"/>
                </a:lnTo>
                <a:lnTo>
                  <a:pt x="57997" y="361874"/>
                </a:lnTo>
                <a:lnTo>
                  <a:pt x="51434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0"/>
          <p:cNvSpPr/>
          <p:nvPr/>
        </p:nvSpPr>
        <p:spPr>
          <a:xfrm>
            <a:off x="6980872" y="4946333"/>
            <a:ext cx="831423" cy="728661"/>
          </a:xfrm>
          <a:custGeom>
            <a:avLst/>
            <a:gdLst/>
            <a:ahLst/>
            <a:cxnLst/>
            <a:rect l="0" t="0" r="0" b="0"/>
            <a:pathLst>
              <a:path w="831423" h="728661">
                <a:moveTo>
                  <a:pt x="34290" y="437196"/>
                </a:moveTo>
                <a:lnTo>
                  <a:pt x="34290" y="432646"/>
                </a:lnTo>
                <a:lnTo>
                  <a:pt x="35243" y="431305"/>
                </a:lnTo>
                <a:lnTo>
                  <a:pt x="36830" y="430412"/>
                </a:lnTo>
                <a:lnTo>
                  <a:pt x="38841" y="429815"/>
                </a:lnTo>
                <a:lnTo>
                  <a:pt x="40182" y="428466"/>
                </a:lnTo>
                <a:lnTo>
                  <a:pt x="41075" y="426614"/>
                </a:lnTo>
                <a:lnTo>
                  <a:pt x="41671" y="424426"/>
                </a:lnTo>
                <a:lnTo>
                  <a:pt x="43973" y="422016"/>
                </a:lnTo>
                <a:lnTo>
                  <a:pt x="68227" y="402854"/>
                </a:lnTo>
                <a:lnTo>
                  <a:pt x="79941" y="391466"/>
                </a:lnTo>
                <a:lnTo>
                  <a:pt x="92379" y="374153"/>
                </a:lnTo>
                <a:lnTo>
                  <a:pt x="105900" y="362743"/>
                </a:lnTo>
                <a:lnTo>
                  <a:pt x="122025" y="342304"/>
                </a:lnTo>
                <a:lnTo>
                  <a:pt x="143272" y="319922"/>
                </a:lnTo>
                <a:lnTo>
                  <a:pt x="160875" y="296203"/>
                </a:lnTo>
                <a:lnTo>
                  <a:pt x="181017" y="274136"/>
                </a:lnTo>
                <a:lnTo>
                  <a:pt x="205372" y="249130"/>
                </a:lnTo>
                <a:lnTo>
                  <a:pt x="228528" y="225846"/>
                </a:lnTo>
                <a:lnTo>
                  <a:pt x="245723" y="204077"/>
                </a:lnTo>
                <a:lnTo>
                  <a:pt x="267435" y="184080"/>
                </a:lnTo>
                <a:lnTo>
                  <a:pt x="278563" y="169443"/>
                </a:lnTo>
                <a:lnTo>
                  <a:pt x="287636" y="154365"/>
                </a:lnTo>
                <a:lnTo>
                  <a:pt x="303453" y="135166"/>
                </a:lnTo>
                <a:lnTo>
                  <a:pt x="320205" y="117412"/>
                </a:lnTo>
                <a:lnTo>
                  <a:pt x="365767" y="71446"/>
                </a:lnTo>
                <a:lnTo>
                  <a:pt x="382730" y="49531"/>
                </a:lnTo>
                <a:lnTo>
                  <a:pt x="397035" y="37324"/>
                </a:lnTo>
                <a:lnTo>
                  <a:pt x="413940" y="15627"/>
                </a:lnTo>
                <a:lnTo>
                  <a:pt x="418242" y="10662"/>
                </a:lnTo>
                <a:lnTo>
                  <a:pt x="434655" y="1374"/>
                </a:lnTo>
                <a:lnTo>
                  <a:pt x="438608" y="610"/>
                </a:lnTo>
                <a:lnTo>
                  <a:pt x="461682" y="0"/>
                </a:lnTo>
                <a:lnTo>
                  <a:pt x="469515" y="5891"/>
                </a:lnTo>
                <a:lnTo>
                  <a:pt x="477464" y="8730"/>
                </a:lnTo>
                <a:lnTo>
                  <a:pt x="486974" y="15848"/>
                </a:lnTo>
                <a:lnTo>
                  <a:pt x="508741" y="37262"/>
                </a:lnTo>
                <a:lnTo>
                  <a:pt x="517239" y="45753"/>
                </a:lnTo>
                <a:lnTo>
                  <a:pt x="520086" y="47647"/>
                </a:lnTo>
                <a:lnTo>
                  <a:pt x="543103" y="57946"/>
                </a:lnTo>
                <a:lnTo>
                  <a:pt x="559717" y="71542"/>
                </a:lnTo>
                <a:lnTo>
                  <a:pt x="572383" y="82887"/>
                </a:lnTo>
                <a:lnTo>
                  <a:pt x="597370" y="100014"/>
                </a:lnTo>
                <a:lnTo>
                  <a:pt x="627962" y="117157"/>
                </a:lnTo>
                <a:lnTo>
                  <a:pt x="649879" y="131444"/>
                </a:lnTo>
                <a:lnTo>
                  <a:pt x="674849" y="145732"/>
                </a:lnTo>
                <a:lnTo>
                  <a:pt x="687635" y="154304"/>
                </a:lnTo>
                <a:lnTo>
                  <a:pt x="700949" y="162877"/>
                </a:lnTo>
                <a:lnTo>
                  <a:pt x="713466" y="171449"/>
                </a:lnTo>
                <a:lnTo>
                  <a:pt x="734763" y="182879"/>
                </a:lnTo>
                <a:lnTo>
                  <a:pt x="760464" y="197167"/>
                </a:lnTo>
                <a:lnTo>
                  <a:pt x="776912" y="210501"/>
                </a:lnTo>
                <a:lnTo>
                  <a:pt x="785715" y="214135"/>
                </a:lnTo>
                <a:lnTo>
                  <a:pt x="794356" y="219869"/>
                </a:lnTo>
                <a:lnTo>
                  <a:pt x="800087" y="221544"/>
                </a:lnTo>
                <a:lnTo>
                  <a:pt x="801997" y="222943"/>
                </a:lnTo>
                <a:lnTo>
                  <a:pt x="803269" y="224828"/>
                </a:lnTo>
                <a:lnTo>
                  <a:pt x="804117" y="227038"/>
                </a:lnTo>
                <a:lnTo>
                  <a:pt x="806589" y="229463"/>
                </a:lnTo>
                <a:lnTo>
                  <a:pt x="825167" y="242361"/>
                </a:lnTo>
                <a:lnTo>
                  <a:pt x="831160" y="248236"/>
                </a:lnTo>
                <a:lnTo>
                  <a:pt x="831422" y="253044"/>
                </a:lnTo>
                <a:lnTo>
                  <a:pt x="830507" y="254421"/>
                </a:lnTo>
                <a:lnTo>
                  <a:pt x="828944" y="255339"/>
                </a:lnTo>
                <a:lnTo>
                  <a:pt x="826949" y="255950"/>
                </a:lnTo>
                <a:lnTo>
                  <a:pt x="825619" y="257311"/>
                </a:lnTo>
                <a:lnTo>
                  <a:pt x="824733" y="259170"/>
                </a:lnTo>
                <a:lnTo>
                  <a:pt x="823311" y="264447"/>
                </a:lnTo>
                <a:lnTo>
                  <a:pt x="802818" y="285864"/>
                </a:lnTo>
                <a:lnTo>
                  <a:pt x="751876" y="336831"/>
                </a:lnTo>
                <a:lnTo>
                  <a:pt x="734271" y="349497"/>
                </a:lnTo>
                <a:lnTo>
                  <a:pt x="717595" y="370273"/>
                </a:lnTo>
                <a:lnTo>
                  <a:pt x="699030" y="389511"/>
                </a:lnTo>
                <a:lnTo>
                  <a:pt x="645429" y="443275"/>
                </a:lnTo>
                <a:lnTo>
                  <a:pt x="628754" y="464891"/>
                </a:lnTo>
                <a:lnTo>
                  <a:pt x="608104" y="481861"/>
                </a:lnTo>
                <a:lnTo>
                  <a:pt x="597928" y="492290"/>
                </a:lnTo>
                <a:lnTo>
                  <a:pt x="581095" y="514508"/>
                </a:lnTo>
                <a:lnTo>
                  <a:pt x="570684" y="524897"/>
                </a:lnTo>
                <a:lnTo>
                  <a:pt x="555066" y="537054"/>
                </a:lnTo>
                <a:lnTo>
                  <a:pt x="543982" y="552297"/>
                </a:lnTo>
                <a:lnTo>
                  <a:pt x="529164" y="574515"/>
                </a:lnTo>
                <a:lnTo>
                  <a:pt x="509457" y="597061"/>
                </a:lnTo>
                <a:lnTo>
                  <a:pt x="494456" y="618739"/>
                </a:lnTo>
                <a:lnTo>
                  <a:pt x="485807" y="628253"/>
                </a:lnTo>
                <a:lnTo>
                  <a:pt x="483891" y="632195"/>
                </a:lnTo>
                <a:lnTo>
                  <a:pt x="480243" y="645892"/>
                </a:lnTo>
                <a:lnTo>
                  <a:pt x="474505" y="656406"/>
                </a:lnTo>
                <a:lnTo>
                  <a:pt x="471429" y="665555"/>
                </a:lnTo>
                <a:lnTo>
                  <a:pt x="465861" y="674297"/>
                </a:lnTo>
                <a:lnTo>
                  <a:pt x="464224" y="680052"/>
                </a:lnTo>
                <a:lnTo>
                  <a:pt x="463303" y="688647"/>
                </a:lnTo>
                <a:lnTo>
                  <a:pt x="462221" y="691508"/>
                </a:lnTo>
                <a:lnTo>
                  <a:pt x="455568" y="701250"/>
                </a:lnTo>
                <a:lnTo>
                  <a:pt x="454888" y="704731"/>
                </a:lnTo>
                <a:lnTo>
                  <a:pt x="454352" y="719619"/>
                </a:lnTo>
                <a:lnTo>
                  <a:pt x="462913" y="728659"/>
                </a:lnTo>
                <a:lnTo>
                  <a:pt x="458363" y="728660"/>
                </a:lnTo>
                <a:lnTo>
                  <a:pt x="457023" y="727708"/>
                </a:lnTo>
                <a:lnTo>
                  <a:pt x="456130" y="726121"/>
                </a:lnTo>
                <a:lnTo>
                  <a:pt x="455534" y="724111"/>
                </a:lnTo>
                <a:lnTo>
                  <a:pt x="454185" y="722770"/>
                </a:lnTo>
                <a:lnTo>
                  <a:pt x="452332" y="721876"/>
                </a:lnTo>
                <a:lnTo>
                  <a:pt x="447066" y="720442"/>
                </a:lnTo>
                <a:lnTo>
                  <a:pt x="446634" y="719372"/>
                </a:lnTo>
                <a:lnTo>
                  <a:pt x="446154" y="715643"/>
                </a:lnTo>
                <a:lnTo>
                  <a:pt x="445073" y="714268"/>
                </a:lnTo>
                <a:lnTo>
                  <a:pt x="443401" y="713350"/>
                </a:lnTo>
                <a:lnTo>
                  <a:pt x="441333" y="712739"/>
                </a:lnTo>
                <a:lnTo>
                  <a:pt x="436496" y="709520"/>
                </a:lnTo>
                <a:lnTo>
                  <a:pt x="415706" y="689992"/>
                </a:lnTo>
                <a:lnTo>
                  <a:pt x="365767" y="640086"/>
                </a:lnTo>
                <a:lnTo>
                  <a:pt x="341235" y="622935"/>
                </a:lnTo>
                <a:lnTo>
                  <a:pt x="315621" y="605789"/>
                </a:lnTo>
                <a:lnTo>
                  <a:pt x="309186" y="602614"/>
                </a:lnTo>
                <a:lnTo>
                  <a:pt x="306136" y="601767"/>
                </a:lnTo>
                <a:lnTo>
                  <a:pt x="300208" y="598287"/>
                </a:lnTo>
                <a:lnTo>
                  <a:pt x="297294" y="596025"/>
                </a:lnTo>
                <a:lnTo>
                  <a:pt x="293446" y="594517"/>
                </a:lnTo>
                <a:lnTo>
                  <a:pt x="279881" y="591442"/>
                </a:lnTo>
                <a:lnTo>
                  <a:pt x="254379" y="577911"/>
                </a:lnTo>
                <a:lnTo>
                  <a:pt x="228680" y="568778"/>
                </a:lnTo>
                <a:lnTo>
                  <a:pt x="218041" y="565718"/>
                </a:lnTo>
                <a:lnTo>
                  <a:pt x="211842" y="561628"/>
                </a:lnTo>
                <a:lnTo>
                  <a:pt x="203372" y="559174"/>
                </a:lnTo>
                <a:lnTo>
                  <a:pt x="198447" y="558520"/>
                </a:lnTo>
                <a:lnTo>
                  <a:pt x="190434" y="555253"/>
                </a:lnTo>
                <a:lnTo>
                  <a:pt x="186963" y="553048"/>
                </a:lnTo>
                <a:lnTo>
                  <a:pt x="178028" y="550599"/>
                </a:lnTo>
                <a:lnTo>
                  <a:pt x="161319" y="549026"/>
                </a:lnTo>
                <a:lnTo>
                  <a:pt x="158029" y="547945"/>
                </a:lnTo>
                <a:lnTo>
                  <a:pt x="151832" y="544203"/>
                </a:lnTo>
                <a:lnTo>
                  <a:pt x="143364" y="541905"/>
                </a:lnTo>
                <a:lnTo>
                  <a:pt x="138438" y="541292"/>
                </a:lnTo>
                <a:lnTo>
                  <a:pt x="130425" y="538072"/>
                </a:lnTo>
                <a:lnTo>
                  <a:pt x="111522" y="527328"/>
                </a:lnTo>
                <a:lnTo>
                  <a:pt x="104176" y="524880"/>
                </a:lnTo>
                <a:lnTo>
                  <a:pt x="96783" y="522839"/>
                </a:lnTo>
                <a:lnTo>
                  <a:pt x="79055" y="516309"/>
                </a:lnTo>
                <a:lnTo>
                  <a:pt x="75563" y="515656"/>
                </a:lnTo>
                <a:lnTo>
                  <a:pt x="69144" y="512390"/>
                </a:lnTo>
                <a:lnTo>
                  <a:pt x="54367" y="500756"/>
                </a:lnTo>
                <a:lnTo>
                  <a:pt x="48611" y="498783"/>
                </a:lnTo>
                <a:lnTo>
                  <a:pt x="40015" y="497672"/>
                </a:lnTo>
                <a:lnTo>
                  <a:pt x="38107" y="496564"/>
                </a:lnTo>
                <a:lnTo>
                  <a:pt x="36835" y="494872"/>
                </a:lnTo>
                <a:lnTo>
                  <a:pt x="35986" y="492792"/>
                </a:lnTo>
                <a:lnTo>
                  <a:pt x="34468" y="491405"/>
                </a:lnTo>
                <a:lnTo>
                  <a:pt x="32504" y="490481"/>
                </a:lnTo>
                <a:lnTo>
                  <a:pt x="27781" y="489454"/>
                </a:lnTo>
                <a:lnTo>
                  <a:pt x="22507" y="488997"/>
                </a:lnTo>
                <a:lnTo>
                  <a:pt x="19768" y="487923"/>
                </a:lnTo>
                <a:lnTo>
                  <a:pt x="10236" y="481283"/>
                </a:lnTo>
                <a:lnTo>
                  <a:pt x="6772" y="480603"/>
                </a:lnTo>
                <a:lnTo>
                  <a:pt x="0" y="4800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1"/>
          <p:cNvSpPr/>
          <p:nvPr/>
        </p:nvSpPr>
        <p:spPr>
          <a:xfrm>
            <a:off x="5399731" y="2074579"/>
            <a:ext cx="329557" cy="437164"/>
          </a:xfrm>
          <a:custGeom>
            <a:avLst/>
            <a:gdLst/>
            <a:ahLst/>
            <a:cxnLst/>
            <a:rect l="0" t="0" r="0" b="0"/>
            <a:pathLst>
              <a:path w="329557" h="437164">
                <a:moveTo>
                  <a:pt x="329556" y="119981"/>
                </a:moveTo>
                <a:lnTo>
                  <a:pt x="322175" y="112600"/>
                </a:lnTo>
                <a:lnTo>
                  <a:pt x="321337" y="102660"/>
                </a:lnTo>
                <a:lnTo>
                  <a:pt x="321053" y="89078"/>
                </a:lnTo>
                <a:lnTo>
                  <a:pt x="321014" y="83068"/>
                </a:lnTo>
                <a:lnTo>
                  <a:pt x="320052" y="80133"/>
                </a:lnTo>
                <a:lnTo>
                  <a:pt x="315098" y="71450"/>
                </a:lnTo>
                <a:lnTo>
                  <a:pt x="312255" y="62844"/>
                </a:lnTo>
                <a:lnTo>
                  <a:pt x="305803" y="54262"/>
                </a:lnTo>
                <a:lnTo>
                  <a:pt x="297859" y="45687"/>
                </a:lnTo>
                <a:lnTo>
                  <a:pt x="280955" y="28541"/>
                </a:lnTo>
                <a:lnTo>
                  <a:pt x="271447" y="19968"/>
                </a:lnTo>
                <a:lnTo>
                  <a:pt x="262137" y="14253"/>
                </a:lnTo>
                <a:lnTo>
                  <a:pt x="254190" y="11078"/>
                </a:lnTo>
                <a:lnTo>
                  <a:pt x="246530" y="8714"/>
                </a:lnTo>
                <a:lnTo>
                  <a:pt x="236776" y="4489"/>
                </a:lnTo>
                <a:lnTo>
                  <a:pt x="231507" y="2981"/>
                </a:lnTo>
                <a:lnTo>
                  <a:pt x="226091" y="1976"/>
                </a:lnTo>
                <a:lnTo>
                  <a:pt x="220574" y="1306"/>
                </a:lnTo>
                <a:lnTo>
                  <a:pt x="214991" y="859"/>
                </a:lnTo>
                <a:lnTo>
                  <a:pt x="209364" y="561"/>
                </a:lnTo>
                <a:lnTo>
                  <a:pt x="198033" y="230"/>
                </a:lnTo>
                <a:lnTo>
                  <a:pt x="169526" y="0"/>
                </a:lnTo>
                <a:lnTo>
                  <a:pt x="162862" y="941"/>
                </a:lnTo>
                <a:lnTo>
                  <a:pt x="155562" y="2521"/>
                </a:lnTo>
                <a:lnTo>
                  <a:pt x="147837" y="4527"/>
                </a:lnTo>
                <a:lnTo>
                  <a:pt x="140783" y="6816"/>
                </a:lnTo>
                <a:lnTo>
                  <a:pt x="134175" y="9295"/>
                </a:lnTo>
                <a:lnTo>
                  <a:pt x="127864" y="11900"/>
                </a:lnTo>
                <a:lnTo>
                  <a:pt x="120800" y="14589"/>
                </a:lnTo>
                <a:lnTo>
                  <a:pt x="105331" y="20118"/>
                </a:lnTo>
                <a:lnTo>
                  <a:pt x="98158" y="22925"/>
                </a:lnTo>
                <a:lnTo>
                  <a:pt x="91470" y="25750"/>
                </a:lnTo>
                <a:lnTo>
                  <a:pt x="78960" y="31428"/>
                </a:lnTo>
                <a:lnTo>
                  <a:pt x="67050" y="37126"/>
                </a:lnTo>
                <a:lnTo>
                  <a:pt x="61207" y="40932"/>
                </a:lnTo>
                <a:lnTo>
                  <a:pt x="55407" y="45374"/>
                </a:lnTo>
                <a:lnTo>
                  <a:pt x="49635" y="50240"/>
                </a:lnTo>
                <a:lnTo>
                  <a:pt x="40681" y="58187"/>
                </a:lnTo>
                <a:lnTo>
                  <a:pt x="33528" y="65847"/>
                </a:lnTo>
                <a:lnTo>
                  <a:pt x="27173" y="75601"/>
                </a:lnTo>
                <a:lnTo>
                  <a:pt x="21174" y="86286"/>
                </a:lnTo>
                <a:lnTo>
                  <a:pt x="15332" y="96433"/>
                </a:lnTo>
                <a:lnTo>
                  <a:pt x="6688" y="108453"/>
                </a:lnTo>
                <a:lnTo>
                  <a:pt x="957" y="118349"/>
                </a:lnTo>
                <a:lnTo>
                  <a:pt x="0" y="123656"/>
                </a:lnTo>
                <a:lnTo>
                  <a:pt x="315" y="129098"/>
                </a:lnTo>
                <a:lnTo>
                  <a:pt x="2252" y="139273"/>
                </a:lnTo>
                <a:lnTo>
                  <a:pt x="4294" y="151309"/>
                </a:lnTo>
                <a:lnTo>
                  <a:pt x="8148" y="161209"/>
                </a:lnTo>
                <a:lnTo>
                  <a:pt x="15672" y="172942"/>
                </a:lnTo>
                <a:lnTo>
                  <a:pt x="23934" y="182451"/>
                </a:lnTo>
                <a:lnTo>
                  <a:pt x="27701" y="184488"/>
                </a:lnTo>
                <a:lnTo>
                  <a:pt x="42103" y="188306"/>
                </a:lnTo>
                <a:lnTo>
                  <a:pt x="47433" y="190296"/>
                </a:lnTo>
                <a:lnTo>
                  <a:pt x="52891" y="192575"/>
                </a:lnTo>
                <a:lnTo>
                  <a:pt x="58435" y="194094"/>
                </a:lnTo>
                <a:lnTo>
                  <a:pt x="64037" y="195107"/>
                </a:lnTo>
                <a:lnTo>
                  <a:pt x="69675" y="195783"/>
                </a:lnTo>
                <a:lnTo>
                  <a:pt x="76292" y="195280"/>
                </a:lnTo>
                <a:lnTo>
                  <a:pt x="83561" y="193993"/>
                </a:lnTo>
                <a:lnTo>
                  <a:pt x="91265" y="192182"/>
                </a:lnTo>
                <a:lnTo>
                  <a:pt x="98305" y="190975"/>
                </a:lnTo>
                <a:lnTo>
                  <a:pt x="104903" y="190170"/>
                </a:lnTo>
                <a:lnTo>
                  <a:pt x="111208" y="189634"/>
                </a:lnTo>
                <a:lnTo>
                  <a:pt x="118268" y="188323"/>
                </a:lnTo>
                <a:lnTo>
                  <a:pt x="125832" y="186497"/>
                </a:lnTo>
                <a:lnTo>
                  <a:pt x="133733" y="184328"/>
                </a:lnTo>
                <a:lnTo>
                  <a:pt x="140905" y="181929"/>
                </a:lnTo>
                <a:lnTo>
                  <a:pt x="147591" y="179377"/>
                </a:lnTo>
                <a:lnTo>
                  <a:pt x="153954" y="176723"/>
                </a:lnTo>
                <a:lnTo>
                  <a:pt x="160100" y="174001"/>
                </a:lnTo>
                <a:lnTo>
                  <a:pt x="172010" y="168437"/>
                </a:lnTo>
                <a:lnTo>
                  <a:pt x="177853" y="164668"/>
                </a:lnTo>
                <a:lnTo>
                  <a:pt x="183653" y="160249"/>
                </a:lnTo>
                <a:lnTo>
                  <a:pt x="189425" y="155399"/>
                </a:lnTo>
                <a:lnTo>
                  <a:pt x="195178" y="151213"/>
                </a:lnTo>
                <a:lnTo>
                  <a:pt x="200918" y="147470"/>
                </a:lnTo>
                <a:lnTo>
                  <a:pt x="206650" y="144022"/>
                </a:lnTo>
                <a:lnTo>
                  <a:pt x="212376" y="139818"/>
                </a:lnTo>
                <a:lnTo>
                  <a:pt x="218099" y="135110"/>
                </a:lnTo>
                <a:lnTo>
                  <a:pt x="228584" y="125752"/>
                </a:lnTo>
                <a:lnTo>
                  <a:pt x="236419" y="118418"/>
                </a:lnTo>
                <a:lnTo>
                  <a:pt x="246186" y="108934"/>
                </a:lnTo>
                <a:lnTo>
                  <a:pt x="248259" y="105949"/>
                </a:lnTo>
                <a:lnTo>
                  <a:pt x="250561" y="100092"/>
                </a:lnTo>
                <a:lnTo>
                  <a:pt x="252128" y="98149"/>
                </a:lnTo>
                <a:lnTo>
                  <a:pt x="254125" y="96854"/>
                </a:lnTo>
                <a:lnTo>
                  <a:pt x="256409" y="95990"/>
                </a:lnTo>
                <a:lnTo>
                  <a:pt x="257931" y="94462"/>
                </a:lnTo>
                <a:lnTo>
                  <a:pt x="258946" y="92491"/>
                </a:lnTo>
                <a:lnTo>
                  <a:pt x="260575" y="87034"/>
                </a:lnTo>
                <a:lnTo>
                  <a:pt x="259756" y="87539"/>
                </a:lnTo>
                <a:lnTo>
                  <a:pt x="253560" y="93189"/>
                </a:lnTo>
                <a:lnTo>
                  <a:pt x="252918" y="96326"/>
                </a:lnTo>
                <a:lnTo>
                  <a:pt x="252505" y="106101"/>
                </a:lnTo>
                <a:lnTo>
                  <a:pt x="247883" y="118937"/>
                </a:lnTo>
                <a:lnTo>
                  <a:pt x="247485" y="123095"/>
                </a:lnTo>
                <a:lnTo>
                  <a:pt x="248172" y="126819"/>
                </a:lnTo>
                <a:lnTo>
                  <a:pt x="249582" y="130255"/>
                </a:lnTo>
                <a:lnTo>
                  <a:pt x="251150" y="139152"/>
                </a:lnTo>
                <a:lnTo>
                  <a:pt x="251846" y="150409"/>
                </a:lnTo>
                <a:lnTo>
                  <a:pt x="252156" y="164937"/>
                </a:lnTo>
                <a:lnTo>
                  <a:pt x="254833" y="178379"/>
                </a:lnTo>
                <a:lnTo>
                  <a:pt x="258246" y="190703"/>
                </a:lnTo>
                <a:lnTo>
                  <a:pt x="259763" y="202530"/>
                </a:lnTo>
                <a:lnTo>
                  <a:pt x="261120" y="209304"/>
                </a:lnTo>
                <a:lnTo>
                  <a:pt x="262977" y="216677"/>
                </a:lnTo>
                <a:lnTo>
                  <a:pt x="265168" y="224450"/>
                </a:lnTo>
                <a:lnTo>
                  <a:pt x="266628" y="232489"/>
                </a:lnTo>
                <a:lnTo>
                  <a:pt x="267602" y="240706"/>
                </a:lnTo>
                <a:lnTo>
                  <a:pt x="268250" y="249042"/>
                </a:lnTo>
                <a:lnTo>
                  <a:pt x="269635" y="257456"/>
                </a:lnTo>
                <a:lnTo>
                  <a:pt x="271511" y="265924"/>
                </a:lnTo>
                <a:lnTo>
                  <a:pt x="273715" y="274426"/>
                </a:lnTo>
                <a:lnTo>
                  <a:pt x="275184" y="282952"/>
                </a:lnTo>
                <a:lnTo>
                  <a:pt x="276163" y="291493"/>
                </a:lnTo>
                <a:lnTo>
                  <a:pt x="276815" y="300045"/>
                </a:lnTo>
                <a:lnTo>
                  <a:pt x="278203" y="307651"/>
                </a:lnTo>
                <a:lnTo>
                  <a:pt x="282285" y="321182"/>
                </a:lnTo>
                <a:lnTo>
                  <a:pt x="283755" y="328410"/>
                </a:lnTo>
                <a:lnTo>
                  <a:pt x="284735" y="336086"/>
                </a:lnTo>
                <a:lnTo>
                  <a:pt x="285387" y="344061"/>
                </a:lnTo>
                <a:lnTo>
                  <a:pt x="285823" y="351282"/>
                </a:lnTo>
                <a:lnTo>
                  <a:pt x="286307" y="364387"/>
                </a:lnTo>
                <a:lnTo>
                  <a:pt x="286579" y="382474"/>
                </a:lnTo>
                <a:lnTo>
                  <a:pt x="287569" y="387369"/>
                </a:lnTo>
                <a:lnTo>
                  <a:pt x="293515" y="399761"/>
                </a:lnTo>
                <a:lnTo>
                  <a:pt x="298615" y="409745"/>
                </a:lnTo>
                <a:lnTo>
                  <a:pt x="301517" y="417992"/>
                </a:lnTo>
                <a:lnTo>
                  <a:pt x="303380" y="431048"/>
                </a:lnTo>
                <a:lnTo>
                  <a:pt x="304485" y="433086"/>
                </a:lnTo>
                <a:lnTo>
                  <a:pt x="306175" y="434445"/>
                </a:lnTo>
                <a:lnTo>
                  <a:pt x="312411" y="4371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2"/>
          <p:cNvSpPr/>
          <p:nvPr/>
        </p:nvSpPr>
        <p:spPr>
          <a:xfrm>
            <a:off x="5780722" y="2168956"/>
            <a:ext cx="273921" cy="308345"/>
          </a:xfrm>
          <a:custGeom>
            <a:avLst/>
            <a:gdLst/>
            <a:ahLst/>
            <a:cxnLst/>
            <a:rect l="0" t="0" r="0" b="0"/>
            <a:pathLst>
              <a:path w="273921" h="308345">
                <a:moveTo>
                  <a:pt x="120015" y="17031"/>
                </a:moveTo>
                <a:lnTo>
                  <a:pt x="104166" y="1182"/>
                </a:lnTo>
                <a:lnTo>
                  <a:pt x="102782" y="750"/>
                </a:lnTo>
                <a:lnTo>
                  <a:pt x="95603" y="0"/>
                </a:lnTo>
                <a:lnTo>
                  <a:pt x="92338" y="2477"/>
                </a:lnTo>
                <a:lnTo>
                  <a:pt x="85144" y="9226"/>
                </a:lnTo>
                <a:lnTo>
                  <a:pt x="74181" y="20040"/>
                </a:lnTo>
                <a:lnTo>
                  <a:pt x="68529" y="28211"/>
                </a:lnTo>
                <a:lnTo>
                  <a:pt x="62842" y="37240"/>
                </a:lnTo>
                <a:lnTo>
                  <a:pt x="57140" y="44428"/>
                </a:lnTo>
                <a:lnTo>
                  <a:pt x="54286" y="49583"/>
                </a:lnTo>
                <a:lnTo>
                  <a:pt x="51431" y="55877"/>
                </a:lnTo>
                <a:lnTo>
                  <a:pt x="48574" y="62931"/>
                </a:lnTo>
                <a:lnTo>
                  <a:pt x="45718" y="69539"/>
                </a:lnTo>
                <a:lnTo>
                  <a:pt x="40004" y="81960"/>
                </a:lnTo>
                <a:lnTo>
                  <a:pt x="38099" y="87940"/>
                </a:lnTo>
                <a:lnTo>
                  <a:pt x="36830" y="93831"/>
                </a:lnTo>
                <a:lnTo>
                  <a:pt x="35983" y="99664"/>
                </a:lnTo>
                <a:lnTo>
                  <a:pt x="35419" y="105457"/>
                </a:lnTo>
                <a:lnTo>
                  <a:pt x="35042" y="111224"/>
                </a:lnTo>
                <a:lnTo>
                  <a:pt x="34792" y="116974"/>
                </a:lnTo>
                <a:lnTo>
                  <a:pt x="34513" y="130983"/>
                </a:lnTo>
                <a:lnTo>
                  <a:pt x="34290" y="228477"/>
                </a:lnTo>
                <a:lnTo>
                  <a:pt x="35243" y="234195"/>
                </a:lnTo>
                <a:lnTo>
                  <a:pt x="36830" y="239912"/>
                </a:lnTo>
                <a:lnTo>
                  <a:pt x="38841" y="245628"/>
                </a:lnTo>
                <a:lnTo>
                  <a:pt x="43615" y="254520"/>
                </a:lnTo>
                <a:lnTo>
                  <a:pt x="49864" y="262599"/>
                </a:lnTo>
                <a:lnTo>
                  <a:pt x="54198" y="267421"/>
                </a:lnTo>
                <a:lnTo>
                  <a:pt x="66859" y="280768"/>
                </a:lnTo>
                <a:lnTo>
                  <a:pt x="79670" y="293812"/>
                </a:lnTo>
                <a:lnTo>
                  <a:pt x="88114" y="299747"/>
                </a:lnTo>
                <a:lnTo>
                  <a:pt x="93033" y="302663"/>
                </a:lnTo>
                <a:lnTo>
                  <a:pt x="101038" y="305904"/>
                </a:lnTo>
                <a:lnTo>
                  <a:pt x="108723" y="307344"/>
                </a:lnTo>
                <a:lnTo>
                  <a:pt x="113440" y="307728"/>
                </a:lnTo>
                <a:lnTo>
                  <a:pt x="122807" y="308155"/>
                </a:lnTo>
                <a:lnTo>
                  <a:pt x="130146" y="308344"/>
                </a:lnTo>
                <a:lnTo>
                  <a:pt x="134389" y="307442"/>
                </a:lnTo>
                <a:lnTo>
                  <a:pt x="139123" y="305889"/>
                </a:lnTo>
                <a:lnTo>
                  <a:pt x="144184" y="303900"/>
                </a:lnTo>
                <a:lnTo>
                  <a:pt x="149462" y="301622"/>
                </a:lnTo>
                <a:lnTo>
                  <a:pt x="160408" y="296551"/>
                </a:lnTo>
                <a:lnTo>
                  <a:pt x="194344" y="279876"/>
                </a:lnTo>
                <a:lnTo>
                  <a:pt x="200048" y="276081"/>
                </a:lnTo>
                <a:lnTo>
                  <a:pt x="205755" y="271646"/>
                </a:lnTo>
                <a:lnTo>
                  <a:pt x="211465" y="266784"/>
                </a:lnTo>
                <a:lnTo>
                  <a:pt x="216224" y="261638"/>
                </a:lnTo>
                <a:lnTo>
                  <a:pt x="220350" y="256303"/>
                </a:lnTo>
                <a:lnTo>
                  <a:pt x="224052" y="250840"/>
                </a:lnTo>
                <a:lnTo>
                  <a:pt x="228426" y="246246"/>
                </a:lnTo>
                <a:lnTo>
                  <a:pt x="233246" y="242231"/>
                </a:lnTo>
                <a:lnTo>
                  <a:pt x="238365" y="238602"/>
                </a:lnTo>
                <a:lnTo>
                  <a:pt x="242730" y="233325"/>
                </a:lnTo>
                <a:lnTo>
                  <a:pt x="246593" y="226950"/>
                </a:lnTo>
                <a:lnTo>
                  <a:pt x="259636" y="200736"/>
                </a:lnTo>
                <a:lnTo>
                  <a:pt x="261673" y="194746"/>
                </a:lnTo>
                <a:lnTo>
                  <a:pt x="263031" y="188848"/>
                </a:lnTo>
                <a:lnTo>
                  <a:pt x="263936" y="183011"/>
                </a:lnTo>
                <a:lnTo>
                  <a:pt x="265493" y="177214"/>
                </a:lnTo>
                <a:lnTo>
                  <a:pt x="267483" y="171445"/>
                </a:lnTo>
                <a:lnTo>
                  <a:pt x="269762" y="165694"/>
                </a:lnTo>
                <a:lnTo>
                  <a:pt x="271281" y="159954"/>
                </a:lnTo>
                <a:lnTo>
                  <a:pt x="272294" y="154223"/>
                </a:lnTo>
                <a:lnTo>
                  <a:pt x="272970" y="148498"/>
                </a:lnTo>
                <a:lnTo>
                  <a:pt x="273420" y="142775"/>
                </a:lnTo>
                <a:lnTo>
                  <a:pt x="273720" y="137056"/>
                </a:lnTo>
                <a:lnTo>
                  <a:pt x="273920" y="131337"/>
                </a:lnTo>
                <a:lnTo>
                  <a:pt x="273101" y="125620"/>
                </a:lnTo>
                <a:lnTo>
                  <a:pt x="271602" y="119904"/>
                </a:lnTo>
                <a:lnTo>
                  <a:pt x="269651" y="114188"/>
                </a:lnTo>
                <a:lnTo>
                  <a:pt x="268349" y="108472"/>
                </a:lnTo>
                <a:lnTo>
                  <a:pt x="267482" y="102757"/>
                </a:lnTo>
                <a:lnTo>
                  <a:pt x="266904" y="97042"/>
                </a:lnTo>
                <a:lnTo>
                  <a:pt x="264614" y="91326"/>
                </a:lnTo>
                <a:lnTo>
                  <a:pt x="261182" y="85611"/>
                </a:lnTo>
                <a:lnTo>
                  <a:pt x="256989" y="79896"/>
                </a:lnTo>
                <a:lnTo>
                  <a:pt x="253241" y="74181"/>
                </a:lnTo>
                <a:lnTo>
                  <a:pt x="249790" y="68466"/>
                </a:lnTo>
                <a:lnTo>
                  <a:pt x="246537" y="62751"/>
                </a:lnTo>
                <a:lnTo>
                  <a:pt x="242463" y="57989"/>
                </a:lnTo>
                <a:lnTo>
                  <a:pt x="237842" y="53861"/>
                </a:lnTo>
                <a:lnTo>
                  <a:pt x="232856" y="50157"/>
                </a:lnTo>
                <a:lnTo>
                  <a:pt x="227627" y="45783"/>
                </a:lnTo>
                <a:lnTo>
                  <a:pt x="222237" y="40961"/>
                </a:lnTo>
                <a:lnTo>
                  <a:pt x="216738" y="35842"/>
                </a:lnTo>
                <a:lnTo>
                  <a:pt x="210215" y="31477"/>
                </a:lnTo>
                <a:lnTo>
                  <a:pt x="203008" y="27614"/>
                </a:lnTo>
                <a:lnTo>
                  <a:pt x="195346" y="24086"/>
                </a:lnTo>
                <a:lnTo>
                  <a:pt x="187381" y="21735"/>
                </a:lnTo>
                <a:lnTo>
                  <a:pt x="179213" y="20167"/>
                </a:lnTo>
                <a:lnTo>
                  <a:pt x="170911" y="19121"/>
                </a:lnTo>
                <a:lnTo>
                  <a:pt x="162518" y="17472"/>
                </a:lnTo>
                <a:lnTo>
                  <a:pt x="154065" y="15420"/>
                </a:lnTo>
                <a:lnTo>
                  <a:pt x="145573" y="13100"/>
                </a:lnTo>
                <a:lnTo>
                  <a:pt x="137054" y="12505"/>
                </a:lnTo>
                <a:lnTo>
                  <a:pt x="128517" y="13061"/>
                </a:lnTo>
                <a:lnTo>
                  <a:pt x="119968" y="14385"/>
                </a:lnTo>
                <a:lnTo>
                  <a:pt x="111411" y="15267"/>
                </a:lnTo>
                <a:lnTo>
                  <a:pt x="102849" y="15855"/>
                </a:lnTo>
                <a:lnTo>
                  <a:pt x="94283" y="16247"/>
                </a:lnTo>
                <a:lnTo>
                  <a:pt x="77146" y="16683"/>
                </a:lnTo>
                <a:lnTo>
                  <a:pt x="68576" y="16799"/>
                </a:lnTo>
                <a:lnTo>
                  <a:pt x="60005" y="17829"/>
                </a:lnTo>
                <a:lnTo>
                  <a:pt x="51434" y="19468"/>
                </a:lnTo>
                <a:lnTo>
                  <a:pt x="42862" y="21513"/>
                </a:lnTo>
                <a:lnTo>
                  <a:pt x="35242" y="23829"/>
                </a:lnTo>
                <a:lnTo>
                  <a:pt x="28257" y="26326"/>
                </a:lnTo>
                <a:lnTo>
                  <a:pt x="21695" y="28942"/>
                </a:lnTo>
                <a:lnTo>
                  <a:pt x="16369" y="31639"/>
                </a:lnTo>
                <a:lnTo>
                  <a:pt x="11865" y="34390"/>
                </a:lnTo>
                <a:lnTo>
                  <a:pt x="0" y="427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3"/>
          <p:cNvSpPr/>
          <p:nvPr/>
        </p:nvSpPr>
        <p:spPr>
          <a:xfrm>
            <a:off x="3663318" y="3206114"/>
            <a:ext cx="282890" cy="162879"/>
          </a:xfrm>
          <a:custGeom>
            <a:avLst/>
            <a:gdLst/>
            <a:ahLst/>
            <a:cxnLst/>
            <a:rect l="0" t="0" r="0" b="0"/>
            <a:pathLst>
              <a:path w="282890" h="162879">
                <a:moveTo>
                  <a:pt x="77149" y="0"/>
                </a:moveTo>
                <a:lnTo>
                  <a:pt x="69768" y="0"/>
                </a:lnTo>
                <a:lnTo>
                  <a:pt x="64379" y="4552"/>
                </a:lnTo>
                <a:lnTo>
                  <a:pt x="61301" y="7381"/>
                </a:lnTo>
                <a:lnTo>
                  <a:pt x="60868" y="8731"/>
                </a:lnTo>
                <a:lnTo>
                  <a:pt x="60388" y="12771"/>
                </a:lnTo>
                <a:lnTo>
                  <a:pt x="59307" y="15182"/>
                </a:lnTo>
                <a:lnTo>
                  <a:pt x="57635" y="17741"/>
                </a:lnTo>
                <a:lnTo>
                  <a:pt x="55567" y="20400"/>
                </a:lnTo>
                <a:lnTo>
                  <a:pt x="54188" y="24078"/>
                </a:lnTo>
                <a:lnTo>
                  <a:pt x="53269" y="28435"/>
                </a:lnTo>
                <a:lnTo>
                  <a:pt x="52657" y="33244"/>
                </a:lnTo>
                <a:lnTo>
                  <a:pt x="51296" y="37403"/>
                </a:lnTo>
                <a:lnTo>
                  <a:pt x="49436" y="41128"/>
                </a:lnTo>
                <a:lnTo>
                  <a:pt x="47244" y="44564"/>
                </a:lnTo>
                <a:lnTo>
                  <a:pt x="44830" y="48760"/>
                </a:lnTo>
                <a:lnTo>
                  <a:pt x="39608" y="58501"/>
                </a:lnTo>
                <a:lnTo>
                  <a:pt x="22822" y="91559"/>
                </a:lnTo>
                <a:lnTo>
                  <a:pt x="19976" y="96282"/>
                </a:lnTo>
                <a:lnTo>
                  <a:pt x="17126" y="100383"/>
                </a:lnTo>
                <a:lnTo>
                  <a:pt x="14274" y="104070"/>
                </a:lnTo>
                <a:lnTo>
                  <a:pt x="12372" y="107480"/>
                </a:lnTo>
                <a:lnTo>
                  <a:pt x="11105" y="110706"/>
                </a:lnTo>
                <a:lnTo>
                  <a:pt x="10260" y="113809"/>
                </a:lnTo>
                <a:lnTo>
                  <a:pt x="8743" y="116830"/>
                </a:lnTo>
                <a:lnTo>
                  <a:pt x="6781" y="119797"/>
                </a:lnTo>
                <a:lnTo>
                  <a:pt x="4519" y="122727"/>
                </a:lnTo>
                <a:lnTo>
                  <a:pt x="3011" y="125633"/>
                </a:lnTo>
                <a:lnTo>
                  <a:pt x="2007" y="128523"/>
                </a:lnTo>
                <a:lnTo>
                  <a:pt x="1336" y="131402"/>
                </a:lnTo>
                <a:lnTo>
                  <a:pt x="890" y="134275"/>
                </a:lnTo>
                <a:lnTo>
                  <a:pt x="592" y="137142"/>
                </a:lnTo>
                <a:lnTo>
                  <a:pt x="7" y="145584"/>
                </a:lnTo>
                <a:lnTo>
                  <a:pt x="0" y="150240"/>
                </a:lnTo>
                <a:lnTo>
                  <a:pt x="951" y="151595"/>
                </a:lnTo>
                <a:lnTo>
                  <a:pt x="2538" y="152499"/>
                </a:lnTo>
                <a:lnTo>
                  <a:pt x="7378" y="153949"/>
                </a:lnTo>
                <a:lnTo>
                  <a:pt x="15178" y="154235"/>
                </a:lnTo>
                <a:lnTo>
                  <a:pt x="108595" y="154306"/>
                </a:lnTo>
                <a:lnTo>
                  <a:pt x="115258" y="155258"/>
                </a:lnTo>
                <a:lnTo>
                  <a:pt x="122557" y="156846"/>
                </a:lnTo>
                <a:lnTo>
                  <a:pt x="130281" y="158856"/>
                </a:lnTo>
                <a:lnTo>
                  <a:pt x="137336" y="160197"/>
                </a:lnTo>
                <a:lnTo>
                  <a:pt x="143943" y="161091"/>
                </a:lnTo>
                <a:lnTo>
                  <a:pt x="150254" y="161687"/>
                </a:lnTo>
                <a:lnTo>
                  <a:pt x="156365" y="162084"/>
                </a:lnTo>
                <a:lnTo>
                  <a:pt x="162345" y="162348"/>
                </a:lnTo>
                <a:lnTo>
                  <a:pt x="177322" y="162721"/>
                </a:lnTo>
                <a:lnTo>
                  <a:pt x="259561" y="162878"/>
                </a:lnTo>
                <a:lnTo>
                  <a:pt x="262574" y="161926"/>
                </a:lnTo>
                <a:lnTo>
                  <a:pt x="271367" y="156986"/>
                </a:lnTo>
                <a:lnTo>
                  <a:pt x="274255" y="156093"/>
                </a:lnTo>
                <a:lnTo>
                  <a:pt x="282889" y="15430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4"/>
          <p:cNvSpPr/>
          <p:nvPr/>
        </p:nvSpPr>
        <p:spPr>
          <a:xfrm>
            <a:off x="3843337" y="3206114"/>
            <a:ext cx="34291" cy="360047"/>
          </a:xfrm>
          <a:custGeom>
            <a:avLst/>
            <a:gdLst/>
            <a:ahLst/>
            <a:cxnLst/>
            <a:rect l="0" t="0" r="0" b="0"/>
            <a:pathLst>
              <a:path w="34291" h="360047">
                <a:moveTo>
                  <a:pt x="34290" y="0"/>
                </a:moveTo>
                <a:lnTo>
                  <a:pt x="26909" y="0"/>
                </a:lnTo>
                <a:lnTo>
                  <a:pt x="26512" y="953"/>
                </a:lnTo>
                <a:lnTo>
                  <a:pt x="25788" y="8731"/>
                </a:lnTo>
                <a:lnTo>
                  <a:pt x="25718" y="73263"/>
                </a:lnTo>
                <a:lnTo>
                  <a:pt x="24765" y="80274"/>
                </a:lnTo>
                <a:lnTo>
                  <a:pt x="23178" y="87807"/>
                </a:lnTo>
                <a:lnTo>
                  <a:pt x="21167" y="95686"/>
                </a:lnTo>
                <a:lnTo>
                  <a:pt x="19826" y="102843"/>
                </a:lnTo>
                <a:lnTo>
                  <a:pt x="18932" y="109520"/>
                </a:lnTo>
                <a:lnTo>
                  <a:pt x="18336" y="115876"/>
                </a:lnTo>
                <a:lnTo>
                  <a:pt x="17939" y="122971"/>
                </a:lnTo>
                <a:lnTo>
                  <a:pt x="17498" y="138474"/>
                </a:lnTo>
                <a:lnTo>
                  <a:pt x="17250" y="163267"/>
                </a:lnTo>
                <a:lnTo>
                  <a:pt x="18167" y="171710"/>
                </a:lnTo>
                <a:lnTo>
                  <a:pt x="19732" y="180196"/>
                </a:lnTo>
                <a:lnTo>
                  <a:pt x="21727" y="188711"/>
                </a:lnTo>
                <a:lnTo>
                  <a:pt x="20200" y="196293"/>
                </a:lnTo>
                <a:lnTo>
                  <a:pt x="16324" y="203252"/>
                </a:lnTo>
                <a:lnTo>
                  <a:pt x="10883" y="209797"/>
                </a:lnTo>
                <a:lnTo>
                  <a:pt x="7255" y="217017"/>
                </a:lnTo>
                <a:lnTo>
                  <a:pt x="4837" y="224688"/>
                </a:lnTo>
                <a:lnTo>
                  <a:pt x="3225" y="232660"/>
                </a:lnTo>
                <a:lnTo>
                  <a:pt x="2150" y="239879"/>
                </a:lnTo>
                <a:lnTo>
                  <a:pt x="1433" y="246597"/>
                </a:lnTo>
                <a:lnTo>
                  <a:pt x="955" y="252981"/>
                </a:lnTo>
                <a:lnTo>
                  <a:pt x="637" y="260094"/>
                </a:lnTo>
                <a:lnTo>
                  <a:pt x="283" y="275618"/>
                </a:lnTo>
                <a:lnTo>
                  <a:pt x="0" y="3600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5"/>
          <p:cNvSpPr/>
          <p:nvPr/>
        </p:nvSpPr>
        <p:spPr>
          <a:xfrm>
            <a:off x="4031932" y="3300412"/>
            <a:ext cx="265748" cy="231459"/>
          </a:xfrm>
          <a:custGeom>
            <a:avLst/>
            <a:gdLst/>
            <a:ahLst/>
            <a:cxnLst/>
            <a:rect l="0" t="0" r="0" b="0"/>
            <a:pathLst>
              <a:path w="265748" h="231459">
                <a:moveTo>
                  <a:pt x="0" y="0"/>
                </a:moveTo>
                <a:lnTo>
                  <a:pt x="0" y="8220"/>
                </a:lnTo>
                <a:lnTo>
                  <a:pt x="4551" y="8468"/>
                </a:lnTo>
                <a:lnTo>
                  <a:pt x="6844" y="9455"/>
                </a:lnTo>
                <a:lnTo>
                  <a:pt x="14622" y="15396"/>
                </a:lnTo>
                <a:lnTo>
                  <a:pt x="20151" y="20495"/>
                </a:lnTo>
                <a:lnTo>
                  <a:pt x="22959" y="22236"/>
                </a:lnTo>
                <a:lnTo>
                  <a:pt x="28619" y="24170"/>
                </a:lnTo>
                <a:lnTo>
                  <a:pt x="34310" y="27570"/>
                </a:lnTo>
                <a:lnTo>
                  <a:pt x="40014" y="32256"/>
                </a:lnTo>
                <a:lnTo>
                  <a:pt x="45724" y="37513"/>
                </a:lnTo>
                <a:lnTo>
                  <a:pt x="53977" y="43025"/>
                </a:lnTo>
                <a:lnTo>
                  <a:pt x="58844" y="45829"/>
                </a:lnTo>
                <a:lnTo>
                  <a:pt x="63042" y="49602"/>
                </a:lnTo>
                <a:lnTo>
                  <a:pt x="66793" y="54023"/>
                </a:lnTo>
                <a:lnTo>
                  <a:pt x="70247" y="58875"/>
                </a:lnTo>
                <a:lnTo>
                  <a:pt x="74453" y="63063"/>
                </a:lnTo>
                <a:lnTo>
                  <a:pt x="79163" y="66807"/>
                </a:lnTo>
                <a:lnTo>
                  <a:pt x="84208" y="70255"/>
                </a:lnTo>
                <a:lnTo>
                  <a:pt x="89476" y="74459"/>
                </a:lnTo>
                <a:lnTo>
                  <a:pt x="94894" y="79167"/>
                </a:lnTo>
                <a:lnTo>
                  <a:pt x="100410" y="84211"/>
                </a:lnTo>
                <a:lnTo>
                  <a:pt x="105992" y="88526"/>
                </a:lnTo>
                <a:lnTo>
                  <a:pt x="111619" y="92354"/>
                </a:lnTo>
                <a:lnTo>
                  <a:pt x="117275" y="95860"/>
                </a:lnTo>
                <a:lnTo>
                  <a:pt x="122951" y="100102"/>
                </a:lnTo>
                <a:lnTo>
                  <a:pt x="128640" y="104835"/>
                </a:lnTo>
                <a:lnTo>
                  <a:pt x="134338" y="109894"/>
                </a:lnTo>
                <a:lnTo>
                  <a:pt x="138136" y="114221"/>
                </a:lnTo>
                <a:lnTo>
                  <a:pt x="140668" y="118057"/>
                </a:lnTo>
                <a:lnTo>
                  <a:pt x="142356" y="121567"/>
                </a:lnTo>
                <a:lnTo>
                  <a:pt x="145387" y="125812"/>
                </a:lnTo>
                <a:lnTo>
                  <a:pt x="149312" y="130547"/>
                </a:lnTo>
                <a:lnTo>
                  <a:pt x="153834" y="135609"/>
                </a:lnTo>
                <a:lnTo>
                  <a:pt x="158754" y="139936"/>
                </a:lnTo>
                <a:lnTo>
                  <a:pt x="163938" y="143773"/>
                </a:lnTo>
                <a:lnTo>
                  <a:pt x="169299" y="147284"/>
                </a:lnTo>
                <a:lnTo>
                  <a:pt x="173826" y="151530"/>
                </a:lnTo>
                <a:lnTo>
                  <a:pt x="177797" y="156264"/>
                </a:lnTo>
                <a:lnTo>
                  <a:pt x="181396" y="161327"/>
                </a:lnTo>
                <a:lnTo>
                  <a:pt x="185700" y="165653"/>
                </a:lnTo>
                <a:lnTo>
                  <a:pt x="190475" y="169490"/>
                </a:lnTo>
                <a:lnTo>
                  <a:pt x="195564" y="173001"/>
                </a:lnTo>
                <a:lnTo>
                  <a:pt x="203757" y="179442"/>
                </a:lnTo>
                <a:lnTo>
                  <a:pt x="210574" y="185479"/>
                </a:lnTo>
                <a:lnTo>
                  <a:pt x="216778" y="191338"/>
                </a:lnTo>
                <a:lnTo>
                  <a:pt x="234281" y="208587"/>
                </a:lnTo>
                <a:lnTo>
                  <a:pt x="237150" y="210496"/>
                </a:lnTo>
                <a:lnTo>
                  <a:pt x="242878" y="212616"/>
                </a:lnTo>
                <a:lnTo>
                  <a:pt x="248598" y="216098"/>
                </a:lnTo>
                <a:lnTo>
                  <a:pt x="251457" y="218361"/>
                </a:lnTo>
                <a:lnTo>
                  <a:pt x="253363" y="220821"/>
                </a:lnTo>
                <a:lnTo>
                  <a:pt x="254634" y="223414"/>
                </a:lnTo>
                <a:lnTo>
                  <a:pt x="255481" y="226096"/>
                </a:lnTo>
                <a:lnTo>
                  <a:pt x="256998" y="227883"/>
                </a:lnTo>
                <a:lnTo>
                  <a:pt x="258962" y="229074"/>
                </a:lnTo>
                <a:lnTo>
                  <a:pt x="265747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6"/>
          <p:cNvSpPr/>
          <p:nvPr/>
        </p:nvSpPr>
        <p:spPr>
          <a:xfrm>
            <a:off x="4066222" y="3317557"/>
            <a:ext cx="197169" cy="214314"/>
          </a:xfrm>
          <a:custGeom>
            <a:avLst/>
            <a:gdLst/>
            <a:ahLst/>
            <a:cxnLst/>
            <a:rect l="0" t="0" r="0" b="0"/>
            <a:pathLst>
              <a:path w="197169" h="214314">
                <a:moveTo>
                  <a:pt x="197168" y="0"/>
                </a:moveTo>
                <a:lnTo>
                  <a:pt x="184397" y="0"/>
                </a:lnTo>
                <a:lnTo>
                  <a:pt x="181987" y="953"/>
                </a:lnTo>
                <a:lnTo>
                  <a:pt x="176768" y="4551"/>
                </a:lnTo>
                <a:lnTo>
                  <a:pt x="171273" y="9325"/>
                </a:lnTo>
                <a:lnTo>
                  <a:pt x="168475" y="11932"/>
                </a:lnTo>
                <a:lnTo>
                  <a:pt x="165657" y="15575"/>
                </a:lnTo>
                <a:lnTo>
                  <a:pt x="162825" y="19908"/>
                </a:lnTo>
                <a:lnTo>
                  <a:pt x="159985" y="24702"/>
                </a:lnTo>
                <a:lnTo>
                  <a:pt x="156187" y="29803"/>
                </a:lnTo>
                <a:lnTo>
                  <a:pt x="151749" y="35109"/>
                </a:lnTo>
                <a:lnTo>
                  <a:pt x="146887" y="40551"/>
                </a:lnTo>
                <a:lnTo>
                  <a:pt x="142692" y="46084"/>
                </a:lnTo>
                <a:lnTo>
                  <a:pt x="138943" y="51678"/>
                </a:lnTo>
                <a:lnTo>
                  <a:pt x="135492" y="57312"/>
                </a:lnTo>
                <a:lnTo>
                  <a:pt x="131285" y="62973"/>
                </a:lnTo>
                <a:lnTo>
                  <a:pt x="126576" y="68652"/>
                </a:lnTo>
                <a:lnTo>
                  <a:pt x="121531" y="74343"/>
                </a:lnTo>
                <a:lnTo>
                  <a:pt x="110847" y="85746"/>
                </a:lnTo>
                <a:lnTo>
                  <a:pt x="83914" y="113140"/>
                </a:lnTo>
                <a:lnTo>
                  <a:pt x="64022" y="133112"/>
                </a:lnTo>
                <a:lnTo>
                  <a:pt x="58874" y="139224"/>
                </a:lnTo>
                <a:lnTo>
                  <a:pt x="54489" y="145204"/>
                </a:lnTo>
                <a:lnTo>
                  <a:pt x="50613" y="151095"/>
                </a:lnTo>
                <a:lnTo>
                  <a:pt x="47078" y="156927"/>
                </a:lnTo>
                <a:lnTo>
                  <a:pt x="43768" y="162721"/>
                </a:lnTo>
                <a:lnTo>
                  <a:pt x="40609" y="168488"/>
                </a:lnTo>
                <a:lnTo>
                  <a:pt x="37549" y="173286"/>
                </a:lnTo>
                <a:lnTo>
                  <a:pt x="34558" y="177436"/>
                </a:lnTo>
                <a:lnTo>
                  <a:pt x="31611" y="181156"/>
                </a:lnTo>
                <a:lnTo>
                  <a:pt x="28694" y="185540"/>
                </a:lnTo>
                <a:lnTo>
                  <a:pt x="25797" y="190369"/>
                </a:lnTo>
                <a:lnTo>
                  <a:pt x="22913" y="195492"/>
                </a:lnTo>
                <a:lnTo>
                  <a:pt x="20038" y="198908"/>
                </a:lnTo>
                <a:lnTo>
                  <a:pt x="17169" y="201185"/>
                </a:lnTo>
                <a:lnTo>
                  <a:pt x="11441" y="204669"/>
                </a:lnTo>
                <a:lnTo>
                  <a:pt x="5720" y="209392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7"/>
          <p:cNvSpPr/>
          <p:nvPr/>
        </p:nvSpPr>
        <p:spPr>
          <a:xfrm>
            <a:off x="4409122" y="3360420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75284" y="25717"/>
                </a:lnTo>
                <a:lnTo>
                  <a:pt x="80669" y="24764"/>
                </a:lnTo>
                <a:lnTo>
                  <a:pt x="86164" y="23177"/>
                </a:lnTo>
                <a:lnTo>
                  <a:pt x="91733" y="21167"/>
                </a:lnTo>
                <a:lnTo>
                  <a:pt x="97350" y="19825"/>
                </a:lnTo>
                <a:lnTo>
                  <a:pt x="103000" y="18932"/>
                </a:lnTo>
                <a:lnTo>
                  <a:pt x="108672" y="18336"/>
                </a:lnTo>
                <a:lnTo>
                  <a:pt x="114358" y="17939"/>
                </a:lnTo>
                <a:lnTo>
                  <a:pt x="120054" y="17674"/>
                </a:lnTo>
                <a:lnTo>
                  <a:pt x="125756" y="17497"/>
                </a:lnTo>
                <a:lnTo>
                  <a:pt x="131462" y="16428"/>
                </a:lnTo>
                <a:lnTo>
                  <a:pt x="137171" y="14761"/>
                </a:lnTo>
                <a:lnTo>
                  <a:pt x="142883" y="12698"/>
                </a:lnTo>
                <a:lnTo>
                  <a:pt x="148595" y="11323"/>
                </a:lnTo>
                <a:lnTo>
                  <a:pt x="154309" y="10406"/>
                </a:lnTo>
                <a:lnTo>
                  <a:pt x="160022" y="9795"/>
                </a:lnTo>
                <a:lnTo>
                  <a:pt x="165736" y="8435"/>
                </a:lnTo>
                <a:lnTo>
                  <a:pt x="171451" y="6576"/>
                </a:lnTo>
                <a:lnTo>
                  <a:pt x="177166" y="4383"/>
                </a:lnTo>
                <a:lnTo>
                  <a:pt x="181928" y="2922"/>
                </a:lnTo>
                <a:lnTo>
                  <a:pt x="186055" y="1948"/>
                </a:lnTo>
                <a:lnTo>
                  <a:pt x="189759" y="1298"/>
                </a:lnTo>
                <a:lnTo>
                  <a:pt x="193181" y="865"/>
                </a:lnTo>
                <a:lnTo>
                  <a:pt x="196415" y="57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8"/>
          <p:cNvSpPr/>
          <p:nvPr/>
        </p:nvSpPr>
        <p:spPr>
          <a:xfrm>
            <a:off x="4683442" y="3216027"/>
            <a:ext cx="282350" cy="281553"/>
          </a:xfrm>
          <a:custGeom>
            <a:avLst/>
            <a:gdLst/>
            <a:ahLst/>
            <a:cxnLst/>
            <a:rect l="0" t="0" r="0" b="0"/>
            <a:pathLst>
              <a:path w="282350" h="281553">
                <a:moveTo>
                  <a:pt x="0" y="67240"/>
                </a:moveTo>
                <a:lnTo>
                  <a:pt x="4551" y="67240"/>
                </a:lnTo>
                <a:lnTo>
                  <a:pt x="6844" y="66288"/>
                </a:lnTo>
                <a:lnTo>
                  <a:pt x="11932" y="62689"/>
                </a:lnTo>
                <a:lnTo>
                  <a:pt x="13670" y="60396"/>
                </a:lnTo>
                <a:lnTo>
                  <a:pt x="14828" y="57915"/>
                </a:lnTo>
                <a:lnTo>
                  <a:pt x="15601" y="55308"/>
                </a:lnTo>
                <a:lnTo>
                  <a:pt x="18020" y="52618"/>
                </a:lnTo>
                <a:lnTo>
                  <a:pt x="25789" y="47089"/>
                </a:lnTo>
                <a:lnTo>
                  <a:pt x="31480" y="44281"/>
                </a:lnTo>
                <a:lnTo>
                  <a:pt x="38132" y="41457"/>
                </a:lnTo>
                <a:lnTo>
                  <a:pt x="45424" y="38621"/>
                </a:lnTo>
                <a:lnTo>
                  <a:pt x="52190" y="35778"/>
                </a:lnTo>
                <a:lnTo>
                  <a:pt x="58606" y="32930"/>
                </a:lnTo>
                <a:lnTo>
                  <a:pt x="64788" y="30080"/>
                </a:lnTo>
                <a:lnTo>
                  <a:pt x="71767" y="27226"/>
                </a:lnTo>
                <a:lnTo>
                  <a:pt x="79277" y="24372"/>
                </a:lnTo>
                <a:lnTo>
                  <a:pt x="87142" y="21516"/>
                </a:lnTo>
                <a:lnTo>
                  <a:pt x="94289" y="18660"/>
                </a:lnTo>
                <a:lnTo>
                  <a:pt x="100960" y="15804"/>
                </a:lnTo>
                <a:lnTo>
                  <a:pt x="107311" y="12946"/>
                </a:lnTo>
                <a:lnTo>
                  <a:pt x="114403" y="11042"/>
                </a:lnTo>
                <a:lnTo>
                  <a:pt x="121989" y="9772"/>
                </a:lnTo>
                <a:lnTo>
                  <a:pt x="129903" y="8926"/>
                </a:lnTo>
                <a:lnTo>
                  <a:pt x="137085" y="7409"/>
                </a:lnTo>
                <a:lnTo>
                  <a:pt x="143777" y="5445"/>
                </a:lnTo>
                <a:lnTo>
                  <a:pt x="150144" y="3183"/>
                </a:lnTo>
                <a:lnTo>
                  <a:pt x="156294" y="1676"/>
                </a:lnTo>
                <a:lnTo>
                  <a:pt x="162298" y="671"/>
                </a:lnTo>
                <a:lnTo>
                  <a:pt x="168206" y="0"/>
                </a:lnTo>
                <a:lnTo>
                  <a:pt x="174050" y="506"/>
                </a:lnTo>
                <a:lnTo>
                  <a:pt x="179851" y="1796"/>
                </a:lnTo>
                <a:lnTo>
                  <a:pt x="185623" y="3608"/>
                </a:lnTo>
                <a:lnTo>
                  <a:pt x="190424" y="4816"/>
                </a:lnTo>
                <a:lnTo>
                  <a:pt x="198298" y="6159"/>
                </a:lnTo>
                <a:lnTo>
                  <a:pt x="201731" y="7469"/>
                </a:lnTo>
                <a:lnTo>
                  <a:pt x="208086" y="11465"/>
                </a:lnTo>
                <a:lnTo>
                  <a:pt x="210161" y="14817"/>
                </a:lnTo>
                <a:lnTo>
                  <a:pt x="211545" y="18956"/>
                </a:lnTo>
                <a:lnTo>
                  <a:pt x="213082" y="27683"/>
                </a:lnTo>
                <a:lnTo>
                  <a:pt x="213766" y="34737"/>
                </a:lnTo>
                <a:lnTo>
                  <a:pt x="213948" y="38904"/>
                </a:lnTo>
                <a:lnTo>
                  <a:pt x="214151" y="48614"/>
                </a:lnTo>
                <a:lnTo>
                  <a:pt x="212300" y="53870"/>
                </a:lnTo>
                <a:lnTo>
                  <a:pt x="209161" y="59279"/>
                </a:lnTo>
                <a:lnTo>
                  <a:pt x="205163" y="64790"/>
                </a:lnTo>
                <a:lnTo>
                  <a:pt x="201545" y="70370"/>
                </a:lnTo>
                <a:lnTo>
                  <a:pt x="198181" y="75994"/>
                </a:lnTo>
                <a:lnTo>
                  <a:pt x="194986" y="81648"/>
                </a:lnTo>
                <a:lnTo>
                  <a:pt x="190951" y="87323"/>
                </a:lnTo>
                <a:lnTo>
                  <a:pt x="186356" y="93011"/>
                </a:lnTo>
                <a:lnTo>
                  <a:pt x="181387" y="98708"/>
                </a:lnTo>
                <a:lnTo>
                  <a:pt x="176169" y="103459"/>
                </a:lnTo>
                <a:lnTo>
                  <a:pt x="170786" y="107579"/>
                </a:lnTo>
                <a:lnTo>
                  <a:pt x="165293" y="111278"/>
                </a:lnTo>
                <a:lnTo>
                  <a:pt x="160677" y="115648"/>
                </a:lnTo>
                <a:lnTo>
                  <a:pt x="156649" y="120467"/>
                </a:lnTo>
                <a:lnTo>
                  <a:pt x="153010" y="125585"/>
                </a:lnTo>
                <a:lnTo>
                  <a:pt x="146427" y="133811"/>
                </a:lnTo>
                <a:lnTo>
                  <a:pt x="140326" y="140642"/>
                </a:lnTo>
                <a:lnTo>
                  <a:pt x="134440" y="146853"/>
                </a:lnTo>
                <a:lnTo>
                  <a:pt x="121720" y="159809"/>
                </a:lnTo>
                <a:lnTo>
                  <a:pt x="120199" y="160385"/>
                </a:lnTo>
                <a:lnTo>
                  <a:pt x="111840" y="161493"/>
                </a:lnTo>
                <a:lnTo>
                  <a:pt x="116111" y="161524"/>
                </a:lnTo>
                <a:lnTo>
                  <a:pt x="118365" y="160576"/>
                </a:lnTo>
                <a:lnTo>
                  <a:pt x="127040" y="154691"/>
                </a:lnTo>
                <a:lnTo>
                  <a:pt x="131366" y="152211"/>
                </a:lnTo>
                <a:lnTo>
                  <a:pt x="141253" y="146915"/>
                </a:lnTo>
                <a:lnTo>
                  <a:pt x="151996" y="141386"/>
                </a:lnTo>
                <a:lnTo>
                  <a:pt x="157529" y="139531"/>
                </a:lnTo>
                <a:lnTo>
                  <a:pt x="163121" y="138294"/>
                </a:lnTo>
                <a:lnTo>
                  <a:pt x="168756" y="137469"/>
                </a:lnTo>
                <a:lnTo>
                  <a:pt x="174416" y="136920"/>
                </a:lnTo>
                <a:lnTo>
                  <a:pt x="180095" y="136553"/>
                </a:lnTo>
                <a:lnTo>
                  <a:pt x="185786" y="136309"/>
                </a:lnTo>
                <a:lnTo>
                  <a:pt x="192437" y="135193"/>
                </a:lnTo>
                <a:lnTo>
                  <a:pt x="199729" y="133497"/>
                </a:lnTo>
                <a:lnTo>
                  <a:pt x="207448" y="131414"/>
                </a:lnTo>
                <a:lnTo>
                  <a:pt x="213546" y="130978"/>
                </a:lnTo>
                <a:lnTo>
                  <a:pt x="218564" y="131639"/>
                </a:lnTo>
                <a:lnTo>
                  <a:pt x="222862" y="133033"/>
                </a:lnTo>
                <a:lnTo>
                  <a:pt x="227632" y="133962"/>
                </a:lnTo>
                <a:lnTo>
                  <a:pt x="232718" y="134581"/>
                </a:lnTo>
                <a:lnTo>
                  <a:pt x="238013" y="134994"/>
                </a:lnTo>
                <a:lnTo>
                  <a:pt x="243448" y="135269"/>
                </a:lnTo>
                <a:lnTo>
                  <a:pt x="254567" y="135575"/>
                </a:lnTo>
                <a:lnTo>
                  <a:pt x="259246" y="136610"/>
                </a:lnTo>
                <a:lnTo>
                  <a:pt x="266986" y="140298"/>
                </a:lnTo>
                <a:lnTo>
                  <a:pt x="273601" y="145113"/>
                </a:lnTo>
                <a:lnTo>
                  <a:pt x="276698" y="147730"/>
                </a:lnTo>
                <a:lnTo>
                  <a:pt x="278763" y="151380"/>
                </a:lnTo>
                <a:lnTo>
                  <a:pt x="280139" y="155719"/>
                </a:lnTo>
                <a:lnTo>
                  <a:pt x="281057" y="160516"/>
                </a:lnTo>
                <a:lnTo>
                  <a:pt x="282077" y="168386"/>
                </a:lnTo>
                <a:lnTo>
                  <a:pt x="282349" y="171818"/>
                </a:lnTo>
                <a:lnTo>
                  <a:pt x="281578" y="176011"/>
                </a:lnTo>
                <a:lnTo>
                  <a:pt x="280111" y="180712"/>
                </a:lnTo>
                <a:lnTo>
                  <a:pt x="278180" y="185750"/>
                </a:lnTo>
                <a:lnTo>
                  <a:pt x="276894" y="191015"/>
                </a:lnTo>
                <a:lnTo>
                  <a:pt x="276036" y="196429"/>
                </a:lnTo>
                <a:lnTo>
                  <a:pt x="275464" y="201944"/>
                </a:lnTo>
                <a:lnTo>
                  <a:pt x="274130" y="206573"/>
                </a:lnTo>
                <a:lnTo>
                  <a:pt x="270108" y="214255"/>
                </a:lnTo>
                <a:lnTo>
                  <a:pt x="266750" y="218590"/>
                </a:lnTo>
                <a:lnTo>
                  <a:pt x="262606" y="223385"/>
                </a:lnTo>
                <a:lnTo>
                  <a:pt x="257938" y="228487"/>
                </a:lnTo>
                <a:lnTo>
                  <a:pt x="247672" y="239236"/>
                </a:lnTo>
                <a:lnTo>
                  <a:pt x="242267" y="244769"/>
                </a:lnTo>
                <a:lnTo>
                  <a:pt x="236759" y="249410"/>
                </a:lnTo>
                <a:lnTo>
                  <a:pt x="231182" y="253457"/>
                </a:lnTo>
                <a:lnTo>
                  <a:pt x="225559" y="257107"/>
                </a:lnTo>
                <a:lnTo>
                  <a:pt x="218952" y="260493"/>
                </a:lnTo>
                <a:lnTo>
                  <a:pt x="211690" y="263703"/>
                </a:lnTo>
                <a:lnTo>
                  <a:pt x="203993" y="266795"/>
                </a:lnTo>
                <a:lnTo>
                  <a:pt x="197907" y="269809"/>
                </a:lnTo>
                <a:lnTo>
                  <a:pt x="192899" y="272771"/>
                </a:lnTo>
                <a:lnTo>
                  <a:pt x="184793" y="277650"/>
                </a:lnTo>
                <a:lnTo>
                  <a:pt x="178015" y="279818"/>
                </a:lnTo>
                <a:lnTo>
                  <a:pt x="171828" y="280782"/>
                </a:lnTo>
                <a:lnTo>
                  <a:pt x="165903" y="281210"/>
                </a:lnTo>
                <a:lnTo>
                  <a:pt x="157212" y="281451"/>
                </a:lnTo>
                <a:lnTo>
                  <a:pt x="137662" y="281552"/>
                </a:lnTo>
                <a:lnTo>
                  <a:pt x="145733" y="2815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9"/>
          <p:cNvSpPr/>
          <p:nvPr/>
        </p:nvSpPr>
        <p:spPr>
          <a:xfrm>
            <a:off x="5137784" y="3300775"/>
            <a:ext cx="300039" cy="33928"/>
          </a:xfrm>
          <a:custGeom>
            <a:avLst/>
            <a:gdLst/>
            <a:ahLst/>
            <a:cxnLst/>
            <a:rect l="0" t="0" r="0" b="0"/>
            <a:pathLst>
              <a:path w="300039" h="33928">
                <a:moveTo>
                  <a:pt x="0" y="33927"/>
                </a:moveTo>
                <a:lnTo>
                  <a:pt x="20152" y="33927"/>
                </a:lnTo>
                <a:lnTo>
                  <a:pt x="22959" y="32975"/>
                </a:lnTo>
                <a:lnTo>
                  <a:pt x="25784" y="31387"/>
                </a:lnTo>
                <a:lnTo>
                  <a:pt x="28620" y="29376"/>
                </a:lnTo>
                <a:lnTo>
                  <a:pt x="32415" y="28036"/>
                </a:lnTo>
                <a:lnTo>
                  <a:pt x="36850" y="27142"/>
                </a:lnTo>
                <a:lnTo>
                  <a:pt x="41712" y="26546"/>
                </a:lnTo>
                <a:lnTo>
                  <a:pt x="47811" y="26149"/>
                </a:lnTo>
                <a:lnTo>
                  <a:pt x="54734" y="25884"/>
                </a:lnTo>
                <a:lnTo>
                  <a:pt x="62207" y="25708"/>
                </a:lnTo>
                <a:lnTo>
                  <a:pt x="69094" y="24637"/>
                </a:lnTo>
                <a:lnTo>
                  <a:pt x="75591" y="22972"/>
                </a:lnTo>
                <a:lnTo>
                  <a:pt x="81826" y="20909"/>
                </a:lnTo>
                <a:lnTo>
                  <a:pt x="88841" y="19533"/>
                </a:lnTo>
                <a:lnTo>
                  <a:pt x="96375" y="18616"/>
                </a:lnTo>
                <a:lnTo>
                  <a:pt x="104256" y="18004"/>
                </a:lnTo>
                <a:lnTo>
                  <a:pt x="112366" y="17597"/>
                </a:lnTo>
                <a:lnTo>
                  <a:pt x="128998" y="17144"/>
                </a:lnTo>
                <a:lnTo>
                  <a:pt x="136481" y="16071"/>
                </a:lnTo>
                <a:lnTo>
                  <a:pt x="143375" y="14403"/>
                </a:lnTo>
                <a:lnTo>
                  <a:pt x="149876" y="12339"/>
                </a:lnTo>
                <a:lnTo>
                  <a:pt x="157068" y="10962"/>
                </a:lnTo>
                <a:lnTo>
                  <a:pt x="164720" y="10045"/>
                </a:lnTo>
                <a:lnTo>
                  <a:pt x="172679" y="9433"/>
                </a:lnTo>
                <a:lnTo>
                  <a:pt x="179889" y="9025"/>
                </a:lnTo>
                <a:lnTo>
                  <a:pt x="192981" y="8572"/>
                </a:lnTo>
                <a:lnTo>
                  <a:pt x="200092" y="7499"/>
                </a:lnTo>
                <a:lnTo>
                  <a:pt x="207690" y="5831"/>
                </a:lnTo>
                <a:lnTo>
                  <a:pt x="215613" y="3766"/>
                </a:lnTo>
                <a:lnTo>
                  <a:pt x="222799" y="2390"/>
                </a:lnTo>
                <a:lnTo>
                  <a:pt x="229495" y="1472"/>
                </a:lnTo>
                <a:lnTo>
                  <a:pt x="235865" y="861"/>
                </a:lnTo>
                <a:lnTo>
                  <a:pt x="241063" y="453"/>
                </a:lnTo>
                <a:lnTo>
                  <a:pt x="249380" y="0"/>
                </a:lnTo>
                <a:lnTo>
                  <a:pt x="253883" y="832"/>
                </a:lnTo>
                <a:lnTo>
                  <a:pt x="258791" y="2338"/>
                </a:lnTo>
                <a:lnTo>
                  <a:pt x="263968" y="4295"/>
                </a:lnTo>
                <a:lnTo>
                  <a:pt x="269323" y="5600"/>
                </a:lnTo>
                <a:lnTo>
                  <a:pt x="274799" y="6470"/>
                </a:lnTo>
                <a:lnTo>
                  <a:pt x="288173" y="7866"/>
                </a:lnTo>
                <a:lnTo>
                  <a:pt x="292542" y="8057"/>
                </a:lnTo>
                <a:lnTo>
                  <a:pt x="300038" y="82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0"/>
          <p:cNvSpPr/>
          <p:nvPr/>
        </p:nvSpPr>
        <p:spPr>
          <a:xfrm>
            <a:off x="5214937" y="3377565"/>
            <a:ext cx="282893" cy="25718"/>
          </a:xfrm>
          <a:custGeom>
            <a:avLst/>
            <a:gdLst/>
            <a:ahLst/>
            <a:cxnLst/>
            <a:rect l="0" t="0" r="0" b="0"/>
            <a:pathLst>
              <a:path w="282893" h="25718">
                <a:moveTo>
                  <a:pt x="0" y="25717"/>
                </a:moveTo>
                <a:lnTo>
                  <a:pt x="9102" y="21166"/>
                </a:lnTo>
                <a:lnTo>
                  <a:pt x="13688" y="19826"/>
                </a:lnTo>
                <a:lnTo>
                  <a:pt x="18650" y="18932"/>
                </a:lnTo>
                <a:lnTo>
                  <a:pt x="23864" y="18336"/>
                </a:lnTo>
                <a:lnTo>
                  <a:pt x="29244" y="17939"/>
                </a:lnTo>
                <a:lnTo>
                  <a:pt x="34736" y="17674"/>
                </a:lnTo>
                <a:lnTo>
                  <a:pt x="40302" y="17497"/>
                </a:lnTo>
                <a:lnTo>
                  <a:pt x="46871" y="16427"/>
                </a:lnTo>
                <a:lnTo>
                  <a:pt x="54107" y="14762"/>
                </a:lnTo>
                <a:lnTo>
                  <a:pt x="61789" y="12698"/>
                </a:lnTo>
                <a:lnTo>
                  <a:pt x="69768" y="11323"/>
                </a:lnTo>
                <a:lnTo>
                  <a:pt x="77944" y="10406"/>
                </a:lnTo>
                <a:lnTo>
                  <a:pt x="86253" y="9794"/>
                </a:lnTo>
                <a:lnTo>
                  <a:pt x="94650" y="8435"/>
                </a:lnTo>
                <a:lnTo>
                  <a:pt x="103105" y="6576"/>
                </a:lnTo>
                <a:lnTo>
                  <a:pt x="111599" y="4383"/>
                </a:lnTo>
                <a:lnTo>
                  <a:pt x="120120" y="2922"/>
                </a:lnTo>
                <a:lnTo>
                  <a:pt x="128657" y="1948"/>
                </a:lnTo>
                <a:lnTo>
                  <a:pt x="137207" y="1298"/>
                </a:lnTo>
                <a:lnTo>
                  <a:pt x="145763" y="865"/>
                </a:lnTo>
                <a:lnTo>
                  <a:pt x="162892" y="385"/>
                </a:lnTo>
                <a:lnTo>
                  <a:pt x="224673" y="15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1"/>
          <p:cNvSpPr/>
          <p:nvPr/>
        </p:nvSpPr>
        <p:spPr>
          <a:xfrm>
            <a:off x="5626417" y="3214687"/>
            <a:ext cx="111443" cy="257176"/>
          </a:xfrm>
          <a:custGeom>
            <a:avLst/>
            <a:gdLst/>
            <a:ahLst/>
            <a:cxnLst/>
            <a:rect l="0" t="0" r="0" b="0"/>
            <a:pathLst>
              <a:path w="111443" h="25717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2770" y="20400"/>
                </a:lnTo>
                <a:lnTo>
                  <a:pt x="14229" y="23125"/>
                </a:lnTo>
                <a:lnTo>
                  <a:pt x="15849" y="28693"/>
                </a:lnTo>
                <a:lnTo>
                  <a:pt x="16281" y="32464"/>
                </a:lnTo>
                <a:lnTo>
                  <a:pt x="16569" y="36882"/>
                </a:lnTo>
                <a:lnTo>
                  <a:pt x="16761" y="41733"/>
                </a:lnTo>
                <a:lnTo>
                  <a:pt x="17841" y="46872"/>
                </a:lnTo>
                <a:lnTo>
                  <a:pt x="19515" y="52203"/>
                </a:lnTo>
                <a:lnTo>
                  <a:pt x="21582" y="57662"/>
                </a:lnTo>
                <a:lnTo>
                  <a:pt x="22961" y="63207"/>
                </a:lnTo>
                <a:lnTo>
                  <a:pt x="23880" y="68808"/>
                </a:lnTo>
                <a:lnTo>
                  <a:pt x="24492" y="74447"/>
                </a:lnTo>
                <a:lnTo>
                  <a:pt x="25853" y="80111"/>
                </a:lnTo>
                <a:lnTo>
                  <a:pt x="27713" y="85792"/>
                </a:lnTo>
                <a:lnTo>
                  <a:pt x="29905" y="91485"/>
                </a:lnTo>
                <a:lnTo>
                  <a:pt x="31367" y="98137"/>
                </a:lnTo>
                <a:lnTo>
                  <a:pt x="32341" y="105430"/>
                </a:lnTo>
                <a:lnTo>
                  <a:pt x="32991" y="113149"/>
                </a:lnTo>
                <a:lnTo>
                  <a:pt x="34377" y="120200"/>
                </a:lnTo>
                <a:lnTo>
                  <a:pt x="36253" y="126806"/>
                </a:lnTo>
                <a:lnTo>
                  <a:pt x="38456" y="133115"/>
                </a:lnTo>
                <a:lnTo>
                  <a:pt x="39925" y="139226"/>
                </a:lnTo>
                <a:lnTo>
                  <a:pt x="40904" y="145205"/>
                </a:lnTo>
                <a:lnTo>
                  <a:pt x="41557" y="151095"/>
                </a:lnTo>
                <a:lnTo>
                  <a:pt x="42945" y="157881"/>
                </a:lnTo>
                <a:lnTo>
                  <a:pt x="44822" y="165261"/>
                </a:lnTo>
                <a:lnTo>
                  <a:pt x="47027" y="173039"/>
                </a:lnTo>
                <a:lnTo>
                  <a:pt x="48496" y="180130"/>
                </a:lnTo>
                <a:lnTo>
                  <a:pt x="49476" y="186761"/>
                </a:lnTo>
                <a:lnTo>
                  <a:pt x="50129" y="193087"/>
                </a:lnTo>
                <a:lnTo>
                  <a:pt x="53422" y="198257"/>
                </a:lnTo>
                <a:lnTo>
                  <a:pt x="58474" y="202657"/>
                </a:lnTo>
                <a:lnTo>
                  <a:pt x="64701" y="206542"/>
                </a:lnTo>
                <a:lnTo>
                  <a:pt x="69804" y="210084"/>
                </a:lnTo>
                <a:lnTo>
                  <a:pt x="74159" y="213399"/>
                </a:lnTo>
                <a:lnTo>
                  <a:pt x="78014" y="216561"/>
                </a:lnTo>
                <a:lnTo>
                  <a:pt x="80584" y="220574"/>
                </a:lnTo>
                <a:lnTo>
                  <a:pt x="82298" y="225154"/>
                </a:lnTo>
                <a:lnTo>
                  <a:pt x="83440" y="230113"/>
                </a:lnTo>
                <a:lnTo>
                  <a:pt x="85154" y="233419"/>
                </a:lnTo>
                <a:lnTo>
                  <a:pt x="87250" y="235622"/>
                </a:lnTo>
                <a:lnTo>
                  <a:pt x="89599" y="237092"/>
                </a:lnTo>
                <a:lnTo>
                  <a:pt x="92118" y="239024"/>
                </a:lnTo>
                <a:lnTo>
                  <a:pt x="94750" y="241264"/>
                </a:lnTo>
                <a:lnTo>
                  <a:pt x="97456" y="243710"/>
                </a:lnTo>
                <a:lnTo>
                  <a:pt x="99261" y="246293"/>
                </a:lnTo>
                <a:lnTo>
                  <a:pt x="101801" y="253528"/>
                </a:lnTo>
                <a:lnTo>
                  <a:pt x="102395" y="255554"/>
                </a:lnTo>
                <a:lnTo>
                  <a:pt x="103506" y="256094"/>
                </a:lnTo>
                <a:lnTo>
                  <a:pt x="105199" y="256455"/>
                </a:lnTo>
                <a:lnTo>
                  <a:pt x="111442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2"/>
          <p:cNvSpPr/>
          <p:nvPr/>
        </p:nvSpPr>
        <p:spPr>
          <a:xfrm>
            <a:off x="5832309" y="3175458"/>
            <a:ext cx="195672" cy="287788"/>
          </a:xfrm>
          <a:custGeom>
            <a:avLst/>
            <a:gdLst/>
            <a:ahLst/>
            <a:cxnLst/>
            <a:rect l="0" t="0" r="0" b="0"/>
            <a:pathLst>
              <a:path w="195672" h="287788">
                <a:moveTo>
                  <a:pt x="111291" y="4939"/>
                </a:moveTo>
                <a:lnTo>
                  <a:pt x="103910" y="4939"/>
                </a:lnTo>
                <a:lnTo>
                  <a:pt x="98520" y="388"/>
                </a:lnTo>
                <a:lnTo>
                  <a:pt x="97062" y="0"/>
                </a:lnTo>
                <a:lnTo>
                  <a:pt x="96090" y="694"/>
                </a:lnTo>
                <a:lnTo>
                  <a:pt x="95442" y="2109"/>
                </a:lnTo>
                <a:lnTo>
                  <a:pt x="93105" y="3052"/>
                </a:lnTo>
                <a:lnTo>
                  <a:pt x="89641" y="3681"/>
                </a:lnTo>
                <a:lnTo>
                  <a:pt x="85428" y="4101"/>
                </a:lnTo>
                <a:lnTo>
                  <a:pt x="81666" y="5332"/>
                </a:lnTo>
                <a:lnTo>
                  <a:pt x="78206" y="7107"/>
                </a:lnTo>
                <a:lnTo>
                  <a:pt x="74947" y="9241"/>
                </a:lnTo>
                <a:lnTo>
                  <a:pt x="71821" y="11617"/>
                </a:lnTo>
                <a:lnTo>
                  <a:pt x="65809" y="16797"/>
                </a:lnTo>
                <a:lnTo>
                  <a:pt x="57421" y="24815"/>
                </a:lnTo>
                <a:lnTo>
                  <a:pt x="52518" y="29619"/>
                </a:lnTo>
                <a:lnTo>
                  <a:pt x="47344" y="33775"/>
                </a:lnTo>
                <a:lnTo>
                  <a:pt x="41989" y="37498"/>
                </a:lnTo>
                <a:lnTo>
                  <a:pt x="36514" y="40932"/>
                </a:lnTo>
                <a:lnTo>
                  <a:pt x="31912" y="44175"/>
                </a:lnTo>
                <a:lnTo>
                  <a:pt x="27892" y="47289"/>
                </a:lnTo>
                <a:lnTo>
                  <a:pt x="24259" y="50317"/>
                </a:lnTo>
                <a:lnTo>
                  <a:pt x="20885" y="54241"/>
                </a:lnTo>
                <a:lnTo>
                  <a:pt x="17683" y="58762"/>
                </a:lnTo>
                <a:lnTo>
                  <a:pt x="14595" y="63681"/>
                </a:lnTo>
                <a:lnTo>
                  <a:pt x="8625" y="71687"/>
                </a:lnTo>
                <a:lnTo>
                  <a:pt x="5699" y="75155"/>
                </a:lnTo>
                <a:lnTo>
                  <a:pt x="2448" y="81549"/>
                </a:lnTo>
                <a:lnTo>
                  <a:pt x="1004" y="88518"/>
                </a:lnTo>
                <a:lnTo>
                  <a:pt x="619" y="93043"/>
                </a:lnTo>
                <a:lnTo>
                  <a:pt x="0" y="104892"/>
                </a:lnTo>
                <a:lnTo>
                  <a:pt x="902" y="106817"/>
                </a:lnTo>
                <a:lnTo>
                  <a:pt x="6722" y="114077"/>
                </a:lnTo>
                <a:lnTo>
                  <a:pt x="11793" y="119485"/>
                </a:lnTo>
                <a:lnTo>
                  <a:pt x="14479" y="121308"/>
                </a:lnTo>
                <a:lnTo>
                  <a:pt x="20003" y="123334"/>
                </a:lnTo>
                <a:lnTo>
                  <a:pt x="23763" y="124826"/>
                </a:lnTo>
                <a:lnTo>
                  <a:pt x="28173" y="126774"/>
                </a:lnTo>
                <a:lnTo>
                  <a:pt x="33019" y="129025"/>
                </a:lnTo>
                <a:lnTo>
                  <a:pt x="37202" y="130525"/>
                </a:lnTo>
                <a:lnTo>
                  <a:pt x="40943" y="131526"/>
                </a:lnTo>
                <a:lnTo>
                  <a:pt x="44390" y="132193"/>
                </a:lnTo>
                <a:lnTo>
                  <a:pt x="48592" y="133590"/>
                </a:lnTo>
                <a:lnTo>
                  <a:pt x="53299" y="135474"/>
                </a:lnTo>
                <a:lnTo>
                  <a:pt x="58342" y="137682"/>
                </a:lnTo>
                <a:lnTo>
                  <a:pt x="64562" y="140107"/>
                </a:lnTo>
                <a:lnTo>
                  <a:pt x="79092" y="145341"/>
                </a:lnTo>
                <a:lnTo>
                  <a:pt x="86015" y="147118"/>
                </a:lnTo>
                <a:lnTo>
                  <a:pt x="92535" y="148303"/>
                </a:lnTo>
                <a:lnTo>
                  <a:pt x="98787" y="149092"/>
                </a:lnTo>
                <a:lnTo>
                  <a:pt x="104860" y="151524"/>
                </a:lnTo>
                <a:lnTo>
                  <a:pt x="110813" y="155049"/>
                </a:lnTo>
                <a:lnTo>
                  <a:pt x="116687" y="159305"/>
                </a:lnTo>
                <a:lnTo>
                  <a:pt x="122508" y="163095"/>
                </a:lnTo>
                <a:lnTo>
                  <a:pt x="128294" y="166574"/>
                </a:lnTo>
                <a:lnTo>
                  <a:pt x="134057" y="169845"/>
                </a:lnTo>
                <a:lnTo>
                  <a:pt x="145539" y="176021"/>
                </a:lnTo>
                <a:lnTo>
                  <a:pt x="151268" y="179001"/>
                </a:lnTo>
                <a:lnTo>
                  <a:pt x="156039" y="181940"/>
                </a:lnTo>
                <a:lnTo>
                  <a:pt x="160173" y="184852"/>
                </a:lnTo>
                <a:lnTo>
                  <a:pt x="163881" y="187746"/>
                </a:lnTo>
                <a:lnTo>
                  <a:pt x="167306" y="191581"/>
                </a:lnTo>
                <a:lnTo>
                  <a:pt x="170542" y="196042"/>
                </a:lnTo>
                <a:lnTo>
                  <a:pt x="173651" y="200921"/>
                </a:lnTo>
                <a:lnTo>
                  <a:pt x="176677" y="206079"/>
                </a:lnTo>
                <a:lnTo>
                  <a:pt x="179646" y="211422"/>
                </a:lnTo>
                <a:lnTo>
                  <a:pt x="182579" y="216889"/>
                </a:lnTo>
                <a:lnTo>
                  <a:pt x="185837" y="225504"/>
                </a:lnTo>
                <a:lnTo>
                  <a:pt x="188237" y="233461"/>
                </a:lnTo>
                <a:lnTo>
                  <a:pt x="190211" y="238249"/>
                </a:lnTo>
                <a:lnTo>
                  <a:pt x="192479" y="243347"/>
                </a:lnTo>
                <a:lnTo>
                  <a:pt x="194999" y="251551"/>
                </a:lnTo>
                <a:lnTo>
                  <a:pt x="195671" y="255072"/>
                </a:lnTo>
                <a:lnTo>
                  <a:pt x="195167" y="258372"/>
                </a:lnTo>
                <a:lnTo>
                  <a:pt x="193878" y="261524"/>
                </a:lnTo>
                <a:lnTo>
                  <a:pt x="189906" y="267567"/>
                </a:lnTo>
                <a:lnTo>
                  <a:pt x="184965" y="273427"/>
                </a:lnTo>
                <a:lnTo>
                  <a:pt x="181362" y="276324"/>
                </a:lnTo>
                <a:lnTo>
                  <a:pt x="177055" y="279207"/>
                </a:lnTo>
                <a:lnTo>
                  <a:pt x="172279" y="282082"/>
                </a:lnTo>
                <a:lnTo>
                  <a:pt x="168142" y="283999"/>
                </a:lnTo>
                <a:lnTo>
                  <a:pt x="164431" y="285276"/>
                </a:lnTo>
                <a:lnTo>
                  <a:pt x="161005" y="286128"/>
                </a:lnTo>
                <a:lnTo>
                  <a:pt x="157769" y="286696"/>
                </a:lnTo>
                <a:lnTo>
                  <a:pt x="154658" y="287074"/>
                </a:lnTo>
                <a:lnTo>
                  <a:pt x="148663" y="287495"/>
                </a:lnTo>
                <a:lnTo>
                  <a:pt x="142823" y="287682"/>
                </a:lnTo>
                <a:lnTo>
                  <a:pt x="129629" y="287787"/>
                </a:lnTo>
                <a:lnTo>
                  <a:pt x="125421" y="286850"/>
                </a:lnTo>
                <a:lnTo>
                  <a:pt x="121664" y="285272"/>
                </a:lnTo>
                <a:lnTo>
                  <a:pt x="118206" y="283268"/>
                </a:lnTo>
                <a:lnTo>
                  <a:pt x="115901" y="280026"/>
                </a:lnTo>
                <a:lnTo>
                  <a:pt x="113340" y="271345"/>
                </a:lnTo>
                <a:lnTo>
                  <a:pt x="109661" y="263677"/>
                </a:lnTo>
                <a:lnTo>
                  <a:pt x="94988" y="241891"/>
                </a:lnTo>
                <a:lnTo>
                  <a:pt x="91849" y="235297"/>
                </a:lnTo>
                <a:lnTo>
                  <a:pt x="89758" y="228996"/>
                </a:lnTo>
                <a:lnTo>
                  <a:pt x="88363" y="222890"/>
                </a:lnTo>
                <a:lnTo>
                  <a:pt x="88385" y="215962"/>
                </a:lnTo>
                <a:lnTo>
                  <a:pt x="89353" y="208486"/>
                </a:lnTo>
                <a:lnTo>
                  <a:pt x="90950" y="200645"/>
                </a:lnTo>
                <a:lnTo>
                  <a:pt x="92968" y="192560"/>
                </a:lnTo>
                <a:lnTo>
                  <a:pt x="95266" y="184312"/>
                </a:lnTo>
                <a:lnTo>
                  <a:pt x="100358" y="167528"/>
                </a:lnTo>
                <a:lnTo>
                  <a:pt x="114214" y="124916"/>
                </a:lnTo>
                <a:lnTo>
                  <a:pt x="117049" y="117309"/>
                </a:lnTo>
                <a:lnTo>
                  <a:pt x="119892" y="110332"/>
                </a:lnTo>
                <a:lnTo>
                  <a:pt x="122740" y="103776"/>
                </a:lnTo>
                <a:lnTo>
                  <a:pt x="128444" y="91412"/>
                </a:lnTo>
                <a:lnTo>
                  <a:pt x="131299" y="85447"/>
                </a:lnTo>
                <a:lnTo>
                  <a:pt x="133202" y="79566"/>
                </a:lnTo>
                <a:lnTo>
                  <a:pt x="134471" y="73741"/>
                </a:lnTo>
                <a:lnTo>
                  <a:pt x="135317" y="67952"/>
                </a:lnTo>
                <a:lnTo>
                  <a:pt x="136256" y="58980"/>
                </a:lnTo>
                <a:lnTo>
                  <a:pt x="136507" y="55254"/>
                </a:lnTo>
                <a:lnTo>
                  <a:pt x="135722" y="51817"/>
                </a:lnTo>
                <a:lnTo>
                  <a:pt x="132309" y="45459"/>
                </a:lnTo>
                <a:lnTo>
                  <a:pt x="127617" y="39458"/>
                </a:lnTo>
                <a:lnTo>
                  <a:pt x="122356" y="33616"/>
                </a:lnTo>
                <a:lnTo>
                  <a:pt x="116844" y="27844"/>
                </a:lnTo>
                <a:lnTo>
                  <a:pt x="114041" y="25924"/>
                </a:lnTo>
                <a:lnTo>
                  <a:pt x="108386" y="23791"/>
                </a:lnTo>
                <a:lnTo>
                  <a:pt x="104591" y="23222"/>
                </a:lnTo>
                <a:lnTo>
                  <a:pt x="100157" y="22843"/>
                </a:lnTo>
                <a:lnTo>
                  <a:pt x="95295" y="22590"/>
                </a:lnTo>
                <a:lnTo>
                  <a:pt x="90150" y="23374"/>
                </a:lnTo>
                <a:lnTo>
                  <a:pt x="84814" y="24849"/>
                </a:lnTo>
                <a:lnTo>
                  <a:pt x="68428" y="306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3"/>
          <p:cNvSpPr/>
          <p:nvPr/>
        </p:nvSpPr>
        <p:spPr>
          <a:xfrm>
            <a:off x="6175057" y="3214687"/>
            <a:ext cx="85726" cy="265749"/>
          </a:xfrm>
          <a:custGeom>
            <a:avLst/>
            <a:gdLst/>
            <a:ahLst/>
            <a:cxnLst/>
            <a:rect l="0" t="0" r="0" b="0"/>
            <a:pathLst>
              <a:path w="85726" h="26574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9683"/>
                </a:lnTo>
                <a:lnTo>
                  <a:pt x="7381" y="17321"/>
                </a:lnTo>
                <a:lnTo>
                  <a:pt x="8043" y="24526"/>
                </a:lnTo>
                <a:lnTo>
                  <a:pt x="8219" y="27781"/>
                </a:lnTo>
                <a:lnTo>
                  <a:pt x="9290" y="31855"/>
                </a:lnTo>
                <a:lnTo>
                  <a:pt x="10956" y="36477"/>
                </a:lnTo>
                <a:lnTo>
                  <a:pt x="13019" y="41463"/>
                </a:lnTo>
                <a:lnTo>
                  <a:pt x="14395" y="46692"/>
                </a:lnTo>
                <a:lnTo>
                  <a:pt x="15311" y="52083"/>
                </a:lnTo>
                <a:lnTo>
                  <a:pt x="15923" y="57582"/>
                </a:lnTo>
                <a:lnTo>
                  <a:pt x="17283" y="63153"/>
                </a:lnTo>
                <a:lnTo>
                  <a:pt x="19142" y="68772"/>
                </a:lnTo>
                <a:lnTo>
                  <a:pt x="21333" y="74423"/>
                </a:lnTo>
                <a:lnTo>
                  <a:pt x="22795" y="81048"/>
                </a:lnTo>
                <a:lnTo>
                  <a:pt x="23769" y="88322"/>
                </a:lnTo>
                <a:lnTo>
                  <a:pt x="24419" y="96029"/>
                </a:lnTo>
                <a:lnTo>
                  <a:pt x="24852" y="103072"/>
                </a:lnTo>
                <a:lnTo>
                  <a:pt x="25333" y="115977"/>
                </a:lnTo>
                <a:lnTo>
                  <a:pt x="25604" y="129402"/>
                </a:lnTo>
                <a:lnTo>
                  <a:pt x="26594" y="133893"/>
                </a:lnTo>
                <a:lnTo>
                  <a:pt x="28207" y="138792"/>
                </a:lnTo>
                <a:lnTo>
                  <a:pt x="30235" y="143963"/>
                </a:lnTo>
                <a:lnTo>
                  <a:pt x="31587" y="149315"/>
                </a:lnTo>
                <a:lnTo>
                  <a:pt x="32488" y="154789"/>
                </a:lnTo>
                <a:lnTo>
                  <a:pt x="33089" y="160343"/>
                </a:lnTo>
                <a:lnTo>
                  <a:pt x="34442" y="165950"/>
                </a:lnTo>
                <a:lnTo>
                  <a:pt x="36296" y="171593"/>
                </a:lnTo>
                <a:lnTo>
                  <a:pt x="38485" y="177260"/>
                </a:lnTo>
                <a:lnTo>
                  <a:pt x="39944" y="182944"/>
                </a:lnTo>
                <a:lnTo>
                  <a:pt x="40917" y="188637"/>
                </a:lnTo>
                <a:lnTo>
                  <a:pt x="41565" y="194339"/>
                </a:lnTo>
                <a:lnTo>
                  <a:pt x="44855" y="200044"/>
                </a:lnTo>
                <a:lnTo>
                  <a:pt x="49906" y="205753"/>
                </a:lnTo>
                <a:lnTo>
                  <a:pt x="56131" y="211463"/>
                </a:lnTo>
                <a:lnTo>
                  <a:pt x="60281" y="216223"/>
                </a:lnTo>
                <a:lnTo>
                  <a:pt x="63047" y="220349"/>
                </a:lnTo>
                <a:lnTo>
                  <a:pt x="64892" y="224051"/>
                </a:lnTo>
                <a:lnTo>
                  <a:pt x="67074" y="227473"/>
                </a:lnTo>
                <a:lnTo>
                  <a:pt x="69481" y="230706"/>
                </a:lnTo>
                <a:lnTo>
                  <a:pt x="72038" y="233814"/>
                </a:lnTo>
                <a:lnTo>
                  <a:pt x="73743" y="236839"/>
                </a:lnTo>
                <a:lnTo>
                  <a:pt x="75637" y="242739"/>
                </a:lnTo>
                <a:lnTo>
                  <a:pt x="76479" y="248537"/>
                </a:lnTo>
                <a:lnTo>
                  <a:pt x="76704" y="251416"/>
                </a:lnTo>
                <a:lnTo>
                  <a:pt x="77805" y="253336"/>
                </a:lnTo>
                <a:lnTo>
                  <a:pt x="79493" y="254615"/>
                </a:lnTo>
                <a:lnTo>
                  <a:pt x="81570" y="255469"/>
                </a:lnTo>
                <a:lnTo>
                  <a:pt x="82955" y="256990"/>
                </a:lnTo>
                <a:lnTo>
                  <a:pt x="83879" y="258957"/>
                </a:lnTo>
                <a:lnTo>
                  <a:pt x="85725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4"/>
          <p:cNvSpPr/>
          <p:nvPr/>
        </p:nvSpPr>
        <p:spPr>
          <a:xfrm>
            <a:off x="6080759" y="3300412"/>
            <a:ext cx="240032" cy="51436"/>
          </a:xfrm>
          <a:custGeom>
            <a:avLst/>
            <a:gdLst/>
            <a:ahLst/>
            <a:cxnLst/>
            <a:rect l="0" t="0" r="0" b="0"/>
            <a:pathLst>
              <a:path w="240032" h="51436">
                <a:moveTo>
                  <a:pt x="0" y="51435"/>
                </a:moveTo>
                <a:lnTo>
                  <a:pt x="0" y="44054"/>
                </a:lnTo>
                <a:lnTo>
                  <a:pt x="953" y="43657"/>
                </a:lnTo>
                <a:lnTo>
                  <a:pt x="6844" y="43098"/>
                </a:lnTo>
                <a:lnTo>
                  <a:pt x="11932" y="42967"/>
                </a:lnTo>
                <a:lnTo>
                  <a:pt x="14622" y="41980"/>
                </a:lnTo>
                <a:lnTo>
                  <a:pt x="17368" y="40369"/>
                </a:lnTo>
                <a:lnTo>
                  <a:pt x="20152" y="38343"/>
                </a:lnTo>
                <a:lnTo>
                  <a:pt x="22959" y="36992"/>
                </a:lnTo>
                <a:lnTo>
                  <a:pt x="28620" y="35491"/>
                </a:lnTo>
                <a:lnTo>
                  <a:pt x="32415" y="35090"/>
                </a:lnTo>
                <a:lnTo>
                  <a:pt x="36850" y="34824"/>
                </a:lnTo>
                <a:lnTo>
                  <a:pt x="41712" y="34646"/>
                </a:lnTo>
                <a:lnTo>
                  <a:pt x="46858" y="33575"/>
                </a:lnTo>
                <a:lnTo>
                  <a:pt x="52194" y="31909"/>
                </a:lnTo>
                <a:lnTo>
                  <a:pt x="57656" y="29845"/>
                </a:lnTo>
                <a:lnTo>
                  <a:pt x="62250" y="28469"/>
                </a:lnTo>
                <a:lnTo>
                  <a:pt x="66265" y="27552"/>
                </a:lnTo>
                <a:lnTo>
                  <a:pt x="69895" y="26940"/>
                </a:lnTo>
                <a:lnTo>
                  <a:pt x="75172" y="26533"/>
                </a:lnTo>
                <a:lnTo>
                  <a:pt x="81547" y="26261"/>
                </a:lnTo>
                <a:lnTo>
                  <a:pt x="88655" y="26080"/>
                </a:lnTo>
                <a:lnTo>
                  <a:pt x="95298" y="25007"/>
                </a:lnTo>
                <a:lnTo>
                  <a:pt x="101633" y="23339"/>
                </a:lnTo>
                <a:lnTo>
                  <a:pt x="107760" y="21274"/>
                </a:lnTo>
                <a:lnTo>
                  <a:pt x="113750" y="19898"/>
                </a:lnTo>
                <a:lnTo>
                  <a:pt x="119649" y="18980"/>
                </a:lnTo>
                <a:lnTo>
                  <a:pt x="125486" y="18369"/>
                </a:lnTo>
                <a:lnTo>
                  <a:pt x="131283" y="17008"/>
                </a:lnTo>
                <a:lnTo>
                  <a:pt x="137052" y="15149"/>
                </a:lnTo>
                <a:lnTo>
                  <a:pt x="142803" y="12957"/>
                </a:lnTo>
                <a:lnTo>
                  <a:pt x="148542" y="11495"/>
                </a:lnTo>
                <a:lnTo>
                  <a:pt x="154273" y="10521"/>
                </a:lnTo>
                <a:lnTo>
                  <a:pt x="159999" y="9871"/>
                </a:lnTo>
                <a:lnTo>
                  <a:pt x="165721" y="9439"/>
                </a:lnTo>
                <a:lnTo>
                  <a:pt x="171441" y="9150"/>
                </a:lnTo>
                <a:lnTo>
                  <a:pt x="177159" y="8958"/>
                </a:lnTo>
                <a:lnTo>
                  <a:pt x="183829" y="7877"/>
                </a:lnTo>
                <a:lnTo>
                  <a:pt x="191132" y="6203"/>
                </a:lnTo>
                <a:lnTo>
                  <a:pt x="198860" y="4136"/>
                </a:lnTo>
                <a:lnTo>
                  <a:pt x="204963" y="2757"/>
                </a:lnTo>
                <a:lnTo>
                  <a:pt x="209985" y="1838"/>
                </a:lnTo>
                <a:lnTo>
                  <a:pt x="214285" y="1226"/>
                </a:lnTo>
                <a:lnTo>
                  <a:pt x="219057" y="817"/>
                </a:lnTo>
                <a:lnTo>
                  <a:pt x="224143" y="545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5"/>
          <p:cNvSpPr/>
          <p:nvPr/>
        </p:nvSpPr>
        <p:spPr>
          <a:xfrm>
            <a:off x="6458303" y="3214687"/>
            <a:ext cx="291113" cy="214314"/>
          </a:xfrm>
          <a:custGeom>
            <a:avLst/>
            <a:gdLst/>
            <a:ahLst/>
            <a:cxnLst/>
            <a:rect l="0" t="0" r="0" b="0"/>
            <a:pathLst>
              <a:path w="291113" h="214314">
                <a:moveTo>
                  <a:pt x="8219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5" y="5892"/>
                </a:lnTo>
                <a:lnTo>
                  <a:pt x="2344" y="6785"/>
                </a:lnTo>
                <a:lnTo>
                  <a:pt x="4302" y="7381"/>
                </a:lnTo>
                <a:lnTo>
                  <a:pt x="5608" y="8731"/>
                </a:lnTo>
                <a:lnTo>
                  <a:pt x="6478" y="10583"/>
                </a:lnTo>
                <a:lnTo>
                  <a:pt x="7058" y="12770"/>
                </a:lnTo>
                <a:lnTo>
                  <a:pt x="10244" y="17741"/>
                </a:lnTo>
                <a:lnTo>
                  <a:pt x="12426" y="20400"/>
                </a:lnTo>
                <a:lnTo>
                  <a:pt x="13881" y="23125"/>
                </a:lnTo>
                <a:lnTo>
                  <a:pt x="15498" y="28693"/>
                </a:lnTo>
                <a:lnTo>
                  <a:pt x="18757" y="34342"/>
                </a:lnTo>
                <a:lnTo>
                  <a:pt x="23380" y="40981"/>
                </a:lnTo>
                <a:lnTo>
                  <a:pt x="25946" y="45418"/>
                </a:lnTo>
                <a:lnTo>
                  <a:pt x="28609" y="50281"/>
                </a:lnTo>
                <a:lnTo>
                  <a:pt x="31338" y="54476"/>
                </a:lnTo>
                <a:lnTo>
                  <a:pt x="34109" y="58225"/>
                </a:lnTo>
                <a:lnTo>
                  <a:pt x="36909" y="61676"/>
                </a:lnTo>
                <a:lnTo>
                  <a:pt x="45100" y="68052"/>
                </a:lnTo>
                <a:lnTo>
                  <a:pt x="49951" y="71085"/>
                </a:lnTo>
                <a:lnTo>
                  <a:pt x="55090" y="75013"/>
                </a:lnTo>
                <a:lnTo>
                  <a:pt x="60422" y="79536"/>
                </a:lnTo>
                <a:lnTo>
                  <a:pt x="65881" y="84457"/>
                </a:lnTo>
                <a:lnTo>
                  <a:pt x="71426" y="88690"/>
                </a:lnTo>
                <a:lnTo>
                  <a:pt x="77026" y="92464"/>
                </a:lnTo>
                <a:lnTo>
                  <a:pt x="82666" y="95933"/>
                </a:lnTo>
                <a:lnTo>
                  <a:pt x="88330" y="100150"/>
                </a:lnTo>
                <a:lnTo>
                  <a:pt x="94011" y="104867"/>
                </a:lnTo>
                <a:lnTo>
                  <a:pt x="99704" y="109916"/>
                </a:lnTo>
                <a:lnTo>
                  <a:pt x="105404" y="114235"/>
                </a:lnTo>
                <a:lnTo>
                  <a:pt x="111109" y="118066"/>
                </a:lnTo>
                <a:lnTo>
                  <a:pt x="116818" y="121574"/>
                </a:lnTo>
                <a:lnTo>
                  <a:pt x="122527" y="124864"/>
                </a:lnTo>
                <a:lnTo>
                  <a:pt x="133953" y="131060"/>
                </a:lnTo>
                <a:lnTo>
                  <a:pt x="151095" y="139903"/>
                </a:lnTo>
                <a:lnTo>
                  <a:pt x="159985" y="145682"/>
                </a:lnTo>
                <a:lnTo>
                  <a:pt x="168063" y="151425"/>
                </a:lnTo>
                <a:lnTo>
                  <a:pt x="172884" y="154290"/>
                </a:lnTo>
                <a:lnTo>
                  <a:pt x="178004" y="157153"/>
                </a:lnTo>
                <a:lnTo>
                  <a:pt x="183321" y="160966"/>
                </a:lnTo>
                <a:lnTo>
                  <a:pt x="188771" y="165413"/>
                </a:lnTo>
                <a:lnTo>
                  <a:pt x="198954" y="174482"/>
                </a:lnTo>
                <a:lnTo>
                  <a:pt x="206656" y="181688"/>
                </a:lnTo>
                <a:lnTo>
                  <a:pt x="210995" y="184943"/>
                </a:lnTo>
                <a:lnTo>
                  <a:pt x="215793" y="188065"/>
                </a:lnTo>
                <a:lnTo>
                  <a:pt x="220897" y="191099"/>
                </a:lnTo>
                <a:lnTo>
                  <a:pt x="226204" y="193122"/>
                </a:lnTo>
                <a:lnTo>
                  <a:pt x="231648" y="194471"/>
                </a:lnTo>
                <a:lnTo>
                  <a:pt x="237182" y="195369"/>
                </a:lnTo>
                <a:lnTo>
                  <a:pt x="245870" y="198908"/>
                </a:lnTo>
                <a:lnTo>
                  <a:pt x="252907" y="202704"/>
                </a:lnTo>
                <a:lnTo>
                  <a:pt x="261271" y="204840"/>
                </a:lnTo>
                <a:lnTo>
                  <a:pt x="267030" y="206426"/>
                </a:lnTo>
                <a:lnTo>
                  <a:pt x="291112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6"/>
          <p:cNvSpPr/>
          <p:nvPr/>
        </p:nvSpPr>
        <p:spPr>
          <a:xfrm>
            <a:off x="6449377" y="3231841"/>
            <a:ext cx="222886" cy="231450"/>
          </a:xfrm>
          <a:custGeom>
            <a:avLst/>
            <a:gdLst/>
            <a:ahLst/>
            <a:cxnLst/>
            <a:rect l="0" t="0" r="0" b="0"/>
            <a:pathLst>
              <a:path w="222886" h="231450">
                <a:moveTo>
                  <a:pt x="222885" y="8564"/>
                </a:moveTo>
                <a:lnTo>
                  <a:pt x="218335" y="8564"/>
                </a:lnTo>
                <a:lnTo>
                  <a:pt x="216994" y="7611"/>
                </a:lnTo>
                <a:lnTo>
                  <a:pt x="216100" y="6024"/>
                </a:lnTo>
                <a:lnTo>
                  <a:pt x="214344" y="96"/>
                </a:lnTo>
                <a:lnTo>
                  <a:pt x="207532" y="5"/>
                </a:lnTo>
                <a:lnTo>
                  <a:pt x="206935" y="0"/>
                </a:lnTo>
                <a:lnTo>
                  <a:pt x="201543" y="4545"/>
                </a:lnTo>
                <a:lnTo>
                  <a:pt x="196572" y="9317"/>
                </a:lnTo>
                <a:lnTo>
                  <a:pt x="185620" y="20143"/>
                </a:lnTo>
                <a:lnTo>
                  <a:pt x="182802" y="23903"/>
                </a:lnTo>
                <a:lnTo>
                  <a:pt x="179971" y="28315"/>
                </a:lnTo>
                <a:lnTo>
                  <a:pt x="177130" y="33161"/>
                </a:lnTo>
                <a:lnTo>
                  <a:pt x="173332" y="38297"/>
                </a:lnTo>
                <a:lnTo>
                  <a:pt x="168894" y="43626"/>
                </a:lnTo>
                <a:lnTo>
                  <a:pt x="164032" y="49083"/>
                </a:lnTo>
                <a:lnTo>
                  <a:pt x="153548" y="60227"/>
                </a:lnTo>
                <a:lnTo>
                  <a:pt x="148086" y="65866"/>
                </a:lnTo>
                <a:lnTo>
                  <a:pt x="142539" y="72483"/>
                </a:lnTo>
                <a:lnTo>
                  <a:pt x="136935" y="79751"/>
                </a:lnTo>
                <a:lnTo>
                  <a:pt x="131296" y="87454"/>
                </a:lnTo>
                <a:lnTo>
                  <a:pt x="124678" y="95448"/>
                </a:lnTo>
                <a:lnTo>
                  <a:pt x="117408" y="103634"/>
                </a:lnTo>
                <a:lnTo>
                  <a:pt x="109705" y="111949"/>
                </a:lnTo>
                <a:lnTo>
                  <a:pt x="102664" y="120350"/>
                </a:lnTo>
                <a:lnTo>
                  <a:pt x="96066" y="128808"/>
                </a:lnTo>
                <a:lnTo>
                  <a:pt x="89761" y="137304"/>
                </a:lnTo>
                <a:lnTo>
                  <a:pt x="82701" y="144873"/>
                </a:lnTo>
                <a:lnTo>
                  <a:pt x="75137" y="151824"/>
                </a:lnTo>
                <a:lnTo>
                  <a:pt x="67236" y="158363"/>
                </a:lnTo>
                <a:lnTo>
                  <a:pt x="60064" y="164628"/>
                </a:lnTo>
                <a:lnTo>
                  <a:pt x="53378" y="170709"/>
                </a:lnTo>
                <a:lnTo>
                  <a:pt x="47016" y="176668"/>
                </a:lnTo>
                <a:lnTo>
                  <a:pt x="43726" y="182545"/>
                </a:lnTo>
                <a:lnTo>
                  <a:pt x="42486" y="188369"/>
                </a:lnTo>
                <a:lnTo>
                  <a:pt x="42612" y="194157"/>
                </a:lnTo>
                <a:lnTo>
                  <a:pt x="40790" y="198967"/>
                </a:lnTo>
                <a:lnTo>
                  <a:pt x="37671" y="203127"/>
                </a:lnTo>
                <a:lnTo>
                  <a:pt x="30077" y="210289"/>
                </a:lnTo>
                <a:lnTo>
                  <a:pt x="14485" y="225581"/>
                </a:lnTo>
                <a:lnTo>
                  <a:pt x="11562" y="227537"/>
                </a:lnTo>
                <a:lnTo>
                  <a:pt x="5774" y="229710"/>
                </a:lnTo>
                <a:lnTo>
                  <a:pt x="0" y="2314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7"/>
          <p:cNvSpPr/>
          <p:nvPr/>
        </p:nvSpPr>
        <p:spPr>
          <a:xfrm>
            <a:off x="5463540" y="3763327"/>
            <a:ext cx="248603" cy="25614"/>
          </a:xfrm>
          <a:custGeom>
            <a:avLst/>
            <a:gdLst/>
            <a:ahLst/>
            <a:cxnLst/>
            <a:rect l="0" t="0" r="0" b="0"/>
            <a:pathLst>
              <a:path w="248603" h="25614">
                <a:moveTo>
                  <a:pt x="0" y="17145"/>
                </a:moveTo>
                <a:lnTo>
                  <a:pt x="0" y="21696"/>
                </a:lnTo>
                <a:lnTo>
                  <a:pt x="952" y="23037"/>
                </a:lnTo>
                <a:lnTo>
                  <a:pt x="2540" y="23930"/>
                </a:lnTo>
                <a:lnTo>
                  <a:pt x="7381" y="25364"/>
                </a:lnTo>
                <a:lnTo>
                  <a:pt x="12770" y="25613"/>
                </a:lnTo>
                <a:lnTo>
                  <a:pt x="15181" y="24696"/>
                </a:lnTo>
                <a:lnTo>
                  <a:pt x="17740" y="23131"/>
                </a:lnTo>
                <a:lnTo>
                  <a:pt x="20400" y="21136"/>
                </a:lnTo>
                <a:lnTo>
                  <a:pt x="23125" y="19806"/>
                </a:lnTo>
                <a:lnTo>
                  <a:pt x="25894" y="18919"/>
                </a:lnTo>
                <a:lnTo>
                  <a:pt x="28692" y="18328"/>
                </a:lnTo>
                <a:lnTo>
                  <a:pt x="32463" y="17933"/>
                </a:lnTo>
                <a:lnTo>
                  <a:pt x="36882" y="17671"/>
                </a:lnTo>
                <a:lnTo>
                  <a:pt x="45919" y="17379"/>
                </a:lnTo>
                <a:lnTo>
                  <a:pt x="53111" y="17249"/>
                </a:lnTo>
                <a:lnTo>
                  <a:pt x="57314" y="16262"/>
                </a:lnTo>
                <a:lnTo>
                  <a:pt x="62022" y="14651"/>
                </a:lnTo>
                <a:lnTo>
                  <a:pt x="67065" y="12625"/>
                </a:lnTo>
                <a:lnTo>
                  <a:pt x="72332" y="11274"/>
                </a:lnTo>
                <a:lnTo>
                  <a:pt x="77749" y="10374"/>
                </a:lnTo>
                <a:lnTo>
                  <a:pt x="83266" y="9773"/>
                </a:lnTo>
                <a:lnTo>
                  <a:pt x="88848" y="9373"/>
                </a:lnTo>
                <a:lnTo>
                  <a:pt x="94474" y="9106"/>
                </a:lnTo>
                <a:lnTo>
                  <a:pt x="100130" y="8928"/>
                </a:lnTo>
                <a:lnTo>
                  <a:pt x="106758" y="7857"/>
                </a:lnTo>
                <a:lnTo>
                  <a:pt x="114035" y="6191"/>
                </a:lnTo>
                <a:lnTo>
                  <a:pt x="121743" y="4127"/>
                </a:lnTo>
                <a:lnTo>
                  <a:pt x="127834" y="2752"/>
                </a:lnTo>
                <a:lnTo>
                  <a:pt x="132848" y="1835"/>
                </a:lnTo>
                <a:lnTo>
                  <a:pt x="137143" y="1223"/>
                </a:lnTo>
                <a:lnTo>
                  <a:pt x="142863" y="815"/>
                </a:lnTo>
                <a:lnTo>
                  <a:pt x="149534" y="544"/>
                </a:lnTo>
                <a:lnTo>
                  <a:pt x="171671" y="108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8"/>
          <p:cNvSpPr/>
          <p:nvPr/>
        </p:nvSpPr>
        <p:spPr>
          <a:xfrm>
            <a:off x="5747623" y="3626167"/>
            <a:ext cx="127398" cy="222886"/>
          </a:xfrm>
          <a:custGeom>
            <a:avLst/>
            <a:gdLst/>
            <a:ahLst/>
            <a:cxnLst/>
            <a:rect l="0" t="0" r="0" b="0"/>
            <a:pathLst>
              <a:path w="127398" h="222886">
                <a:moveTo>
                  <a:pt x="7381" y="0"/>
                </a:moveTo>
                <a:lnTo>
                  <a:pt x="0" y="0"/>
                </a:lnTo>
                <a:lnTo>
                  <a:pt x="3713" y="0"/>
                </a:lnTo>
                <a:lnTo>
                  <a:pt x="4936" y="953"/>
                </a:lnTo>
                <a:lnTo>
                  <a:pt x="5751" y="2540"/>
                </a:lnTo>
                <a:lnTo>
                  <a:pt x="6294" y="4551"/>
                </a:lnTo>
                <a:lnTo>
                  <a:pt x="8562" y="6844"/>
                </a:lnTo>
                <a:lnTo>
                  <a:pt x="11978" y="9325"/>
                </a:lnTo>
                <a:lnTo>
                  <a:pt x="16161" y="11932"/>
                </a:lnTo>
                <a:lnTo>
                  <a:pt x="18949" y="14622"/>
                </a:lnTo>
                <a:lnTo>
                  <a:pt x="20809" y="17368"/>
                </a:lnTo>
                <a:lnTo>
                  <a:pt x="23827" y="23912"/>
                </a:lnTo>
                <a:lnTo>
                  <a:pt x="28343" y="33170"/>
                </a:lnTo>
                <a:lnTo>
                  <a:pt x="31833" y="37353"/>
                </a:lnTo>
                <a:lnTo>
                  <a:pt x="36065" y="41095"/>
                </a:lnTo>
                <a:lnTo>
                  <a:pt x="40791" y="44542"/>
                </a:lnTo>
                <a:lnTo>
                  <a:pt x="44895" y="48744"/>
                </a:lnTo>
                <a:lnTo>
                  <a:pt x="48583" y="53451"/>
                </a:lnTo>
                <a:lnTo>
                  <a:pt x="51994" y="58494"/>
                </a:lnTo>
                <a:lnTo>
                  <a:pt x="55221" y="63761"/>
                </a:lnTo>
                <a:lnTo>
                  <a:pt x="58325" y="69177"/>
                </a:lnTo>
                <a:lnTo>
                  <a:pt x="61346" y="74693"/>
                </a:lnTo>
                <a:lnTo>
                  <a:pt x="63360" y="80276"/>
                </a:lnTo>
                <a:lnTo>
                  <a:pt x="64703" y="85902"/>
                </a:lnTo>
                <a:lnTo>
                  <a:pt x="65598" y="91558"/>
                </a:lnTo>
                <a:lnTo>
                  <a:pt x="67148" y="97234"/>
                </a:lnTo>
                <a:lnTo>
                  <a:pt x="69133" y="102923"/>
                </a:lnTo>
                <a:lnTo>
                  <a:pt x="71409" y="108620"/>
                </a:lnTo>
                <a:lnTo>
                  <a:pt x="73879" y="114324"/>
                </a:lnTo>
                <a:lnTo>
                  <a:pt x="79163" y="125740"/>
                </a:lnTo>
                <a:lnTo>
                  <a:pt x="95995" y="160021"/>
                </a:lnTo>
                <a:lnTo>
                  <a:pt x="97889" y="164783"/>
                </a:lnTo>
                <a:lnTo>
                  <a:pt x="99152" y="168911"/>
                </a:lnTo>
                <a:lnTo>
                  <a:pt x="99995" y="172615"/>
                </a:lnTo>
                <a:lnTo>
                  <a:pt x="101509" y="176989"/>
                </a:lnTo>
                <a:lnTo>
                  <a:pt x="103471" y="181810"/>
                </a:lnTo>
                <a:lnTo>
                  <a:pt x="105731" y="186929"/>
                </a:lnTo>
                <a:lnTo>
                  <a:pt x="107238" y="191294"/>
                </a:lnTo>
                <a:lnTo>
                  <a:pt x="108242" y="195157"/>
                </a:lnTo>
                <a:lnTo>
                  <a:pt x="108912" y="198685"/>
                </a:lnTo>
                <a:lnTo>
                  <a:pt x="112196" y="205144"/>
                </a:lnTo>
                <a:lnTo>
                  <a:pt x="114406" y="208200"/>
                </a:lnTo>
                <a:lnTo>
                  <a:pt x="116860" y="214136"/>
                </a:lnTo>
                <a:lnTo>
                  <a:pt x="117515" y="217053"/>
                </a:lnTo>
                <a:lnTo>
                  <a:pt x="118904" y="218997"/>
                </a:lnTo>
                <a:lnTo>
                  <a:pt x="120782" y="220293"/>
                </a:lnTo>
                <a:lnTo>
                  <a:pt x="127397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9"/>
          <p:cNvSpPr/>
          <p:nvPr/>
        </p:nvSpPr>
        <p:spPr>
          <a:xfrm>
            <a:off x="5909344" y="3557984"/>
            <a:ext cx="162694" cy="290920"/>
          </a:xfrm>
          <a:custGeom>
            <a:avLst/>
            <a:gdLst/>
            <a:ahLst/>
            <a:cxnLst/>
            <a:rect l="0" t="0" r="0" b="0"/>
            <a:pathLst>
              <a:path w="162694" h="290920">
                <a:moveTo>
                  <a:pt x="34256" y="42466"/>
                </a:moveTo>
                <a:lnTo>
                  <a:pt x="34256" y="37915"/>
                </a:lnTo>
                <a:lnTo>
                  <a:pt x="35208" y="35622"/>
                </a:lnTo>
                <a:lnTo>
                  <a:pt x="40147" y="27844"/>
                </a:lnTo>
                <a:lnTo>
                  <a:pt x="41636" y="22314"/>
                </a:lnTo>
                <a:lnTo>
                  <a:pt x="42475" y="13847"/>
                </a:lnTo>
                <a:lnTo>
                  <a:pt x="42723" y="9856"/>
                </a:lnTo>
                <a:lnTo>
                  <a:pt x="40242" y="6382"/>
                </a:lnTo>
                <a:lnTo>
                  <a:pt x="34606" y="0"/>
                </a:lnTo>
                <a:lnTo>
                  <a:pt x="29808" y="4272"/>
                </a:lnTo>
                <a:lnTo>
                  <a:pt x="16901" y="16987"/>
                </a:lnTo>
                <a:lnTo>
                  <a:pt x="10190" y="23674"/>
                </a:lnTo>
                <a:lnTo>
                  <a:pt x="6732" y="29669"/>
                </a:lnTo>
                <a:lnTo>
                  <a:pt x="2973" y="37731"/>
                </a:lnTo>
                <a:lnTo>
                  <a:pt x="1302" y="44489"/>
                </a:lnTo>
                <a:lnTo>
                  <a:pt x="560" y="50667"/>
                </a:lnTo>
                <a:lnTo>
                  <a:pt x="230" y="57541"/>
                </a:lnTo>
                <a:lnTo>
                  <a:pt x="18" y="74936"/>
                </a:lnTo>
                <a:lnTo>
                  <a:pt x="0" y="78400"/>
                </a:lnTo>
                <a:lnTo>
                  <a:pt x="941" y="81662"/>
                </a:lnTo>
                <a:lnTo>
                  <a:pt x="4527" y="87826"/>
                </a:lnTo>
                <a:lnTo>
                  <a:pt x="6755" y="93741"/>
                </a:lnTo>
                <a:lnTo>
                  <a:pt x="7350" y="96652"/>
                </a:lnTo>
                <a:lnTo>
                  <a:pt x="9651" y="99545"/>
                </a:lnTo>
                <a:lnTo>
                  <a:pt x="13090" y="102426"/>
                </a:lnTo>
                <a:lnTo>
                  <a:pt x="17287" y="105299"/>
                </a:lnTo>
                <a:lnTo>
                  <a:pt x="21038" y="108167"/>
                </a:lnTo>
                <a:lnTo>
                  <a:pt x="24492" y="111032"/>
                </a:lnTo>
                <a:lnTo>
                  <a:pt x="27747" y="113894"/>
                </a:lnTo>
                <a:lnTo>
                  <a:pt x="30868" y="115802"/>
                </a:lnTo>
                <a:lnTo>
                  <a:pt x="33903" y="117074"/>
                </a:lnTo>
                <a:lnTo>
                  <a:pt x="36878" y="117922"/>
                </a:lnTo>
                <a:lnTo>
                  <a:pt x="40766" y="119440"/>
                </a:lnTo>
                <a:lnTo>
                  <a:pt x="45264" y="121404"/>
                </a:lnTo>
                <a:lnTo>
                  <a:pt x="50167" y="123666"/>
                </a:lnTo>
                <a:lnTo>
                  <a:pt x="54388" y="126127"/>
                </a:lnTo>
                <a:lnTo>
                  <a:pt x="58155" y="128720"/>
                </a:lnTo>
                <a:lnTo>
                  <a:pt x="61618" y="131401"/>
                </a:lnTo>
                <a:lnTo>
                  <a:pt x="64880" y="134141"/>
                </a:lnTo>
                <a:lnTo>
                  <a:pt x="68007" y="136920"/>
                </a:lnTo>
                <a:lnTo>
                  <a:pt x="71044" y="139725"/>
                </a:lnTo>
                <a:lnTo>
                  <a:pt x="74974" y="142548"/>
                </a:lnTo>
                <a:lnTo>
                  <a:pt x="79498" y="145382"/>
                </a:lnTo>
                <a:lnTo>
                  <a:pt x="84420" y="148224"/>
                </a:lnTo>
                <a:lnTo>
                  <a:pt x="94968" y="153922"/>
                </a:lnTo>
                <a:lnTo>
                  <a:pt x="117262" y="165341"/>
                </a:lnTo>
                <a:lnTo>
                  <a:pt x="121979" y="168198"/>
                </a:lnTo>
                <a:lnTo>
                  <a:pt x="126075" y="171055"/>
                </a:lnTo>
                <a:lnTo>
                  <a:pt x="129759" y="173911"/>
                </a:lnTo>
                <a:lnTo>
                  <a:pt x="133167" y="176769"/>
                </a:lnTo>
                <a:lnTo>
                  <a:pt x="136392" y="179626"/>
                </a:lnTo>
                <a:lnTo>
                  <a:pt x="142514" y="185341"/>
                </a:lnTo>
                <a:lnTo>
                  <a:pt x="148411" y="191056"/>
                </a:lnTo>
                <a:lnTo>
                  <a:pt x="151316" y="194866"/>
                </a:lnTo>
                <a:lnTo>
                  <a:pt x="154206" y="199311"/>
                </a:lnTo>
                <a:lnTo>
                  <a:pt x="159004" y="208377"/>
                </a:lnTo>
                <a:lnTo>
                  <a:pt x="161137" y="215582"/>
                </a:lnTo>
                <a:lnTo>
                  <a:pt x="162085" y="224499"/>
                </a:lnTo>
                <a:lnTo>
                  <a:pt x="162506" y="233859"/>
                </a:lnTo>
                <a:lnTo>
                  <a:pt x="162693" y="241194"/>
                </a:lnTo>
                <a:lnTo>
                  <a:pt x="161791" y="244484"/>
                </a:lnTo>
                <a:lnTo>
                  <a:pt x="158248" y="250679"/>
                </a:lnTo>
                <a:lnTo>
                  <a:pt x="156038" y="256607"/>
                </a:lnTo>
                <a:lnTo>
                  <a:pt x="155449" y="259522"/>
                </a:lnTo>
                <a:lnTo>
                  <a:pt x="152254" y="265300"/>
                </a:lnTo>
                <a:lnTo>
                  <a:pt x="150069" y="268175"/>
                </a:lnTo>
                <a:lnTo>
                  <a:pt x="146707" y="271043"/>
                </a:lnTo>
                <a:lnTo>
                  <a:pt x="142561" y="273908"/>
                </a:lnTo>
                <a:lnTo>
                  <a:pt x="137891" y="276771"/>
                </a:lnTo>
                <a:lnTo>
                  <a:pt x="132874" y="279631"/>
                </a:lnTo>
                <a:lnTo>
                  <a:pt x="122218" y="285350"/>
                </a:lnTo>
                <a:lnTo>
                  <a:pt x="117662" y="287256"/>
                </a:lnTo>
                <a:lnTo>
                  <a:pt x="113672" y="288527"/>
                </a:lnTo>
                <a:lnTo>
                  <a:pt x="110060" y="289374"/>
                </a:lnTo>
                <a:lnTo>
                  <a:pt x="105747" y="289939"/>
                </a:lnTo>
                <a:lnTo>
                  <a:pt x="100967" y="290315"/>
                </a:lnTo>
                <a:lnTo>
                  <a:pt x="91527" y="290733"/>
                </a:lnTo>
                <a:lnTo>
                  <a:pt x="84157" y="290919"/>
                </a:lnTo>
                <a:lnTo>
                  <a:pt x="79906" y="290016"/>
                </a:lnTo>
                <a:lnTo>
                  <a:pt x="75167" y="288462"/>
                </a:lnTo>
                <a:lnTo>
                  <a:pt x="70102" y="286473"/>
                </a:lnTo>
                <a:lnTo>
                  <a:pt x="65773" y="284195"/>
                </a:lnTo>
                <a:lnTo>
                  <a:pt x="61935" y="281723"/>
                </a:lnTo>
                <a:lnTo>
                  <a:pt x="58423" y="279124"/>
                </a:lnTo>
                <a:lnTo>
                  <a:pt x="56082" y="275485"/>
                </a:lnTo>
                <a:lnTo>
                  <a:pt x="54522" y="271154"/>
                </a:lnTo>
                <a:lnTo>
                  <a:pt x="53481" y="266362"/>
                </a:lnTo>
                <a:lnTo>
                  <a:pt x="51835" y="261263"/>
                </a:lnTo>
                <a:lnTo>
                  <a:pt x="49785" y="255958"/>
                </a:lnTo>
                <a:lnTo>
                  <a:pt x="47466" y="250516"/>
                </a:lnTo>
                <a:lnTo>
                  <a:pt x="42349" y="239390"/>
                </a:lnTo>
                <a:lnTo>
                  <a:pt x="39652" y="233756"/>
                </a:lnTo>
                <a:lnTo>
                  <a:pt x="37853" y="228095"/>
                </a:lnTo>
                <a:lnTo>
                  <a:pt x="36654" y="222416"/>
                </a:lnTo>
                <a:lnTo>
                  <a:pt x="35855" y="216725"/>
                </a:lnTo>
                <a:lnTo>
                  <a:pt x="36274" y="210073"/>
                </a:lnTo>
                <a:lnTo>
                  <a:pt x="37506" y="202782"/>
                </a:lnTo>
                <a:lnTo>
                  <a:pt x="39280" y="195063"/>
                </a:lnTo>
                <a:lnTo>
                  <a:pt x="41415" y="187060"/>
                </a:lnTo>
                <a:lnTo>
                  <a:pt x="46328" y="170547"/>
                </a:lnTo>
                <a:lnTo>
                  <a:pt x="48971" y="163096"/>
                </a:lnTo>
                <a:lnTo>
                  <a:pt x="51686" y="156223"/>
                </a:lnTo>
                <a:lnTo>
                  <a:pt x="54448" y="149736"/>
                </a:lnTo>
                <a:lnTo>
                  <a:pt x="58195" y="142555"/>
                </a:lnTo>
                <a:lnTo>
                  <a:pt x="62598" y="134909"/>
                </a:lnTo>
                <a:lnTo>
                  <a:pt x="67438" y="126955"/>
                </a:lnTo>
                <a:lnTo>
                  <a:pt x="71617" y="118794"/>
                </a:lnTo>
                <a:lnTo>
                  <a:pt x="75356" y="110496"/>
                </a:lnTo>
                <a:lnTo>
                  <a:pt x="78801" y="102107"/>
                </a:lnTo>
                <a:lnTo>
                  <a:pt x="82050" y="95561"/>
                </a:lnTo>
                <a:lnTo>
                  <a:pt x="85168" y="90245"/>
                </a:lnTo>
                <a:lnTo>
                  <a:pt x="88200" y="85749"/>
                </a:lnTo>
                <a:lnTo>
                  <a:pt x="91173" y="80846"/>
                </a:lnTo>
                <a:lnTo>
                  <a:pt x="94108" y="75672"/>
                </a:lnTo>
                <a:lnTo>
                  <a:pt x="97017" y="70318"/>
                </a:lnTo>
                <a:lnTo>
                  <a:pt x="100250" y="61830"/>
                </a:lnTo>
                <a:lnTo>
                  <a:pt x="101687" y="54882"/>
                </a:lnTo>
                <a:lnTo>
                  <a:pt x="102325" y="48619"/>
                </a:lnTo>
                <a:lnTo>
                  <a:pt x="101542" y="45615"/>
                </a:lnTo>
                <a:lnTo>
                  <a:pt x="98133" y="39738"/>
                </a:lnTo>
                <a:lnTo>
                  <a:pt x="95891" y="37790"/>
                </a:lnTo>
                <a:lnTo>
                  <a:pt x="93443" y="36491"/>
                </a:lnTo>
                <a:lnTo>
                  <a:pt x="90859" y="35625"/>
                </a:lnTo>
                <a:lnTo>
                  <a:pt x="88184" y="34095"/>
                </a:lnTo>
                <a:lnTo>
                  <a:pt x="85448" y="32123"/>
                </a:lnTo>
                <a:lnTo>
                  <a:pt x="77118" y="25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0"/>
          <p:cNvSpPr/>
          <p:nvPr/>
        </p:nvSpPr>
        <p:spPr>
          <a:xfrm>
            <a:off x="4314856" y="3729037"/>
            <a:ext cx="360015" cy="17146"/>
          </a:xfrm>
          <a:custGeom>
            <a:avLst/>
            <a:gdLst/>
            <a:ahLst/>
            <a:cxnLst/>
            <a:rect l="0" t="0" r="0" b="0"/>
            <a:pathLst>
              <a:path w="360015" h="17146">
                <a:moveTo>
                  <a:pt x="8541" y="17145"/>
                </a:moveTo>
                <a:lnTo>
                  <a:pt x="0" y="17145"/>
                </a:lnTo>
                <a:lnTo>
                  <a:pt x="20120" y="17145"/>
                </a:lnTo>
                <a:lnTo>
                  <a:pt x="23881" y="16192"/>
                </a:lnTo>
                <a:lnTo>
                  <a:pt x="28293" y="14605"/>
                </a:lnTo>
                <a:lnTo>
                  <a:pt x="33139" y="12594"/>
                </a:lnTo>
                <a:lnTo>
                  <a:pt x="39227" y="11254"/>
                </a:lnTo>
                <a:lnTo>
                  <a:pt x="46144" y="10360"/>
                </a:lnTo>
                <a:lnTo>
                  <a:pt x="53612" y="9764"/>
                </a:lnTo>
                <a:lnTo>
                  <a:pt x="61448" y="9367"/>
                </a:lnTo>
                <a:lnTo>
                  <a:pt x="77775" y="8925"/>
                </a:lnTo>
                <a:lnTo>
                  <a:pt x="86130" y="7855"/>
                </a:lnTo>
                <a:lnTo>
                  <a:pt x="94557" y="6190"/>
                </a:lnTo>
                <a:lnTo>
                  <a:pt x="103032" y="4126"/>
                </a:lnTo>
                <a:lnTo>
                  <a:pt x="111540" y="2751"/>
                </a:lnTo>
                <a:lnTo>
                  <a:pt x="120070" y="1834"/>
                </a:lnTo>
                <a:lnTo>
                  <a:pt x="128613" y="1222"/>
                </a:lnTo>
                <a:lnTo>
                  <a:pt x="137167" y="815"/>
                </a:lnTo>
                <a:lnTo>
                  <a:pt x="154291" y="362"/>
                </a:lnTo>
                <a:lnTo>
                  <a:pt x="184547" y="108"/>
                </a:lnTo>
                <a:lnTo>
                  <a:pt x="193506" y="1024"/>
                </a:lnTo>
                <a:lnTo>
                  <a:pt x="201383" y="2588"/>
                </a:lnTo>
                <a:lnTo>
                  <a:pt x="208540" y="4583"/>
                </a:lnTo>
                <a:lnTo>
                  <a:pt x="216169" y="5913"/>
                </a:lnTo>
                <a:lnTo>
                  <a:pt x="224112" y="6799"/>
                </a:lnTo>
                <a:lnTo>
                  <a:pt x="232265" y="7391"/>
                </a:lnTo>
                <a:lnTo>
                  <a:pt x="240558" y="6832"/>
                </a:lnTo>
                <a:lnTo>
                  <a:pt x="248944" y="5507"/>
                </a:lnTo>
                <a:lnTo>
                  <a:pt x="257392" y="3671"/>
                </a:lnTo>
                <a:lnTo>
                  <a:pt x="264929" y="2448"/>
                </a:lnTo>
                <a:lnTo>
                  <a:pt x="271859" y="1632"/>
                </a:lnTo>
                <a:lnTo>
                  <a:pt x="278384" y="1088"/>
                </a:lnTo>
                <a:lnTo>
                  <a:pt x="284639" y="725"/>
                </a:lnTo>
                <a:lnTo>
                  <a:pt x="296668" y="322"/>
                </a:lnTo>
                <a:lnTo>
                  <a:pt x="341568" y="13"/>
                </a:lnTo>
                <a:lnTo>
                  <a:pt x="36001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1"/>
          <p:cNvSpPr/>
          <p:nvPr/>
        </p:nvSpPr>
        <p:spPr>
          <a:xfrm>
            <a:off x="4692015" y="3626167"/>
            <a:ext cx="34290" cy="300038"/>
          </a:xfrm>
          <a:custGeom>
            <a:avLst/>
            <a:gdLst/>
            <a:ahLst/>
            <a:cxnLst/>
            <a:rect l="0" t="0" r="0" b="0"/>
            <a:pathLst>
              <a:path w="34290" h="300038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6785" y="17741"/>
                </a:lnTo>
                <a:lnTo>
                  <a:pt x="7778" y="24077"/>
                </a:lnTo>
                <a:lnTo>
                  <a:pt x="8219" y="33244"/>
                </a:lnTo>
                <a:lnTo>
                  <a:pt x="8467" y="49114"/>
                </a:lnTo>
                <a:lnTo>
                  <a:pt x="9455" y="54650"/>
                </a:lnTo>
                <a:lnTo>
                  <a:pt x="11066" y="60246"/>
                </a:lnTo>
                <a:lnTo>
                  <a:pt x="13092" y="65882"/>
                </a:lnTo>
                <a:lnTo>
                  <a:pt x="14443" y="71544"/>
                </a:lnTo>
                <a:lnTo>
                  <a:pt x="15344" y="77223"/>
                </a:lnTo>
                <a:lnTo>
                  <a:pt x="15944" y="82915"/>
                </a:lnTo>
                <a:lnTo>
                  <a:pt x="16344" y="89567"/>
                </a:lnTo>
                <a:lnTo>
                  <a:pt x="16789" y="104577"/>
                </a:lnTo>
                <a:lnTo>
                  <a:pt x="17135" y="168135"/>
                </a:lnTo>
                <a:lnTo>
                  <a:pt x="17144" y="223684"/>
                </a:lnTo>
                <a:lnTo>
                  <a:pt x="18097" y="228180"/>
                </a:lnTo>
                <a:lnTo>
                  <a:pt x="19684" y="233083"/>
                </a:lnTo>
                <a:lnTo>
                  <a:pt x="21696" y="238256"/>
                </a:lnTo>
                <a:lnTo>
                  <a:pt x="23036" y="243610"/>
                </a:lnTo>
                <a:lnTo>
                  <a:pt x="23930" y="249084"/>
                </a:lnTo>
                <a:lnTo>
                  <a:pt x="24526" y="254639"/>
                </a:lnTo>
                <a:lnTo>
                  <a:pt x="25188" y="263351"/>
                </a:lnTo>
                <a:lnTo>
                  <a:pt x="25481" y="271350"/>
                </a:lnTo>
                <a:lnTo>
                  <a:pt x="25612" y="281255"/>
                </a:lnTo>
                <a:lnTo>
                  <a:pt x="26600" y="284658"/>
                </a:lnTo>
                <a:lnTo>
                  <a:pt x="28211" y="286927"/>
                </a:lnTo>
                <a:lnTo>
                  <a:pt x="30237" y="288440"/>
                </a:lnTo>
                <a:lnTo>
                  <a:pt x="31588" y="290401"/>
                </a:lnTo>
                <a:lnTo>
                  <a:pt x="32488" y="292661"/>
                </a:lnTo>
                <a:lnTo>
                  <a:pt x="34289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2"/>
          <p:cNvSpPr/>
          <p:nvPr/>
        </p:nvSpPr>
        <p:spPr>
          <a:xfrm>
            <a:off x="4856232" y="3609130"/>
            <a:ext cx="131845" cy="282668"/>
          </a:xfrm>
          <a:custGeom>
            <a:avLst/>
            <a:gdLst/>
            <a:ahLst/>
            <a:cxnLst/>
            <a:rect l="0" t="0" r="0" b="0"/>
            <a:pathLst>
              <a:path w="131845" h="282668">
                <a:moveTo>
                  <a:pt x="58668" y="17037"/>
                </a:moveTo>
                <a:lnTo>
                  <a:pt x="58668" y="0"/>
                </a:lnTo>
                <a:lnTo>
                  <a:pt x="56128" y="2480"/>
                </a:lnTo>
                <a:lnTo>
                  <a:pt x="54117" y="4475"/>
                </a:lnTo>
                <a:lnTo>
                  <a:pt x="51824" y="5805"/>
                </a:lnTo>
                <a:lnTo>
                  <a:pt x="49342" y="6691"/>
                </a:lnTo>
                <a:lnTo>
                  <a:pt x="46736" y="7282"/>
                </a:lnTo>
                <a:lnTo>
                  <a:pt x="44046" y="9582"/>
                </a:lnTo>
                <a:lnTo>
                  <a:pt x="41300" y="13019"/>
                </a:lnTo>
                <a:lnTo>
                  <a:pt x="38516" y="17216"/>
                </a:lnTo>
                <a:lnTo>
                  <a:pt x="35708" y="20967"/>
                </a:lnTo>
                <a:lnTo>
                  <a:pt x="32884" y="24419"/>
                </a:lnTo>
                <a:lnTo>
                  <a:pt x="30049" y="27673"/>
                </a:lnTo>
                <a:lnTo>
                  <a:pt x="27205" y="30795"/>
                </a:lnTo>
                <a:lnTo>
                  <a:pt x="21507" y="36804"/>
                </a:lnTo>
                <a:lnTo>
                  <a:pt x="12944" y="45543"/>
                </a:lnTo>
                <a:lnTo>
                  <a:pt x="11040" y="48423"/>
                </a:lnTo>
                <a:lnTo>
                  <a:pt x="7408" y="57028"/>
                </a:lnTo>
                <a:lnTo>
                  <a:pt x="5445" y="59891"/>
                </a:lnTo>
                <a:lnTo>
                  <a:pt x="3183" y="62751"/>
                </a:lnTo>
                <a:lnTo>
                  <a:pt x="670" y="68469"/>
                </a:lnTo>
                <a:lnTo>
                  <a:pt x="0" y="71328"/>
                </a:lnTo>
                <a:lnTo>
                  <a:pt x="506" y="74186"/>
                </a:lnTo>
                <a:lnTo>
                  <a:pt x="3608" y="79902"/>
                </a:lnTo>
                <a:lnTo>
                  <a:pt x="5622" y="85617"/>
                </a:lnTo>
                <a:lnTo>
                  <a:pt x="6158" y="88474"/>
                </a:lnTo>
                <a:lnTo>
                  <a:pt x="9295" y="94190"/>
                </a:lnTo>
                <a:lnTo>
                  <a:pt x="11465" y="97047"/>
                </a:lnTo>
                <a:lnTo>
                  <a:pt x="13864" y="99904"/>
                </a:lnTo>
                <a:lnTo>
                  <a:pt x="16416" y="102762"/>
                </a:lnTo>
                <a:lnTo>
                  <a:pt x="21792" y="108477"/>
                </a:lnTo>
                <a:lnTo>
                  <a:pt x="35843" y="122765"/>
                </a:lnTo>
                <a:lnTo>
                  <a:pt x="39642" y="125622"/>
                </a:lnTo>
                <a:lnTo>
                  <a:pt x="44078" y="128480"/>
                </a:lnTo>
                <a:lnTo>
                  <a:pt x="48942" y="131337"/>
                </a:lnTo>
                <a:lnTo>
                  <a:pt x="53136" y="134195"/>
                </a:lnTo>
                <a:lnTo>
                  <a:pt x="56885" y="137052"/>
                </a:lnTo>
                <a:lnTo>
                  <a:pt x="60336" y="139910"/>
                </a:lnTo>
                <a:lnTo>
                  <a:pt x="64543" y="143720"/>
                </a:lnTo>
                <a:lnTo>
                  <a:pt x="74296" y="153033"/>
                </a:lnTo>
                <a:lnTo>
                  <a:pt x="79564" y="157231"/>
                </a:lnTo>
                <a:lnTo>
                  <a:pt x="84981" y="160982"/>
                </a:lnTo>
                <a:lnTo>
                  <a:pt x="90497" y="164436"/>
                </a:lnTo>
                <a:lnTo>
                  <a:pt x="95127" y="167690"/>
                </a:lnTo>
                <a:lnTo>
                  <a:pt x="99167" y="170812"/>
                </a:lnTo>
                <a:lnTo>
                  <a:pt x="102812" y="173846"/>
                </a:lnTo>
                <a:lnTo>
                  <a:pt x="106194" y="177774"/>
                </a:lnTo>
                <a:lnTo>
                  <a:pt x="109402" y="182298"/>
                </a:lnTo>
                <a:lnTo>
                  <a:pt x="112494" y="187218"/>
                </a:lnTo>
                <a:lnTo>
                  <a:pt x="115506" y="191451"/>
                </a:lnTo>
                <a:lnTo>
                  <a:pt x="118468" y="195226"/>
                </a:lnTo>
                <a:lnTo>
                  <a:pt x="121394" y="198695"/>
                </a:lnTo>
                <a:lnTo>
                  <a:pt x="123345" y="202912"/>
                </a:lnTo>
                <a:lnTo>
                  <a:pt x="124646" y="207629"/>
                </a:lnTo>
                <a:lnTo>
                  <a:pt x="125513" y="212678"/>
                </a:lnTo>
                <a:lnTo>
                  <a:pt x="129017" y="220829"/>
                </a:lnTo>
                <a:lnTo>
                  <a:pt x="131285" y="224336"/>
                </a:lnTo>
                <a:lnTo>
                  <a:pt x="131844" y="228579"/>
                </a:lnTo>
                <a:lnTo>
                  <a:pt x="131264" y="233312"/>
                </a:lnTo>
                <a:lnTo>
                  <a:pt x="129925" y="238373"/>
                </a:lnTo>
                <a:lnTo>
                  <a:pt x="128438" y="246536"/>
                </a:lnTo>
                <a:lnTo>
                  <a:pt x="128041" y="250046"/>
                </a:lnTo>
                <a:lnTo>
                  <a:pt x="126824" y="253339"/>
                </a:lnTo>
                <a:lnTo>
                  <a:pt x="122932" y="259538"/>
                </a:lnTo>
                <a:lnTo>
                  <a:pt x="119608" y="262524"/>
                </a:lnTo>
                <a:lnTo>
                  <a:pt x="115487" y="265468"/>
                </a:lnTo>
                <a:lnTo>
                  <a:pt x="110834" y="268382"/>
                </a:lnTo>
                <a:lnTo>
                  <a:pt x="106780" y="270326"/>
                </a:lnTo>
                <a:lnTo>
                  <a:pt x="103125" y="271621"/>
                </a:lnTo>
                <a:lnTo>
                  <a:pt x="99736" y="272485"/>
                </a:lnTo>
                <a:lnTo>
                  <a:pt x="96524" y="274013"/>
                </a:lnTo>
                <a:lnTo>
                  <a:pt x="93430" y="275985"/>
                </a:lnTo>
                <a:lnTo>
                  <a:pt x="90415" y="278251"/>
                </a:lnTo>
                <a:lnTo>
                  <a:pt x="86500" y="279762"/>
                </a:lnTo>
                <a:lnTo>
                  <a:pt x="81985" y="280770"/>
                </a:lnTo>
                <a:lnTo>
                  <a:pt x="77070" y="281441"/>
                </a:lnTo>
                <a:lnTo>
                  <a:pt x="72841" y="281889"/>
                </a:lnTo>
                <a:lnTo>
                  <a:pt x="69069" y="282187"/>
                </a:lnTo>
                <a:lnTo>
                  <a:pt x="65602" y="282387"/>
                </a:lnTo>
                <a:lnTo>
                  <a:pt x="56669" y="282608"/>
                </a:lnTo>
                <a:lnTo>
                  <a:pt x="51621" y="282667"/>
                </a:lnTo>
                <a:lnTo>
                  <a:pt x="47302" y="281754"/>
                </a:lnTo>
                <a:lnTo>
                  <a:pt x="43470" y="280192"/>
                </a:lnTo>
                <a:lnTo>
                  <a:pt x="39964" y="278199"/>
                </a:lnTo>
                <a:lnTo>
                  <a:pt x="36673" y="275918"/>
                </a:lnTo>
                <a:lnTo>
                  <a:pt x="33527" y="273444"/>
                </a:lnTo>
                <a:lnTo>
                  <a:pt x="30477" y="270842"/>
                </a:lnTo>
                <a:lnTo>
                  <a:pt x="27492" y="268156"/>
                </a:lnTo>
                <a:lnTo>
                  <a:pt x="21634" y="262630"/>
                </a:lnTo>
                <a:lnTo>
                  <a:pt x="18739" y="258871"/>
                </a:lnTo>
                <a:lnTo>
                  <a:pt x="15856" y="254460"/>
                </a:lnTo>
                <a:lnTo>
                  <a:pt x="12981" y="249614"/>
                </a:lnTo>
                <a:lnTo>
                  <a:pt x="10112" y="244478"/>
                </a:lnTo>
                <a:lnTo>
                  <a:pt x="4385" y="233692"/>
                </a:lnTo>
                <a:lnTo>
                  <a:pt x="2477" y="228149"/>
                </a:lnTo>
                <a:lnTo>
                  <a:pt x="1204" y="222548"/>
                </a:lnTo>
                <a:lnTo>
                  <a:pt x="356" y="216910"/>
                </a:lnTo>
                <a:lnTo>
                  <a:pt x="744" y="210293"/>
                </a:lnTo>
                <a:lnTo>
                  <a:pt x="1954" y="203024"/>
                </a:lnTo>
                <a:lnTo>
                  <a:pt x="3713" y="195321"/>
                </a:lnTo>
                <a:lnTo>
                  <a:pt x="5839" y="187328"/>
                </a:lnTo>
                <a:lnTo>
                  <a:pt x="10741" y="170827"/>
                </a:lnTo>
                <a:lnTo>
                  <a:pt x="12428" y="162426"/>
                </a:lnTo>
                <a:lnTo>
                  <a:pt x="13554" y="153968"/>
                </a:lnTo>
                <a:lnTo>
                  <a:pt x="14304" y="145472"/>
                </a:lnTo>
                <a:lnTo>
                  <a:pt x="16710" y="137903"/>
                </a:lnTo>
                <a:lnTo>
                  <a:pt x="20218" y="130952"/>
                </a:lnTo>
                <a:lnTo>
                  <a:pt x="24462" y="124413"/>
                </a:lnTo>
                <a:lnTo>
                  <a:pt x="28244" y="117196"/>
                </a:lnTo>
                <a:lnTo>
                  <a:pt x="31718" y="109527"/>
                </a:lnTo>
                <a:lnTo>
                  <a:pt x="34986" y="101557"/>
                </a:lnTo>
                <a:lnTo>
                  <a:pt x="39069" y="94339"/>
                </a:lnTo>
                <a:lnTo>
                  <a:pt x="43697" y="87621"/>
                </a:lnTo>
                <a:lnTo>
                  <a:pt x="48687" y="81238"/>
                </a:lnTo>
                <a:lnTo>
                  <a:pt x="52966" y="75078"/>
                </a:lnTo>
                <a:lnTo>
                  <a:pt x="56772" y="69066"/>
                </a:lnTo>
                <a:lnTo>
                  <a:pt x="60261" y="63153"/>
                </a:lnTo>
                <a:lnTo>
                  <a:pt x="63540" y="58258"/>
                </a:lnTo>
                <a:lnTo>
                  <a:pt x="66679" y="54043"/>
                </a:lnTo>
                <a:lnTo>
                  <a:pt x="69723" y="50280"/>
                </a:lnTo>
                <a:lnTo>
                  <a:pt x="72705" y="46819"/>
                </a:lnTo>
                <a:lnTo>
                  <a:pt x="75646" y="43559"/>
                </a:lnTo>
                <a:lnTo>
                  <a:pt x="78559" y="40434"/>
                </a:lnTo>
                <a:lnTo>
                  <a:pt x="80501" y="37397"/>
                </a:lnTo>
                <a:lnTo>
                  <a:pt x="82659" y="31484"/>
                </a:lnTo>
                <a:lnTo>
                  <a:pt x="83874" y="22799"/>
                </a:lnTo>
                <a:lnTo>
                  <a:pt x="83092" y="20879"/>
                </a:lnTo>
                <a:lnTo>
                  <a:pt x="81618" y="19598"/>
                </a:lnTo>
                <a:lnTo>
                  <a:pt x="79683" y="18744"/>
                </a:lnTo>
                <a:lnTo>
                  <a:pt x="78393" y="17223"/>
                </a:lnTo>
                <a:lnTo>
                  <a:pt x="77533" y="15256"/>
                </a:lnTo>
                <a:lnTo>
                  <a:pt x="75813" y="8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3"/>
          <p:cNvSpPr/>
          <p:nvPr/>
        </p:nvSpPr>
        <p:spPr>
          <a:xfrm>
            <a:off x="3673227" y="4071940"/>
            <a:ext cx="272981" cy="137148"/>
          </a:xfrm>
          <a:custGeom>
            <a:avLst/>
            <a:gdLst/>
            <a:ahLst/>
            <a:cxnLst/>
            <a:rect l="0" t="0" r="0" b="0"/>
            <a:pathLst>
              <a:path w="272981" h="137148">
                <a:moveTo>
                  <a:pt x="58668" y="8570"/>
                </a:moveTo>
                <a:lnTo>
                  <a:pt x="58668" y="4019"/>
                </a:lnTo>
                <a:lnTo>
                  <a:pt x="57715" y="2678"/>
                </a:lnTo>
                <a:lnTo>
                  <a:pt x="56128" y="1784"/>
                </a:lnTo>
                <a:lnTo>
                  <a:pt x="50105" y="0"/>
                </a:lnTo>
                <a:lnTo>
                  <a:pt x="50096" y="32080"/>
                </a:lnTo>
                <a:lnTo>
                  <a:pt x="49143" y="37578"/>
                </a:lnTo>
                <a:lnTo>
                  <a:pt x="47555" y="43149"/>
                </a:lnTo>
                <a:lnTo>
                  <a:pt x="43251" y="55371"/>
                </a:lnTo>
                <a:lnTo>
                  <a:pt x="38163" y="70328"/>
                </a:lnTo>
                <a:lnTo>
                  <a:pt x="35473" y="77364"/>
                </a:lnTo>
                <a:lnTo>
                  <a:pt x="32727" y="83960"/>
                </a:lnTo>
                <a:lnTo>
                  <a:pt x="29944" y="90262"/>
                </a:lnTo>
                <a:lnTo>
                  <a:pt x="24312" y="102345"/>
                </a:lnTo>
                <a:lnTo>
                  <a:pt x="21476" y="108234"/>
                </a:lnTo>
                <a:lnTo>
                  <a:pt x="18633" y="113113"/>
                </a:lnTo>
                <a:lnTo>
                  <a:pt x="15786" y="117317"/>
                </a:lnTo>
                <a:lnTo>
                  <a:pt x="8922" y="126359"/>
                </a:lnTo>
                <a:lnTo>
                  <a:pt x="5444" y="130136"/>
                </a:lnTo>
                <a:lnTo>
                  <a:pt x="0" y="135770"/>
                </a:lnTo>
                <a:lnTo>
                  <a:pt x="506" y="136232"/>
                </a:lnTo>
                <a:lnTo>
                  <a:pt x="6158" y="137035"/>
                </a:lnTo>
                <a:lnTo>
                  <a:pt x="13864" y="137133"/>
                </a:lnTo>
                <a:lnTo>
                  <a:pt x="19070" y="137147"/>
                </a:lnTo>
                <a:lnTo>
                  <a:pt x="21792" y="136198"/>
                </a:lnTo>
                <a:lnTo>
                  <a:pt x="27356" y="132603"/>
                </a:lnTo>
                <a:lnTo>
                  <a:pt x="33004" y="130370"/>
                </a:lnTo>
                <a:lnTo>
                  <a:pt x="40594" y="128426"/>
                </a:lnTo>
                <a:lnTo>
                  <a:pt x="53492" y="124387"/>
                </a:lnTo>
                <a:lnTo>
                  <a:pt x="59980" y="122929"/>
                </a:lnTo>
                <a:lnTo>
                  <a:pt x="66210" y="121956"/>
                </a:lnTo>
                <a:lnTo>
                  <a:pt x="72268" y="121308"/>
                </a:lnTo>
                <a:lnTo>
                  <a:pt x="78212" y="119924"/>
                </a:lnTo>
                <a:lnTo>
                  <a:pt x="84080" y="118048"/>
                </a:lnTo>
                <a:lnTo>
                  <a:pt x="89897" y="115846"/>
                </a:lnTo>
                <a:lnTo>
                  <a:pt x="96632" y="114377"/>
                </a:lnTo>
                <a:lnTo>
                  <a:pt x="103980" y="113398"/>
                </a:lnTo>
                <a:lnTo>
                  <a:pt x="111735" y="112745"/>
                </a:lnTo>
                <a:lnTo>
                  <a:pt x="118811" y="112310"/>
                </a:lnTo>
                <a:lnTo>
                  <a:pt x="131753" y="111826"/>
                </a:lnTo>
                <a:lnTo>
                  <a:pt x="149749" y="111555"/>
                </a:lnTo>
                <a:lnTo>
                  <a:pt x="201533" y="111443"/>
                </a:lnTo>
                <a:lnTo>
                  <a:pt x="206299" y="112394"/>
                </a:lnTo>
                <a:lnTo>
                  <a:pt x="214134" y="115991"/>
                </a:lnTo>
                <a:lnTo>
                  <a:pt x="218509" y="117332"/>
                </a:lnTo>
                <a:lnTo>
                  <a:pt x="223331" y="118225"/>
                </a:lnTo>
                <a:lnTo>
                  <a:pt x="228451" y="118821"/>
                </a:lnTo>
                <a:lnTo>
                  <a:pt x="233769" y="119218"/>
                </a:lnTo>
                <a:lnTo>
                  <a:pt x="239219" y="119483"/>
                </a:lnTo>
                <a:lnTo>
                  <a:pt x="244758" y="119659"/>
                </a:lnTo>
                <a:lnTo>
                  <a:pt x="249403" y="120730"/>
                </a:lnTo>
                <a:lnTo>
                  <a:pt x="257104" y="124458"/>
                </a:lnTo>
                <a:lnTo>
                  <a:pt x="262244" y="127362"/>
                </a:lnTo>
                <a:lnTo>
                  <a:pt x="265986" y="128041"/>
                </a:lnTo>
                <a:lnTo>
                  <a:pt x="272980" y="1285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4"/>
          <p:cNvSpPr/>
          <p:nvPr/>
        </p:nvSpPr>
        <p:spPr>
          <a:xfrm>
            <a:off x="3886304" y="4071937"/>
            <a:ext cx="17042" cy="342901"/>
          </a:xfrm>
          <a:custGeom>
            <a:avLst/>
            <a:gdLst/>
            <a:ahLst/>
            <a:cxnLst/>
            <a:rect l="0" t="0" r="0" b="0"/>
            <a:pathLst>
              <a:path w="17042" h="342901">
                <a:moveTo>
                  <a:pt x="17041" y="0"/>
                </a:moveTo>
                <a:lnTo>
                  <a:pt x="12490" y="0"/>
                </a:lnTo>
                <a:lnTo>
                  <a:pt x="11149" y="953"/>
                </a:lnTo>
                <a:lnTo>
                  <a:pt x="10255" y="2540"/>
                </a:lnTo>
                <a:lnTo>
                  <a:pt x="9659" y="4551"/>
                </a:lnTo>
                <a:lnTo>
                  <a:pt x="9262" y="7796"/>
                </a:lnTo>
                <a:lnTo>
                  <a:pt x="8821" y="16482"/>
                </a:lnTo>
                <a:lnTo>
                  <a:pt x="9656" y="20513"/>
                </a:lnTo>
                <a:lnTo>
                  <a:pt x="11165" y="24153"/>
                </a:lnTo>
                <a:lnTo>
                  <a:pt x="13124" y="27532"/>
                </a:lnTo>
                <a:lnTo>
                  <a:pt x="14429" y="32642"/>
                </a:lnTo>
                <a:lnTo>
                  <a:pt x="15300" y="38907"/>
                </a:lnTo>
                <a:lnTo>
                  <a:pt x="15880" y="45940"/>
                </a:lnTo>
                <a:lnTo>
                  <a:pt x="16267" y="52534"/>
                </a:lnTo>
                <a:lnTo>
                  <a:pt x="16697" y="64941"/>
                </a:lnTo>
                <a:lnTo>
                  <a:pt x="15859" y="71869"/>
                </a:lnTo>
                <a:lnTo>
                  <a:pt x="14348" y="79346"/>
                </a:lnTo>
                <a:lnTo>
                  <a:pt x="12388" y="87187"/>
                </a:lnTo>
                <a:lnTo>
                  <a:pt x="11081" y="95272"/>
                </a:lnTo>
                <a:lnTo>
                  <a:pt x="10210" y="103520"/>
                </a:lnTo>
                <a:lnTo>
                  <a:pt x="9629" y="111876"/>
                </a:lnTo>
                <a:lnTo>
                  <a:pt x="9242" y="120304"/>
                </a:lnTo>
                <a:lnTo>
                  <a:pt x="8812" y="137289"/>
                </a:lnTo>
                <a:lnTo>
                  <a:pt x="8477" y="209765"/>
                </a:lnTo>
                <a:lnTo>
                  <a:pt x="7521" y="216044"/>
                </a:lnTo>
                <a:lnTo>
                  <a:pt x="5932" y="222134"/>
                </a:lnTo>
                <a:lnTo>
                  <a:pt x="3920" y="228099"/>
                </a:lnTo>
                <a:lnTo>
                  <a:pt x="2579" y="234934"/>
                </a:lnTo>
                <a:lnTo>
                  <a:pt x="1684" y="242348"/>
                </a:lnTo>
                <a:lnTo>
                  <a:pt x="1088" y="250148"/>
                </a:lnTo>
                <a:lnTo>
                  <a:pt x="690" y="257253"/>
                </a:lnTo>
                <a:lnTo>
                  <a:pt x="249" y="270227"/>
                </a:lnTo>
                <a:lnTo>
                  <a:pt x="0" y="283691"/>
                </a:lnTo>
                <a:lnTo>
                  <a:pt x="918" y="288187"/>
                </a:lnTo>
                <a:lnTo>
                  <a:pt x="2482" y="293090"/>
                </a:lnTo>
                <a:lnTo>
                  <a:pt x="4477" y="298263"/>
                </a:lnTo>
                <a:lnTo>
                  <a:pt x="5808" y="302665"/>
                </a:lnTo>
                <a:lnTo>
                  <a:pt x="6695" y="306551"/>
                </a:lnTo>
                <a:lnTo>
                  <a:pt x="7286" y="310095"/>
                </a:lnTo>
                <a:lnTo>
                  <a:pt x="7680" y="313410"/>
                </a:lnTo>
                <a:lnTo>
                  <a:pt x="8117" y="319634"/>
                </a:lnTo>
                <a:lnTo>
                  <a:pt x="8364" y="328492"/>
                </a:lnTo>
                <a:lnTo>
                  <a:pt x="8468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5"/>
          <p:cNvSpPr/>
          <p:nvPr/>
        </p:nvSpPr>
        <p:spPr>
          <a:xfrm>
            <a:off x="4014787" y="4209097"/>
            <a:ext cx="180023" cy="214314"/>
          </a:xfrm>
          <a:custGeom>
            <a:avLst/>
            <a:gdLst/>
            <a:ahLst/>
            <a:cxnLst/>
            <a:rect l="0" t="0" r="0" b="0"/>
            <a:pathLst>
              <a:path w="180023" h="214314">
                <a:moveTo>
                  <a:pt x="0" y="0"/>
                </a:moveTo>
                <a:lnTo>
                  <a:pt x="28963" y="0"/>
                </a:lnTo>
                <a:lnTo>
                  <a:pt x="31691" y="953"/>
                </a:lnTo>
                <a:lnTo>
                  <a:pt x="37262" y="4551"/>
                </a:lnTo>
                <a:lnTo>
                  <a:pt x="40082" y="6844"/>
                </a:lnTo>
                <a:lnTo>
                  <a:pt x="42914" y="9325"/>
                </a:lnTo>
                <a:lnTo>
                  <a:pt x="45754" y="11932"/>
                </a:lnTo>
                <a:lnTo>
                  <a:pt x="51450" y="17368"/>
                </a:lnTo>
                <a:lnTo>
                  <a:pt x="54303" y="20151"/>
                </a:lnTo>
                <a:lnTo>
                  <a:pt x="57157" y="23912"/>
                </a:lnTo>
                <a:lnTo>
                  <a:pt x="60012" y="28324"/>
                </a:lnTo>
                <a:lnTo>
                  <a:pt x="62868" y="33170"/>
                </a:lnTo>
                <a:lnTo>
                  <a:pt x="65725" y="37353"/>
                </a:lnTo>
                <a:lnTo>
                  <a:pt x="68581" y="41095"/>
                </a:lnTo>
                <a:lnTo>
                  <a:pt x="71438" y="44542"/>
                </a:lnTo>
                <a:lnTo>
                  <a:pt x="75248" y="48745"/>
                </a:lnTo>
                <a:lnTo>
                  <a:pt x="84561" y="58494"/>
                </a:lnTo>
                <a:lnTo>
                  <a:pt x="95964" y="70142"/>
                </a:lnTo>
                <a:lnTo>
                  <a:pt x="99218" y="74384"/>
                </a:lnTo>
                <a:lnTo>
                  <a:pt x="102341" y="79117"/>
                </a:lnTo>
                <a:lnTo>
                  <a:pt x="105374" y="84177"/>
                </a:lnTo>
                <a:lnTo>
                  <a:pt x="108350" y="88503"/>
                </a:lnTo>
                <a:lnTo>
                  <a:pt x="111285" y="92340"/>
                </a:lnTo>
                <a:lnTo>
                  <a:pt x="114196" y="95850"/>
                </a:lnTo>
                <a:lnTo>
                  <a:pt x="117088" y="100095"/>
                </a:lnTo>
                <a:lnTo>
                  <a:pt x="119968" y="104830"/>
                </a:lnTo>
                <a:lnTo>
                  <a:pt x="122841" y="109892"/>
                </a:lnTo>
                <a:lnTo>
                  <a:pt x="128574" y="120596"/>
                </a:lnTo>
                <a:lnTo>
                  <a:pt x="131436" y="126117"/>
                </a:lnTo>
                <a:lnTo>
                  <a:pt x="134296" y="130751"/>
                </a:lnTo>
                <a:lnTo>
                  <a:pt x="137156" y="134792"/>
                </a:lnTo>
                <a:lnTo>
                  <a:pt x="140015" y="138439"/>
                </a:lnTo>
                <a:lnTo>
                  <a:pt x="142873" y="142775"/>
                </a:lnTo>
                <a:lnTo>
                  <a:pt x="145731" y="147571"/>
                </a:lnTo>
                <a:lnTo>
                  <a:pt x="148589" y="152673"/>
                </a:lnTo>
                <a:lnTo>
                  <a:pt x="151447" y="157027"/>
                </a:lnTo>
                <a:lnTo>
                  <a:pt x="154305" y="160882"/>
                </a:lnTo>
                <a:lnTo>
                  <a:pt x="157162" y="164405"/>
                </a:lnTo>
                <a:lnTo>
                  <a:pt x="160020" y="168659"/>
                </a:lnTo>
                <a:lnTo>
                  <a:pt x="162878" y="173399"/>
                </a:lnTo>
                <a:lnTo>
                  <a:pt x="165735" y="178464"/>
                </a:lnTo>
                <a:lnTo>
                  <a:pt x="167640" y="182794"/>
                </a:lnTo>
                <a:lnTo>
                  <a:pt x="168910" y="186633"/>
                </a:lnTo>
                <a:lnTo>
                  <a:pt x="169757" y="190144"/>
                </a:lnTo>
                <a:lnTo>
                  <a:pt x="171274" y="194390"/>
                </a:lnTo>
                <a:lnTo>
                  <a:pt x="173237" y="199126"/>
                </a:lnTo>
                <a:lnTo>
                  <a:pt x="180022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6"/>
          <p:cNvSpPr/>
          <p:nvPr/>
        </p:nvSpPr>
        <p:spPr>
          <a:xfrm>
            <a:off x="4040504" y="4191952"/>
            <a:ext cx="154306" cy="222886"/>
          </a:xfrm>
          <a:custGeom>
            <a:avLst/>
            <a:gdLst/>
            <a:ahLst/>
            <a:cxnLst/>
            <a:rect l="0" t="0" r="0" b="0"/>
            <a:pathLst>
              <a:path w="154306" h="222886">
                <a:moveTo>
                  <a:pt x="154305" y="0"/>
                </a:moveTo>
                <a:lnTo>
                  <a:pt x="145838" y="0"/>
                </a:lnTo>
                <a:lnTo>
                  <a:pt x="139862" y="5891"/>
                </a:lnTo>
                <a:lnTo>
                  <a:pt x="138361" y="7381"/>
                </a:lnTo>
                <a:lnTo>
                  <a:pt x="135155" y="13123"/>
                </a:lnTo>
                <a:lnTo>
                  <a:pt x="132965" y="17321"/>
                </a:lnTo>
                <a:lnTo>
                  <a:pt x="130554" y="21073"/>
                </a:lnTo>
                <a:lnTo>
                  <a:pt x="127994" y="24526"/>
                </a:lnTo>
                <a:lnTo>
                  <a:pt x="125334" y="27781"/>
                </a:lnTo>
                <a:lnTo>
                  <a:pt x="122609" y="31856"/>
                </a:lnTo>
                <a:lnTo>
                  <a:pt x="119840" y="36477"/>
                </a:lnTo>
                <a:lnTo>
                  <a:pt x="117041" y="41463"/>
                </a:lnTo>
                <a:lnTo>
                  <a:pt x="111391" y="52083"/>
                </a:lnTo>
                <a:lnTo>
                  <a:pt x="108551" y="57582"/>
                </a:lnTo>
                <a:lnTo>
                  <a:pt x="104753" y="64106"/>
                </a:lnTo>
                <a:lnTo>
                  <a:pt x="95452" y="78974"/>
                </a:lnTo>
                <a:lnTo>
                  <a:pt x="90305" y="85987"/>
                </a:lnTo>
                <a:lnTo>
                  <a:pt x="84968" y="92567"/>
                </a:lnTo>
                <a:lnTo>
                  <a:pt x="79506" y="98859"/>
                </a:lnTo>
                <a:lnTo>
                  <a:pt x="74911" y="104958"/>
                </a:lnTo>
                <a:lnTo>
                  <a:pt x="70896" y="110930"/>
                </a:lnTo>
                <a:lnTo>
                  <a:pt x="67266" y="116816"/>
                </a:lnTo>
                <a:lnTo>
                  <a:pt x="63895" y="122645"/>
                </a:lnTo>
                <a:lnTo>
                  <a:pt x="57608" y="134202"/>
                </a:lnTo>
                <a:lnTo>
                  <a:pt x="53646" y="139950"/>
                </a:lnTo>
                <a:lnTo>
                  <a:pt x="49099" y="145688"/>
                </a:lnTo>
                <a:lnTo>
                  <a:pt x="44163" y="151417"/>
                </a:lnTo>
                <a:lnTo>
                  <a:pt x="39919" y="157143"/>
                </a:lnTo>
                <a:lnTo>
                  <a:pt x="36138" y="162864"/>
                </a:lnTo>
                <a:lnTo>
                  <a:pt x="32665" y="168584"/>
                </a:lnTo>
                <a:lnTo>
                  <a:pt x="29397" y="173349"/>
                </a:lnTo>
                <a:lnTo>
                  <a:pt x="26266" y="177478"/>
                </a:lnTo>
                <a:lnTo>
                  <a:pt x="23225" y="181184"/>
                </a:lnTo>
                <a:lnTo>
                  <a:pt x="21199" y="185559"/>
                </a:lnTo>
                <a:lnTo>
                  <a:pt x="19848" y="190381"/>
                </a:lnTo>
                <a:lnTo>
                  <a:pt x="18947" y="195501"/>
                </a:lnTo>
                <a:lnTo>
                  <a:pt x="17394" y="198914"/>
                </a:lnTo>
                <a:lnTo>
                  <a:pt x="15406" y="201189"/>
                </a:lnTo>
                <a:lnTo>
                  <a:pt x="13128" y="202706"/>
                </a:lnTo>
                <a:lnTo>
                  <a:pt x="11610" y="204670"/>
                </a:lnTo>
                <a:lnTo>
                  <a:pt x="10598" y="206932"/>
                </a:lnTo>
                <a:lnTo>
                  <a:pt x="8691" y="213881"/>
                </a:lnTo>
                <a:lnTo>
                  <a:pt x="4058" y="218735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7"/>
          <p:cNvSpPr/>
          <p:nvPr/>
        </p:nvSpPr>
        <p:spPr>
          <a:xfrm>
            <a:off x="4357687" y="4260532"/>
            <a:ext cx="188596" cy="25719"/>
          </a:xfrm>
          <a:custGeom>
            <a:avLst/>
            <a:gdLst/>
            <a:ahLst/>
            <a:cxnLst/>
            <a:rect l="0" t="0" r="0" b="0"/>
            <a:pathLst>
              <a:path w="188596" h="25719">
                <a:moveTo>
                  <a:pt x="0" y="25718"/>
                </a:moveTo>
                <a:lnTo>
                  <a:pt x="0" y="21167"/>
                </a:lnTo>
                <a:lnTo>
                  <a:pt x="953" y="19826"/>
                </a:lnTo>
                <a:lnTo>
                  <a:pt x="2540" y="18933"/>
                </a:lnTo>
                <a:lnTo>
                  <a:pt x="4551" y="18337"/>
                </a:lnTo>
                <a:lnTo>
                  <a:pt x="9325" y="17675"/>
                </a:lnTo>
                <a:lnTo>
                  <a:pt x="14622" y="17380"/>
                </a:lnTo>
                <a:lnTo>
                  <a:pt x="20151" y="17250"/>
                </a:lnTo>
                <a:lnTo>
                  <a:pt x="53105" y="17148"/>
                </a:lnTo>
                <a:lnTo>
                  <a:pt x="57311" y="16194"/>
                </a:lnTo>
                <a:lnTo>
                  <a:pt x="62020" y="14607"/>
                </a:lnTo>
                <a:lnTo>
                  <a:pt x="67064" y="12595"/>
                </a:lnTo>
                <a:lnTo>
                  <a:pt x="72332" y="11254"/>
                </a:lnTo>
                <a:lnTo>
                  <a:pt x="77749" y="10360"/>
                </a:lnTo>
                <a:lnTo>
                  <a:pt x="83265" y="9765"/>
                </a:lnTo>
                <a:lnTo>
                  <a:pt x="89800" y="9367"/>
                </a:lnTo>
                <a:lnTo>
                  <a:pt x="104681" y="8926"/>
                </a:lnTo>
                <a:lnTo>
                  <a:pt x="124573" y="8677"/>
                </a:lnTo>
                <a:lnTo>
                  <a:pt x="130673" y="7690"/>
                </a:lnTo>
                <a:lnTo>
                  <a:pt x="136646" y="6079"/>
                </a:lnTo>
                <a:lnTo>
                  <a:pt x="142532" y="4053"/>
                </a:lnTo>
                <a:lnTo>
                  <a:pt x="148361" y="2702"/>
                </a:lnTo>
                <a:lnTo>
                  <a:pt x="154153" y="1801"/>
                </a:lnTo>
                <a:lnTo>
                  <a:pt x="159919" y="1201"/>
                </a:lnTo>
                <a:lnTo>
                  <a:pt x="164715" y="800"/>
                </a:lnTo>
                <a:lnTo>
                  <a:pt x="168865" y="534"/>
                </a:lnTo>
                <a:lnTo>
                  <a:pt x="176016" y="237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8"/>
          <p:cNvSpPr/>
          <p:nvPr/>
        </p:nvSpPr>
        <p:spPr>
          <a:xfrm>
            <a:off x="4632007" y="4114812"/>
            <a:ext cx="205741" cy="231446"/>
          </a:xfrm>
          <a:custGeom>
            <a:avLst/>
            <a:gdLst/>
            <a:ahLst/>
            <a:cxnLst/>
            <a:rect l="0" t="0" r="0" b="0"/>
            <a:pathLst>
              <a:path w="205741" h="231446">
                <a:moveTo>
                  <a:pt x="0" y="34278"/>
                </a:moveTo>
                <a:lnTo>
                  <a:pt x="12770" y="21507"/>
                </a:lnTo>
                <a:lnTo>
                  <a:pt x="16134" y="19096"/>
                </a:lnTo>
                <a:lnTo>
                  <a:pt x="20281" y="16537"/>
                </a:lnTo>
                <a:lnTo>
                  <a:pt x="24950" y="13878"/>
                </a:lnTo>
                <a:lnTo>
                  <a:pt x="35219" y="8383"/>
                </a:lnTo>
                <a:lnTo>
                  <a:pt x="40625" y="5585"/>
                </a:lnTo>
                <a:lnTo>
                  <a:pt x="45180" y="3719"/>
                </a:lnTo>
                <a:lnTo>
                  <a:pt x="49170" y="2475"/>
                </a:lnTo>
                <a:lnTo>
                  <a:pt x="52783" y="1646"/>
                </a:lnTo>
                <a:lnTo>
                  <a:pt x="57096" y="1093"/>
                </a:lnTo>
                <a:lnTo>
                  <a:pt x="61877" y="725"/>
                </a:lnTo>
                <a:lnTo>
                  <a:pt x="66968" y="479"/>
                </a:lnTo>
                <a:lnTo>
                  <a:pt x="80246" y="206"/>
                </a:lnTo>
                <a:lnTo>
                  <a:pt x="118028" y="0"/>
                </a:lnTo>
                <a:lnTo>
                  <a:pt x="123453" y="948"/>
                </a:lnTo>
                <a:lnTo>
                  <a:pt x="128975" y="2533"/>
                </a:lnTo>
                <a:lnTo>
                  <a:pt x="134560" y="4542"/>
                </a:lnTo>
                <a:lnTo>
                  <a:pt x="139237" y="6834"/>
                </a:lnTo>
                <a:lnTo>
                  <a:pt x="143307" y="9314"/>
                </a:lnTo>
                <a:lnTo>
                  <a:pt x="146973" y="11920"/>
                </a:lnTo>
                <a:lnTo>
                  <a:pt x="150370" y="14610"/>
                </a:lnTo>
                <a:lnTo>
                  <a:pt x="156684" y="20139"/>
                </a:lnTo>
                <a:lnTo>
                  <a:pt x="159700" y="23900"/>
                </a:lnTo>
                <a:lnTo>
                  <a:pt x="162665" y="28311"/>
                </a:lnTo>
                <a:lnTo>
                  <a:pt x="165593" y="33158"/>
                </a:lnTo>
                <a:lnTo>
                  <a:pt x="167545" y="38294"/>
                </a:lnTo>
                <a:lnTo>
                  <a:pt x="168847" y="43622"/>
                </a:lnTo>
                <a:lnTo>
                  <a:pt x="169715" y="49080"/>
                </a:lnTo>
                <a:lnTo>
                  <a:pt x="169341" y="54623"/>
                </a:lnTo>
                <a:lnTo>
                  <a:pt x="168139" y="60224"/>
                </a:lnTo>
                <a:lnTo>
                  <a:pt x="161896" y="79748"/>
                </a:lnTo>
                <a:lnTo>
                  <a:pt x="159366" y="87451"/>
                </a:lnTo>
                <a:lnTo>
                  <a:pt x="156727" y="94491"/>
                </a:lnTo>
                <a:lnTo>
                  <a:pt x="154014" y="101090"/>
                </a:lnTo>
                <a:lnTo>
                  <a:pt x="151254" y="107395"/>
                </a:lnTo>
                <a:lnTo>
                  <a:pt x="147508" y="114455"/>
                </a:lnTo>
                <a:lnTo>
                  <a:pt x="143106" y="122019"/>
                </a:lnTo>
                <a:lnTo>
                  <a:pt x="138267" y="129919"/>
                </a:lnTo>
                <a:lnTo>
                  <a:pt x="133135" y="137091"/>
                </a:lnTo>
                <a:lnTo>
                  <a:pt x="127809" y="143778"/>
                </a:lnTo>
                <a:lnTo>
                  <a:pt x="122354" y="150140"/>
                </a:lnTo>
                <a:lnTo>
                  <a:pt x="116812" y="157239"/>
                </a:lnTo>
                <a:lnTo>
                  <a:pt x="111212" y="164829"/>
                </a:lnTo>
                <a:lnTo>
                  <a:pt x="105573" y="172747"/>
                </a:lnTo>
                <a:lnTo>
                  <a:pt x="99910" y="178978"/>
                </a:lnTo>
                <a:lnTo>
                  <a:pt x="94230" y="184085"/>
                </a:lnTo>
                <a:lnTo>
                  <a:pt x="88537" y="188442"/>
                </a:lnTo>
                <a:lnTo>
                  <a:pt x="83790" y="192299"/>
                </a:lnTo>
                <a:lnTo>
                  <a:pt x="79672" y="195822"/>
                </a:lnTo>
                <a:lnTo>
                  <a:pt x="75975" y="199124"/>
                </a:lnTo>
                <a:lnTo>
                  <a:pt x="69326" y="205333"/>
                </a:lnTo>
                <a:lnTo>
                  <a:pt x="66220" y="208322"/>
                </a:lnTo>
                <a:lnTo>
                  <a:pt x="62244" y="210315"/>
                </a:lnTo>
                <a:lnTo>
                  <a:pt x="57688" y="211643"/>
                </a:lnTo>
                <a:lnTo>
                  <a:pt x="52747" y="212529"/>
                </a:lnTo>
                <a:lnTo>
                  <a:pt x="48499" y="213119"/>
                </a:lnTo>
                <a:lnTo>
                  <a:pt x="44715" y="213513"/>
                </a:lnTo>
                <a:lnTo>
                  <a:pt x="41241" y="213775"/>
                </a:lnTo>
                <a:lnTo>
                  <a:pt x="34839" y="214067"/>
                </a:lnTo>
                <a:lnTo>
                  <a:pt x="31799" y="214145"/>
                </a:lnTo>
                <a:lnTo>
                  <a:pt x="28819" y="213244"/>
                </a:lnTo>
                <a:lnTo>
                  <a:pt x="22968" y="209703"/>
                </a:lnTo>
                <a:lnTo>
                  <a:pt x="17193" y="207495"/>
                </a:lnTo>
                <a:lnTo>
                  <a:pt x="14320" y="206905"/>
                </a:lnTo>
                <a:lnTo>
                  <a:pt x="8587" y="203711"/>
                </a:lnTo>
                <a:lnTo>
                  <a:pt x="5725" y="201526"/>
                </a:lnTo>
                <a:lnTo>
                  <a:pt x="3817" y="199116"/>
                </a:lnTo>
                <a:lnTo>
                  <a:pt x="2544" y="196558"/>
                </a:lnTo>
                <a:lnTo>
                  <a:pt x="1696" y="193899"/>
                </a:lnTo>
                <a:lnTo>
                  <a:pt x="1131" y="190222"/>
                </a:lnTo>
                <a:lnTo>
                  <a:pt x="754" y="185865"/>
                </a:lnTo>
                <a:lnTo>
                  <a:pt x="503" y="181056"/>
                </a:lnTo>
                <a:lnTo>
                  <a:pt x="1288" y="177850"/>
                </a:lnTo>
                <a:lnTo>
                  <a:pt x="2763" y="175712"/>
                </a:lnTo>
                <a:lnTo>
                  <a:pt x="6943" y="172385"/>
                </a:lnTo>
                <a:lnTo>
                  <a:pt x="11976" y="167731"/>
                </a:lnTo>
                <a:lnTo>
                  <a:pt x="22968" y="156983"/>
                </a:lnTo>
                <a:lnTo>
                  <a:pt x="28623" y="151361"/>
                </a:lnTo>
                <a:lnTo>
                  <a:pt x="31464" y="149480"/>
                </a:lnTo>
                <a:lnTo>
                  <a:pt x="37162" y="147391"/>
                </a:lnTo>
                <a:lnTo>
                  <a:pt x="40967" y="146834"/>
                </a:lnTo>
                <a:lnTo>
                  <a:pt x="45409" y="146463"/>
                </a:lnTo>
                <a:lnTo>
                  <a:pt x="54472" y="146050"/>
                </a:lnTo>
                <a:lnTo>
                  <a:pt x="61675" y="145867"/>
                </a:lnTo>
                <a:lnTo>
                  <a:pt x="75636" y="145763"/>
                </a:lnTo>
                <a:lnTo>
                  <a:pt x="80904" y="146702"/>
                </a:lnTo>
                <a:lnTo>
                  <a:pt x="86321" y="148280"/>
                </a:lnTo>
                <a:lnTo>
                  <a:pt x="91837" y="150284"/>
                </a:lnTo>
                <a:lnTo>
                  <a:pt x="97420" y="152573"/>
                </a:lnTo>
                <a:lnTo>
                  <a:pt x="103047" y="155051"/>
                </a:lnTo>
                <a:lnTo>
                  <a:pt x="108703" y="157656"/>
                </a:lnTo>
                <a:lnTo>
                  <a:pt x="113426" y="160345"/>
                </a:lnTo>
                <a:lnTo>
                  <a:pt x="117527" y="163090"/>
                </a:lnTo>
                <a:lnTo>
                  <a:pt x="121214" y="165872"/>
                </a:lnTo>
                <a:lnTo>
                  <a:pt x="125577" y="168680"/>
                </a:lnTo>
                <a:lnTo>
                  <a:pt x="130391" y="171504"/>
                </a:lnTo>
                <a:lnTo>
                  <a:pt x="135505" y="174339"/>
                </a:lnTo>
                <a:lnTo>
                  <a:pt x="139867" y="178135"/>
                </a:lnTo>
                <a:lnTo>
                  <a:pt x="143727" y="182570"/>
                </a:lnTo>
                <a:lnTo>
                  <a:pt x="147253" y="187432"/>
                </a:lnTo>
                <a:lnTo>
                  <a:pt x="150556" y="191625"/>
                </a:lnTo>
                <a:lnTo>
                  <a:pt x="156766" y="198825"/>
                </a:lnTo>
                <a:lnTo>
                  <a:pt x="159756" y="201126"/>
                </a:lnTo>
                <a:lnTo>
                  <a:pt x="165617" y="203682"/>
                </a:lnTo>
                <a:lnTo>
                  <a:pt x="169466" y="205316"/>
                </a:lnTo>
                <a:lnTo>
                  <a:pt x="178824" y="209672"/>
                </a:lnTo>
                <a:lnTo>
                  <a:pt x="182081" y="212168"/>
                </a:lnTo>
                <a:lnTo>
                  <a:pt x="184252" y="214784"/>
                </a:lnTo>
                <a:lnTo>
                  <a:pt x="185700" y="217480"/>
                </a:lnTo>
                <a:lnTo>
                  <a:pt x="187617" y="219278"/>
                </a:lnTo>
                <a:lnTo>
                  <a:pt x="189848" y="220476"/>
                </a:lnTo>
                <a:lnTo>
                  <a:pt x="192288" y="221275"/>
                </a:lnTo>
                <a:lnTo>
                  <a:pt x="197539" y="224702"/>
                </a:lnTo>
                <a:lnTo>
                  <a:pt x="205740" y="2314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9"/>
          <p:cNvSpPr/>
          <p:nvPr/>
        </p:nvSpPr>
        <p:spPr>
          <a:xfrm>
            <a:off x="4940617" y="4106227"/>
            <a:ext cx="60009" cy="274321"/>
          </a:xfrm>
          <a:custGeom>
            <a:avLst/>
            <a:gdLst/>
            <a:ahLst/>
            <a:cxnLst/>
            <a:rect l="0" t="0" r="0" b="0"/>
            <a:pathLst>
              <a:path w="60009" h="274321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6844" y="16134"/>
                </a:lnTo>
                <a:lnTo>
                  <a:pt x="9325" y="20281"/>
                </a:lnTo>
                <a:lnTo>
                  <a:pt x="11932" y="24951"/>
                </a:lnTo>
                <a:lnTo>
                  <a:pt x="13670" y="29016"/>
                </a:lnTo>
                <a:lnTo>
                  <a:pt x="14828" y="32679"/>
                </a:lnTo>
                <a:lnTo>
                  <a:pt x="16115" y="40241"/>
                </a:lnTo>
                <a:lnTo>
                  <a:pt x="16459" y="44925"/>
                </a:lnTo>
                <a:lnTo>
                  <a:pt x="16687" y="49953"/>
                </a:lnTo>
                <a:lnTo>
                  <a:pt x="17792" y="56162"/>
                </a:lnTo>
                <a:lnTo>
                  <a:pt x="19482" y="63159"/>
                </a:lnTo>
                <a:lnTo>
                  <a:pt x="21561" y="70681"/>
                </a:lnTo>
                <a:lnTo>
                  <a:pt x="22946" y="77600"/>
                </a:lnTo>
                <a:lnTo>
                  <a:pt x="23870" y="84119"/>
                </a:lnTo>
                <a:lnTo>
                  <a:pt x="24486" y="90369"/>
                </a:lnTo>
                <a:lnTo>
                  <a:pt x="24896" y="96441"/>
                </a:lnTo>
                <a:lnTo>
                  <a:pt x="25170" y="102394"/>
                </a:lnTo>
                <a:lnTo>
                  <a:pt x="25474" y="115041"/>
                </a:lnTo>
                <a:lnTo>
                  <a:pt x="25686" y="154779"/>
                </a:lnTo>
                <a:lnTo>
                  <a:pt x="26649" y="162241"/>
                </a:lnTo>
                <a:lnTo>
                  <a:pt x="28244" y="169121"/>
                </a:lnTo>
                <a:lnTo>
                  <a:pt x="30259" y="175612"/>
                </a:lnTo>
                <a:lnTo>
                  <a:pt x="31603" y="181845"/>
                </a:lnTo>
                <a:lnTo>
                  <a:pt x="32498" y="187905"/>
                </a:lnTo>
                <a:lnTo>
                  <a:pt x="33096" y="193850"/>
                </a:lnTo>
                <a:lnTo>
                  <a:pt x="33494" y="199718"/>
                </a:lnTo>
                <a:lnTo>
                  <a:pt x="33759" y="205536"/>
                </a:lnTo>
                <a:lnTo>
                  <a:pt x="34054" y="217079"/>
                </a:lnTo>
                <a:lnTo>
                  <a:pt x="34185" y="228560"/>
                </a:lnTo>
                <a:lnTo>
                  <a:pt x="35173" y="233336"/>
                </a:lnTo>
                <a:lnTo>
                  <a:pt x="36784" y="237472"/>
                </a:lnTo>
                <a:lnTo>
                  <a:pt x="38810" y="241182"/>
                </a:lnTo>
                <a:lnTo>
                  <a:pt x="40161" y="244608"/>
                </a:lnTo>
                <a:lnTo>
                  <a:pt x="41662" y="250955"/>
                </a:lnTo>
                <a:lnTo>
                  <a:pt x="43014" y="253981"/>
                </a:lnTo>
                <a:lnTo>
                  <a:pt x="44869" y="256951"/>
                </a:lnTo>
                <a:lnTo>
                  <a:pt x="50138" y="264010"/>
                </a:lnTo>
                <a:lnTo>
                  <a:pt x="51523" y="265542"/>
                </a:lnTo>
                <a:lnTo>
                  <a:pt x="60008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0"/>
          <p:cNvSpPr/>
          <p:nvPr/>
        </p:nvSpPr>
        <p:spPr>
          <a:xfrm>
            <a:off x="5240654" y="4191952"/>
            <a:ext cx="282894" cy="8574"/>
          </a:xfrm>
          <a:custGeom>
            <a:avLst/>
            <a:gdLst/>
            <a:ahLst/>
            <a:cxnLst/>
            <a:rect l="0" t="0" r="0" b="0"/>
            <a:pathLst>
              <a:path w="282894" h="8574">
                <a:moveTo>
                  <a:pt x="0" y="8573"/>
                </a:moveTo>
                <a:lnTo>
                  <a:pt x="155616" y="8573"/>
                </a:lnTo>
                <a:lnTo>
                  <a:pt x="162799" y="7620"/>
                </a:lnTo>
                <a:lnTo>
                  <a:pt x="169493" y="6033"/>
                </a:lnTo>
                <a:lnTo>
                  <a:pt x="175861" y="4022"/>
                </a:lnTo>
                <a:lnTo>
                  <a:pt x="182963" y="2681"/>
                </a:lnTo>
                <a:lnTo>
                  <a:pt x="190555" y="1788"/>
                </a:lnTo>
                <a:lnTo>
                  <a:pt x="198474" y="1192"/>
                </a:lnTo>
                <a:lnTo>
                  <a:pt x="205659" y="795"/>
                </a:lnTo>
                <a:lnTo>
                  <a:pt x="218722" y="353"/>
                </a:lnTo>
                <a:lnTo>
                  <a:pt x="242630" y="70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1"/>
          <p:cNvSpPr/>
          <p:nvPr/>
        </p:nvSpPr>
        <p:spPr>
          <a:xfrm>
            <a:off x="5317912" y="4269467"/>
            <a:ext cx="231354" cy="25356"/>
          </a:xfrm>
          <a:custGeom>
            <a:avLst/>
            <a:gdLst/>
            <a:ahLst/>
            <a:cxnLst/>
            <a:rect l="0" t="0" r="0" b="0"/>
            <a:pathLst>
              <a:path w="231354" h="25356">
                <a:moveTo>
                  <a:pt x="8467" y="25355"/>
                </a:moveTo>
                <a:lnTo>
                  <a:pt x="0" y="25355"/>
                </a:lnTo>
                <a:lnTo>
                  <a:pt x="2482" y="22815"/>
                </a:lnTo>
                <a:lnTo>
                  <a:pt x="4477" y="20804"/>
                </a:lnTo>
                <a:lnTo>
                  <a:pt x="6760" y="19464"/>
                </a:lnTo>
                <a:lnTo>
                  <a:pt x="9234" y="18570"/>
                </a:lnTo>
                <a:lnTo>
                  <a:pt x="11836" y="17974"/>
                </a:lnTo>
                <a:lnTo>
                  <a:pt x="17267" y="17312"/>
                </a:lnTo>
                <a:lnTo>
                  <a:pt x="20049" y="17136"/>
                </a:lnTo>
                <a:lnTo>
                  <a:pt x="30760" y="16939"/>
                </a:lnTo>
                <a:lnTo>
                  <a:pt x="37616" y="16888"/>
                </a:lnTo>
                <a:lnTo>
                  <a:pt x="44093" y="15900"/>
                </a:lnTo>
                <a:lnTo>
                  <a:pt x="50315" y="14289"/>
                </a:lnTo>
                <a:lnTo>
                  <a:pt x="56369" y="12263"/>
                </a:lnTo>
                <a:lnTo>
                  <a:pt x="62309" y="10912"/>
                </a:lnTo>
                <a:lnTo>
                  <a:pt x="68174" y="10011"/>
                </a:lnTo>
                <a:lnTo>
                  <a:pt x="73990" y="9411"/>
                </a:lnTo>
                <a:lnTo>
                  <a:pt x="80724" y="9010"/>
                </a:lnTo>
                <a:lnTo>
                  <a:pt x="95826" y="8566"/>
                </a:lnTo>
                <a:lnTo>
                  <a:pt x="102902" y="7495"/>
                </a:lnTo>
                <a:lnTo>
                  <a:pt x="109524" y="5829"/>
                </a:lnTo>
                <a:lnTo>
                  <a:pt x="115843" y="3765"/>
                </a:lnTo>
                <a:lnTo>
                  <a:pt x="122914" y="2389"/>
                </a:lnTo>
                <a:lnTo>
                  <a:pt x="130486" y="1472"/>
                </a:lnTo>
                <a:lnTo>
                  <a:pt x="138390" y="860"/>
                </a:lnTo>
                <a:lnTo>
                  <a:pt x="146518" y="453"/>
                </a:lnTo>
                <a:lnTo>
                  <a:pt x="163168" y="0"/>
                </a:lnTo>
                <a:lnTo>
                  <a:pt x="171609" y="832"/>
                </a:lnTo>
                <a:lnTo>
                  <a:pt x="180093" y="2339"/>
                </a:lnTo>
                <a:lnTo>
                  <a:pt x="188607" y="4296"/>
                </a:lnTo>
                <a:lnTo>
                  <a:pt x="196188" y="5601"/>
                </a:lnTo>
                <a:lnTo>
                  <a:pt x="203147" y="6471"/>
                </a:lnTo>
                <a:lnTo>
                  <a:pt x="209692" y="7051"/>
                </a:lnTo>
                <a:lnTo>
                  <a:pt x="215007" y="7437"/>
                </a:lnTo>
                <a:lnTo>
                  <a:pt x="231353" y="82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2"/>
          <p:cNvSpPr/>
          <p:nvPr/>
        </p:nvSpPr>
        <p:spPr>
          <a:xfrm>
            <a:off x="5694997" y="4140517"/>
            <a:ext cx="197169" cy="162879"/>
          </a:xfrm>
          <a:custGeom>
            <a:avLst/>
            <a:gdLst/>
            <a:ahLst/>
            <a:cxnLst/>
            <a:rect l="0" t="0" r="0" b="0"/>
            <a:pathLst>
              <a:path w="197169" h="162879">
                <a:moveTo>
                  <a:pt x="0" y="0"/>
                </a:moveTo>
                <a:lnTo>
                  <a:pt x="13019" y="0"/>
                </a:lnTo>
                <a:lnTo>
                  <a:pt x="14394" y="953"/>
                </a:lnTo>
                <a:lnTo>
                  <a:pt x="15311" y="2540"/>
                </a:lnTo>
                <a:lnTo>
                  <a:pt x="15923" y="4551"/>
                </a:lnTo>
                <a:lnTo>
                  <a:pt x="17283" y="5891"/>
                </a:lnTo>
                <a:lnTo>
                  <a:pt x="19142" y="6785"/>
                </a:lnTo>
                <a:lnTo>
                  <a:pt x="21333" y="7381"/>
                </a:lnTo>
                <a:lnTo>
                  <a:pt x="26309" y="10583"/>
                </a:lnTo>
                <a:lnTo>
                  <a:pt x="31695" y="15181"/>
                </a:lnTo>
                <a:lnTo>
                  <a:pt x="37265" y="20400"/>
                </a:lnTo>
                <a:lnTo>
                  <a:pt x="45755" y="28693"/>
                </a:lnTo>
                <a:lnTo>
                  <a:pt x="49553" y="31511"/>
                </a:lnTo>
                <a:lnTo>
                  <a:pt x="53990" y="34342"/>
                </a:lnTo>
                <a:lnTo>
                  <a:pt x="58854" y="37183"/>
                </a:lnTo>
                <a:lnTo>
                  <a:pt x="63048" y="40028"/>
                </a:lnTo>
                <a:lnTo>
                  <a:pt x="66797" y="42878"/>
                </a:lnTo>
                <a:lnTo>
                  <a:pt x="70249" y="45730"/>
                </a:lnTo>
                <a:lnTo>
                  <a:pt x="74455" y="49537"/>
                </a:lnTo>
                <a:lnTo>
                  <a:pt x="84209" y="58847"/>
                </a:lnTo>
                <a:lnTo>
                  <a:pt x="95859" y="70247"/>
                </a:lnTo>
                <a:lnTo>
                  <a:pt x="100101" y="73501"/>
                </a:lnTo>
                <a:lnTo>
                  <a:pt x="104834" y="76624"/>
                </a:lnTo>
                <a:lnTo>
                  <a:pt x="109894" y="79657"/>
                </a:lnTo>
                <a:lnTo>
                  <a:pt x="114220" y="82632"/>
                </a:lnTo>
                <a:lnTo>
                  <a:pt x="118057" y="85568"/>
                </a:lnTo>
                <a:lnTo>
                  <a:pt x="121567" y="88478"/>
                </a:lnTo>
                <a:lnTo>
                  <a:pt x="124860" y="92323"/>
                </a:lnTo>
                <a:lnTo>
                  <a:pt x="128007" y="96791"/>
                </a:lnTo>
                <a:lnTo>
                  <a:pt x="131058" y="101675"/>
                </a:lnTo>
                <a:lnTo>
                  <a:pt x="134997" y="105884"/>
                </a:lnTo>
                <a:lnTo>
                  <a:pt x="139528" y="109642"/>
                </a:lnTo>
                <a:lnTo>
                  <a:pt x="144454" y="113099"/>
                </a:lnTo>
                <a:lnTo>
                  <a:pt x="148690" y="116357"/>
                </a:lnTo>
                <a:lnTo>
                  <a:pt x="152467" y="119481"/>
                </a:lnTo>
                <a:lnTo>
                  <a:pt x="155938" y="122517"/>
                </a:lnTo>
                <a:lnTo>
                  <a:pt x="159203" y="125493"/>
                </a:lnTo>
                <a:lnTo>
                  <a:pt x="165372" y="131340"/>
                </a:lnTo>
                <a:lnTo>
                  <a:pt x="167398" y="134232"/>
                </a:lnTo>
                <a:lnTo>
                  <a:pt x="168748" y="137113"/>
                </a:lnTo>
                <a:lnTo>
                  <a:pt x="169649" y="139986"/>
                </a:lnTo>
                <a:lnTo>
                  <a:pt x="171202" y="141902"/>
                </a:lnTo>
                <a:lnTo>
                  <a:pt x="173190" y="143179"/>
                </a:lnTo>
                <a:lnTo>
                  <a:pt x="175467" y="144030"/>
                </a:lnTo>
                <a:lnTo>
                  <a:pt x="180538" y="147516"/>
                </a:lnTo>
                <a:lnTo>
                  <a:pt x="187003" y="152964"/>
                </a:lnTo>
                <a:lnTo>
                  <a:pt x="190428" y="156249"/>
                </a:lnTo>
                <a:lnTo>
                  <a:pt x="197168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3"/>
          <p:cNvSpPr/>
          <p:nvPr/>
        </p:nvSpPr>
        <p:spPr>
          <a:xfrm>
            <a:off x="5660707" y="4080510"/>
            <a:ext cx="240031" cy="300038"/>
          </a:xfrm>
          <a:custGeom>
            <a:avLst/>
            <a:gdLst/>
            <a:ahLst/>
            <a:cxnLst/>
            <a:rect l="0" t="0" r="0" b="0"/>
            <a:pathLst>
              <a:path w="240031" h="300038">
                <a:moveTo>
                  <a:pt x="240030" y="0"/>
                </a:moveTo>
                <a:lnTo>
                  <a:pt x="231811" y="0"/>
                </a:lnTo>
                <a:lnTo>
                  <a:pt x="227011" y="4550"/>
                </a:lnTo>
                <a:lnTo>
                  <a:pt x="224683" y="5891"/>
                </a:lnTo>
                <a:lnTo>
                  <a:pt x="219557" y="7380"/>
                </a:lnTo>
                <a:lnTo>
                  <a:pt x="216856" y="9682"/>
                </a:lnTo>
                <a:lnTo>
                  <a:pt x="211315" y="17321"/>
                </a:lnTo>
                <a:lnTo>
                  <a:pt x="208505" y="22024"/>
                </a:lnTo>
                <a:lnTo>
                  <a:pt x="205678" y="27066"/>
                </a:lnTo>
                <a:lnTo>
                  <a:pt x="202841" y="32331"/>
                </a:lnTo>
                <a:lnTo>
                  <a:pt x="199045" y="38699"/>
                </a:lnTo>
                <a:lnTo>
                  <a:pt x="189747" y="53394"/>
                </a:lnTo>
                <a:lnTo>
                  <a:pt x="184601" y="60361"/>
                </a:lnTo>
                <a:lnTo>
                  <a:pt x="179264" y="66910"/>
                </a:lnTo>
                <a:lnTo>
                  <a:pt x="173802" y="73182"/>
                </a:lnTo>
                <a:lnTo>
                  <a:pt x="168256" y="80220"/>
                </a:lnTo>
                <a:lnTo>
                  <a:pt x="162653" y="87770"/>
                </a:lnTo>
                <a:lnTo>
                  <a:pt x="151348" y="103779"/>
                </a:lnTo>
                <a:lnTo>
                  <a:pt x="105723" y="171485"/>
                </a:lnTo>
                <a:lnTo>
                  <a:pt x="99058" y="179093"/>
                </a:lnTo>
                <a:lnTo>
                  <a:pt x="91756" y="186070"/>
                </a:lnTo>
                <a:lnTo>
                  <a:pt x="84031" y="192627"/>
                </a:lnTo>
                <a:lnTo>
                  <a:pt x="77928" y="199855"/>
                </a:lnTo>
                <a:lnTo>
                  <a:pt x="72907" y="207532"/>
                </a:lnTo>
                <a:lnTo>
                  <a:pt x="68607" y="215507"/>
                </a:lnTo>
                <a:lnTo>
                  <a:pt x="63836" y="222729"/>
                </a:lnTo>
                <a:lnTo>
                  <a:pt x="58750" y="229448"/>
                </a:lnTo>
                <a:lnTo>
                  <a:pt x="53454" y="235833"/>
                </a:lnTo>
                <a:lnTo>
                  <a:pt x="48019" y="241994"/>
                </a:lnTo>
                <a:lnTo>
                  <a:pt x="36899" y="253920"/>
                </a:lnTo>
                <a:lnTo>
                  <a:pt x="32219" y="259768"/>
                </a:lnTo>
                <a:lnTo>
                  <a:pt x="28147" y="265571"/>
                </a:lnTo>
                <a:lnTo>
                  <a:pt x="24480" y="271344"/>
                </a:lnTo>
                <a:lnTo>
                  <a:pt x="17865" y="280300"/>
                </a:lnTo>
                <a:lnTo>
                  <a:pt x="11750" y="287455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4"/>
          <p:cNvSpPr/>
          <p:nvPr/>
        </p:nvSpPr>
        <p:spPr>
          <a:xfrm>
            <a:off x="5515079" y="4534852"/>
            <a:ext cx="257072" cy="42864"/>
          </a:xfrm>
          <a:custGeom>
            <a:avLst/>
            <a:gdLst/>
            <a:ahLst/>
            <a:cxnLst/>
            <a:rect l="0" t="0" r="0" b="0"/>
            <a:pathLst>
              <a:path w="257072" h="42864">
                <a:moveTo>
                  <a:pt x="8468" y="0"/>
                </a:moveTo>
                <a:lnTo>
                  <a:pt x="249" y="0"/>
                </a:lnTo>
                <a:lnTo>
                  <a:pt x="131" y="953"/>
                </a:lnTo>
                <a:lnTo>
                  <a:pt x="52" y="2540"/>
                </a:lnTo>
                <a:lnTo>
                  <a:pt x="0" y="4551"/>
                </a:lnTo>
                <a:lnTo>
                  <a:pt x="918" y="5892"/>
                </a:lnTo>
                <a:lnTo>
                  <a:pt x="2482" y="6785"/>
                </a:lnTo>
                <a:lnTo>
                  <a:pt x="4477" y="7381"/>
                </a:lnTo>
                <a:lnTo>
                  <a:pt x="11775" y="8043"/>
                </a:lnTo>
                <a:lnTo>
                  <a:pt x="20415" y="8337"/>
                </a:lnTo>
                <a:lnTo>
                  <a:pt x="31587" y="8503"/>
                </a:lnTo>
                <a:lnTo>
                  <a:pt x="57456" y="8563"/>
                </a:lnTo>
                <a:lnTo>
                  <a:pt x="63034" y="9519"/>
                </a:lnTo>
                <a:lnTo>
                  <a:pt x="68658" y="11109"/>
                </a:lnTo>
                <a:lnTo>
                  <a:pt x="74312" y="13121"/>
                </a:lnTo>
                <a:lnTo>
                  <a:pt x="80939" y="14462"/>
                </a:lnTo>
                <a:lnTo>
                  <a:pt x="88215" y="15357"/>
                </a:lnTo>
                <a:lnTo>
                  <a:pt x="95923" y="15953"/>
                </a:lnTo>
                <a:lnTo>
                  <a:pt x="103919" y="17303"/>
                </a:lnTo>
                <a:lnTo>
                  <a:pt x="112106" y="19155"/>
                </a:lnTo>
                <a:lnTo>
                  <a:pt x="120423" y="21343"/>
                </a:lnTo>
                <a:lnTo>
                  <a:pt x="128825" y="22801"/>
                </a:lnTo>
                <a:lnTo>
                  <a:pt x="137284" y="23773"/>
                </a:lnTo>
                <a:lnTo>
                  <a:pt x="145780" y="24421"/>
                </a:lnTo>
                <a:lnTo>
                  <a:pt x="153349" y="24853"/>
                </a:lnTo>
                <a:lnTo>
                  <a:pt x="166840" y="25333"/>
                </a:lnTo>
                <a:lnTo>
                  <a:pt x="173104" y="26414"/>
                </a:lnTo>
                <a:lnTo>
                  <a:pt x="179185" y="28087"/>
                </a:lnTo>
                <a:lnTo>
                  <a:pt x="185145" y="30155"/>
                </a:lnTo>
                <a:lnTo>
                  <a:pt x="191022" y="31533"/>
                </a:lnTo>
                <a:lnTo>
                  <a:pt x="196846" y="32452"/>
                </a:lnTo>
                <a:lnTo>
                  <a:pt x="202633" y="33065"/>
                </a:lnTo>
                <a:lnTo>
                  <a:pt x="209349" y="34426"/>
                </a:lnTo>
                <a:lnTo>
                  <a:pt x="216684" y="36286"/>
                </a:lnTo>
                <a:lnTo>
                  <a:pt x="224431" y="38478"/>
                </a:lnTo>
                <a:lnTo>
                  <a:pt x="230548" y="39939"/>
                </a:lnTo>
                <a:lnTo>
                  <a:pt x="235579" y="40914"/>
                </a:lnTo>
                <a:lnTo>
                  <a:pt x="239886" y="41564"/>
                </a:lnTo>
                <a:lnTo>
                  <a:pt x="247210" y="42286"/>
                </a:lnTo>
                <a:lnTo>
                  <a:pt x="257071" y="428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5"/>
          <p:cNvSpPr/>
          <p:nvPr/>
        </p:nvSpPr>
        <p:spPr>
          <a:xfrm>
            <a:off x="5844363" y="4431982"/>
            <a:ext cx="193535" cy="205741"/>
          </a:xfrm>
          <a:custGeom>
            <a:avLst/>
            <a:gdLst/>
            <a:ahLst/>
            <a:cxnLst/>
            <a:rect l="0" t="0" r="0" b="0"/>
            <a:pathLst>
              <a:path w="193535" h="205741">
                <a:moveTo>
                  <a:pt x="4939" y="0"/>
                </a:moveTo>
                <a:lnTo>
                  <a:pt x="0" y="0"/>
                </a:lnTo>
                <a:lnTo>
                  <a:pt x="4690" y="0"/>
                </a:lnTo>
                <a:lnTo>
                  <a:pt x="9416" y="4551"/>
                </a:lnTo>
                <a:lnTo>
                  <a:pt x="11734" y="5892"/>
                </a:lnTo>
                <a:lnTo>
                  <a:pt x="16849" y="7381"/>
                </a:lnTo>
                <a:lnTo>
                  <a:pt x="20499" y="9683"/>
                </a:lnTo>
                <a:lnTo>
                  <a:pt x="24837" y="13123"/>
                </a:lnTo>
                <a:lnTo>
                  <a:pt x="29635" y="17322"/>
                </a:lnTo>
                <a:lnTo>
                  <a:pt x="34738" y="22025"/>
                </a:lnTo>
                <a:lnTo>
                  <a:pt x="45488" y="32332"/>
                </a:lnTo>
                <a:lnTo>
                  <a:pt x="50069" y="37747"/>
                </a:lnTo>
                <a:lnTo>
                  <a:pt x="54076" y="43262"/>
                </a:lnTo>
                <a:lnTo>
                  <a:pt x="57700" y="48844"/>
                </a:lnTo>
                <a:lnTo>
                  <a:pt x="62972" y="54470"/>
                </a:lnTo>
                <a:lnTo>
                  <a:pt x="69346" y="60126"/>
                </a:lnTo>
                <a:lnTo>
                  <a:pt x="76452" y="65802"/>
                </a:lnTo>
                <a:lnTo>
                  <a:pt x="82142" y="71490"/>
                </a:lnTo>
                <a:lnTo>
                  <a:pt x="86887" y="77188"/>
                </a:lnTo>
                <a:lnTo>
                  <a:pt x="91004" y="82891"/>
                </a:lnTo>
                <a:lnTo>
                  <a:pt x="95653" y="88598"/>
                </a:lnTo>
                <a:lnTo>
                  <a:pt x="100658" y="94308"/>
                </a:lnTo>
                <a:lnTo>
                  <a:pt x="105899" y="100020"/>
                </a:lnTo>
                <a:lnTo>
                  <a:pt x="116803" y="111446"/>
                </a:lnTo>
                <a:lnTo>
                  <a:pt x="122378" y="117160"/>
                </a:lnTo>
                <a:lnTo>
                  <a:pt x="127046" y="122874"/>
                </a:lnTo>
                <a:lnTo>
                  <a:pt x="131111" y="128589"/>
                </a:lnTo>
                <a:lnTo>
                  <a:pt x="134774" y="134303"/>
                </a:lnTo>
                <a:lnTo>
                  <a:pt x="138168" y="139066"/>
                </a:lnTo>
                <a:lnTo>
                  <a:pt x="141383" y="143193"/>
                </a:lnTo>
                <a:lnTo>
                  <a:pt x="144479" y="146897"/>
                </a:lnTo>
                <a:lnTo>
                  <a:pt x="147496" y="151271"/>
                </a:lnTo>
                <a:lnTo>
                  <a:pt x="150460" y="156092"/>
                </a:lnTo>
                <a:lnTo>
                  <a:pt x="153387" y="161212"/>
                </a:lnTo>
                <a:lnTo>
                  <a:pt x="156292" y="165577"/>
                </a:lnTo>
                <a:lnTo>
                  <a:pt x="159181" y="169440"/>
                </a:lnTo>
                <a:lnTo>
                  <a:pt x="162059" y="172967"/>
                </a:lnTo>
                <a:lnTo>
                  <a:pt x="164931" y="177224"/>
                </a:lnTo>
                <a:lnTo>
                  <a:pt x="167798" y="181967"/>
                </a:lnTo>
                <a:lnTo>
                  <a:pt x="170662" y="187034"/>
                </a:lnTo>
                <a:lnTo>
                  <a:pt x="173523" y="190412"/>
                </a:lnTo>
                <a:lnTo>
                  <a:pt x="176384" y="192664"/>
                </a:lnTo>
                <a:lnTo>
                  <a:pt x="179242" y="194165"/>
                </a:lnTo>
                <a:lnTo>
                  <a:pt x="181149" y="196118"/>
                </a:lnTo>
                <a:lnTo>
                  <a:pt x="182420" y="198373"/>
                </a:lnTo>
                <a:lnTo>
                  <a:pt x="183267" y="200829"/>
                </a:lnTo>
                <a:lnTo>
                  <a:pt x="184785" y="202466"/>
                </a:lnTo>
                <a:lnTo>
                  <a:pt x="186748" y="203557"/>
                </a:lnTo>
                <a:lnTo>
                  <a:pt x="193534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6"/>
          <p:cNvSpPr/>
          <p:nvPr/>
        </p:nvSpPr>
        <p:spPr>
          <a:xfrm>
            <a:off x="5815012" y="4435616"/>
            <a:ext cx="214314" cy="270489"/>
          </a:xfrm>
          <a:custGeom>
            <a:avLst/>
            <a:gdLst/>
            <a:ahLst/>
            <a:cxnLst/>
            <a:rect l="0" t="0" r="0" b="0"/>
            <a:pathLst>
              <a:path w="214314" h="270489">
                <a:moveTo>
                  <a:pt x="214313" y="4938"/>
                </a:moveTo>
                <a:lnTo>
                  <a:pt x="214313" y="388"/>
                </a:lnTo>
                <a:lnTo>
                  <a:pt x="213360" y="0"/>
                </a:lnTo>
                <a:lnTo>
                  <a:pt x="211773" y="694"/>
                </a:lnTo>
                <a:lnTo>
                  <a:pt x="206932" y="4100"/>
                </a:lnTo>
                <a:lnTo>
                  <a:pt x="201190" y="4566"/>
                </a:lnTo>
                <a:lnTo>
                  <a:pt x="196992" y="4690"/>
                </a:lnTo>
                <a:lnTo>
                  <a:pt x="193240" y="6678"/>
                </a:lnTo>
                <a:lnTo>
                  <a:pt x="189787" y="9908"/>
                </a:lnTo>
                <a:lnTo>
                  <a:pt x="186532" y="13967"/>
                </a:lnTo>
                <a:lnTo>
                  <a:pt x="182457" y="18578"/>
                </a:lnTo>
                <a:lnTo>
                  <a:pt x="172850" y="28780"/>
                </a:lnTo>
                <a:lnTo>
                  <a:pt x="167620" y="35121"/>
                </a:lnTo>
                <a:lnTo>
                  <a:pt x="162230" y="42205"/>
                </a:lnTo>
                <a:lnTo>
                  <a:pt x="127374" y="89327"/>
                </a:lnTo>
                <a:lnTo>
                  <a:pt x="110903" y="111342"/>
                </a:lnTo>
                <a:lnTo>
                  <a:pt x="103463" y="122547"/>
                </a:lnTo>
                <a:lnTo>
                  <a:pt x="96598" y="133826"/>
                </a:lnTo>
                <a:lnTo>
                  <a:pt x="90116" y="145156"/>
                </a:lnTo>
                <a:lnTo>
                  <a:pt x="77834" y="167905"/>
                </a:lnTo>
                <a:lnTo>
                  <a:pt x="71892" y="179306"/>
                </a:lnTo>
                <a:lnTo>
                  <a:pt x="66025" y="189763"/>
                </a:lnTo>
                <a:lnTo>
                  <a:pt x="60210" y="199592"/>
                </a:lnTo>
                <a:lnTo>
                  <a:pt x="54427" y="209003"/>
                </a:lnTo>
                <a:lnTo>
                  <a:pt x="48667" y="217181"/>
                </a:lnTo>
                <a:lnTo>
                  <a:pt x="42922" y="224539"/>
                </a:lnTo>
                <a:lnTo>
                  <a:pt x="37188" y="231349"/>
                </a:lnTo>
                <a:lnTo>
                  <a:pt x="32412" y="237794"/>
                </a:lnTo>
                <a:lnTo>
                  <a:pt x="28275" y="243996"/>
                </a:lnTo>
                <a:lnTo>
                  <a:pt x="24565" y="250034"/>
                </a:lnTo>
                <a:lnTo>
                  <a:pt x="21139" y="255013"/>
                </a:lnTo>
                <a:lnTo>
                  <a:pt x="14793" y="263086"/>
                </a:lnTo>
                <a:lnTo>
                  <a:pt x="11767" y="265619"/>
                </a:lnTo>
                <a:lnTo>
                  <a:pt x="8797" y="267308"/>
                </a:lnTo>
                <a:lnTo>
                  <a:pt x="515" y="270488"/>
                </a:lnTo>
                <a:lnTo>
                  <a:pt x="229" y="268058"/>
                </a:lnTo>
                <a:lnTo>
                  <a:pt x="21" y="260095"/>
                </a:lnTo>
                <a:lnTo>
                  <a:pt x="0" y="253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7"/>
          <p:cNvSpPr/>
          <p:nvPr/>
        </p:nvSpPr>
        <p:spPr>
          <a:xfrm>
            <a:off x="3714750" y="4706302"/>
            <a:ext cx="274321" cy="25719"/>
          </a:xfrm>
          <a:custGeom>
            <a:avLst/>
            <a:gdLst/>
            <a:ahLst/>
            <a:cxnLst/>
            <a:rect l="0" t="0" r="0" b="0"/>
            <a:pathLst>
              <a:path w="274321" h="25719">
                <a:moveTo>
                  <a:pt x="0" y="0"/>
                </a:moveTo>
                <a:lnTo>
                  <a:pt x="16482" y="0"/>
                </a:lnTo>
                <a:lnTo>
                  <a:pt x="21465" y="953"/>
                </a:lnTo>
                <a:lnTo>
                  <a:pt x="26693" y="2540"/>
                </a:lnTo>
                <a:lnTo>
                  <a:pt x="32082" y="4551"/>
                </a:lnTo>
                <a:lnTo>
                  <a:pt x="37581" y="5892"/>
                </a:lnTo>
                <a:lnTo>
                  <a:pt x="43151" y="6785"/>
                </a:lnTo>
                <a:lnTo>
                  <a:pt x="48770" y="7381"/>
                </a:lnTo>
                <a:lnTo>
                  <a:pt x="54421" y="7778"/>
                </a:lnTo>
                <a:lnTo>
                  <a:pt x="60093" y="8043"/>
                </a:lnTo>
                <a:lnTo>
                  <a:pt x="72428" y="8337"/>
                </a:lnTo>
                <a:lnTo>
                  <a:pt x="111948" y="8542"/>
                </a:lnTo>
                <a:lnTo>
                  <a:pt x="120353" y="9505"/>
                </a:lnTo>
                <a:lnTo>
                  <a:pt x="128812" y="11099"/>
                </a:lnTo>
                <a:lnTo>
                  <a:pt x="137310" y="13114"/>
                </a:lnTo>
                <a:lnTo>
                  <a:pt x="145832" y="14458"/>
                </a:lnTo>
                <a:lnTo>
                  <a:pt x="154371" y="15353"/>
                </a:lnTo>
                <a:lnTo>
                  <a:pt x="162921" y="15951"/>
                </a:lnTo>
                <a:lnTo>
                  <a:pt x="171479" y="16349"/>
                </a:lnTo>
                <a:lnTo>
                  <a:pt x="188607" y="16791"/>
                </a:lnTo>
                <a:lnTo>
                  <a:pt x="232650" y="17114"/>
                </a:lnTo>
                <a:lnTo>
                  <a:pt x="238920" y="18077"/>
                </a:lnTo>
                <a:lnTo>
                  <a:pt x="244052" y="19671"/>
                </a:lnTo>
                <a:lnTo>
                  <a:pt x="248426" y="21687"/>
                </a:lnTo>
                <a:lnTo>
                  <a:pt x="253247" y="23030"/>
                </a:lnTo>
                <a:lnTo>
                  <a:pt x="258366" y="23926"/>
                </a:lnTo>
                <a:lnTo>
                  <a:pt x="274320" y="2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8"/>
          <p:cNvSpPr/>
          <p:nvPr/>
        </p:nvSpPr>
        <p:spPr>
          <a:xfrm>
            <a:off x="4074899" y="4594860"/>
            <a:ext cx="188492" cy="171451"/>
          </a:xfrm>
          <a:custGeom>
            <a:avLst/>
            <a:gdLst/>
            <a:ahLst/>
            <a:cxnLst/>
            <a:rect l="0" t="0" r="0" b="0"/>
            <a:pathLst>
              <a:path w="188492" h="171451">
                <a:moveTo>
                  <a:pt x="8468" y="0"/>
                </a:moveTo>
                <a:lnTo>
                  <a:pt x="0" y="0"/>
                </a:lnTo>
                <a:lnTo>
                  <a:pt x="4477" y="4551"/>
                </a:lnTo>
                <a:lnTo>
                  <a:pt x="21135" y="21238"/>
                </a:lnTo>
                <a:lnTo>
                  <a:pt x="24532" y="23683"/>
                </a:lnTo>
                <a:lnTo>
                  <a:pt x="28703" y="26266"/>
                </a:lnTo>
                <a:lnTo>
                  <a:pt x="33388" y="28941"/>
                </a:lnTo>
                <a:lnTo>
                  <a:pt x="37463" y="31676"/>
                </a:lnTo>
                <a:lnTo>
                  <a:pt x="41133" y="34452"/>
                </a:lnTo>
                <a:lnTo>
                  <a:pt x="44532" y="37256"/>
                </a:lnTo>
                <a:lnTo>
                  <a:pt x="48703" y="41029"/>
                </a:lnTo>
                <a:lnTo>
                  <a:pt x="58418" y="50303"/>
                </a:lnTo>
                <a:lnTo>
                  <a:pt x="70046" y="61682"/>
                </a:lnTo>
                <a:lnTo>
                  <a:pt x="74285" y="64934"/>
                </a:lnTo>
                <a:lnTo>
                  <a:pt x="79016" y="68054"/>
                </a:lnTo>
                <a:lnTo>
                  <a:pt x="84075" y="71087"/>
                </a:lnTo>
                <a:lnTo>
                  <a:pt x="88400" y="74061"/>
                </a:lnTo>
                <a:lnTo>
                  <a:pt x="92236" y="76997"/>
                </a:lnTo>
                <a:lnTo>
                  <a:pt x="95746" y="79906"/>
                </a:lnTo>
                <a:lnTo>
                  <a:pt x="99038" y="82798"/>
                </a:lnTo>
                <a:lnTo>
                  <a:pt x="102186" y="85679"/>
                </a:lnTo>
                <a:lnTo>
                  <a:pt x="105237" y="88552"/>
                </a:lnTo>
                <a:lnTo>
                  <a:pt x="109175" y="91419"/>
                </a:lnTo>
                <a:lnTo>
                  <a:pt x="113706" y="94284"/>
                </a:lnTo>
                <a:lnTo>
                  <a:pt x="118632" y="97145"/>
                </a:lnTo>
                <a:lnTo>
                  <a:pt x="122868" y="100959"/>
                </a:lnTo>
                <a:lnTo>
                  <a:pt x="126645" y="105406"/>
                </a:lnTo>
                <a:lnTo>
                  <a:pt x="130115" y="110275"/>
                </a:lnTo>
                <a:lnTo>
                  <a:pt x="134333" y="114474"/>
                </a:lnTo>
                <a:lnTo>
                  <a:pt x="139051" y="118226"/>
                </a:lnTo>
                <a:lnTo>
                  <a:pt x="144101" y="121680"/>
                </a:lnTo>
                <a:lnTo>
                  <a:pt x="147467" y="124934"/>
                </a:lnTo>
                <a:lnTo>
                  <a:pt x="149712" y="128057"/>
                </a:lnTo>
                <a:lnTo>
                  <a:pt x="151208" y="131091"/>
                </a:lnTo>
                <a:lnTo>
                  <a:pt x="154111" y="134067"/>
                </a:lnTo>
                <a:lnTo>
                  <a:pt x="157950" y="137003"/>
                </a:lnTo>
                <a:lnTo>
                  <a:pt x="162416" y="139913"/>
                </a:lnTo>
                <a:lnTo>
                  <a:pt x="166344" y="142805"/>
                </a:lnTo>
                <a:lnTo>
                  <a:pt x="169917" y="145685"/>
                </a:lnTo>
                <a:lnTo>
                  <a:pt x="173251" y="148558"/>
                </a:lnTo>
                <a:lnTo>
                  <a:pt x="175473" y="151426"/>
                </a:lnTo>
                <a:lnTo>
                  <a:pt x="176955" y="154291"/>
                </a:lnTo>
                <a:lnTo>
                  <a:pt x="177943" y="157153"/>
                </a:lnTo>
                <a:lnTo>
                  <a:pt x="179554" y="160014"/>
                </a:lnTo>
                <a:lnTo>
                  <a:pt x="181580" y="162873"/>
                </a:lnTo>
                <a:lnTo>
                  <a:pt x="188491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9"/>
          <p:cNvSpPr/>
          <p:nvPr/>
        </p:nvSpPr>
        <p:spPr>
          <a:xfrm>
            <a:off x="4057650" y="4560570"/>
            <a:ext cx="222885" cy="291466"/>
          </a:xfrm>
          <a:custGeom>
            <a:avLst/>
            <a:gdLst/>
            <a:ahLst/>
            <a:cxnLst/>
            <a:rect l="0" t="0" r="0" b="0"/>
            <a:pathLst>
              <a:path w="222885" h="291466">
                <a:moveTo>
                  <a:pt x="222884" y="0"/>
                </a:moveTo>
                <a:lnTo>
                  <a:pt x="201646" y="0"/>
                </a:lnTo>
                <a:lnTo>
                  <a:pt x="199201" y="952"/>
                </a:lnTo>
                <a:lnTo>
                  <a:pt x="190255" y="6843"/>
                </a:lnTo>
                <a:lnTo>
                  <a:pt x="185892" y="9325"/>
                </a:lnTo>
                <a:lnTo>
                  <a:pt x="181078" y="11931"/>
                </a:lnTo>
                <a:lnTo>
                  <a:pt x="176915" y="15574"/>
                </a:lnTo>
                <a:lnTo>
                  <a:pt x="173189" y="19908"/>
                </a:lnTo>
                <a:lnTo>
                  <a:pt x="169752" y="24702"/>
                </a:lnTo>
                <a:lnTo>
                  <a:pt x="165555" y="29802"/>
                </a:lnTo>
                <a:lnTo>
                  <a:pt x="160852" y="35108"/>
                </a:lnTo>
                <a:lnTo>
                  <a:pt x="155812" y="40551"/>
                </a:lnTo>
                <a:lnTo>
                  <a:pt x="151500" y="47036"/>
                </a:lnTo>
                <a:lnTo>
                  <a:pt x="147672" y="54217"/>
                </a:lnTo>
                <a:lnTo>
                  <a:pt x="144168" y="61862"/>
                </a:lnTo>
                <a:lnTo>
                  <a:pt x="139927" y="69817"/>
                </a:lnTo>
                <a:lnTo>
                  <a:pt x="135194" y="77977"/>
                </a:lnTo>
                <a:lnTo>
                  <a:pt x="130135" y="86275"/>
                </a:lnTo>
                <a:lnTo>
                  <a:pt x="123904" y="94664"/>
                </a:lnTo>
                <a:lnTo>
                  <a:pt x="116892" y="103114"/>
                </a:lnTo>
                <a:lnTo>
                  <a:pt x="109361" y="111605"/>
                </a:lnTo>
                <a:lnTo>
                  <a:pt x="103387" y="120123"/>
                </a:lnTo>
                <a:lnTo>
                  <a:pt x="98452" y="128659"/>
                </a:lnTo>
                <a:lnTo>
                  <a:pt x="94210" y="137208"/>
                </a:lnTo>
                <a:lnTo>
                  <a:pt x="89476" y="145765"/>
                </a:lnTo>
                <a:lnTo>
                  <a:pt x="84416" y="154326"/>
                </a:lnTo>
                <a:lnTo>
                  <a:pt x="73713" y="171459"/>
                </a:lnTo>
                <a:lnTo>
                  <a:pt x="62606" y="188599"/>
                </a:lnTo>
                <a:lnTo>
                  <a:pt x="57930" y="197170"/>
                </a:lnTo>
                <a:lnTo>
                  <a:pt x="53860" y="205742"/>
                </a:lnTo>
                <a:lnTo>
                  <a:pt x="50194" y="214313"/>
                </a:lnTo>
                <a:lnTo>
                  <a:pt x="45845" y="221933"/>
                </a:lnTo>
                <a:lnTo>
                  <a:pt x="41041" y="228918"/>
                </a:lnTo>
                <a:lnTo>
                  <a:pt x="35933" y="235479"/>
                </a:lnTo>
                <a:lnTo>
                  <a:pt x="31575" y="241758"/>
                </a:lnTo>
                <a:lnTo>
                  <a:pt x="27717" y="247850"/>
                </a:lnTo>
                <a:lnTo>
                  <a:pt x="24193" y="253815"/>
                </a:lnTo>
                <a:lnTo>
                  <a:pt x="20891" y="259698"/>
                </a:lnTo>
                <a:lnTo>
                  <a:pt x="14682" y="271314"/>
                </a:lnTo>
                <a:lnTo>
                  <a:pt x="8748" y="280286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0"/>
          <p:cNvSpPr/>
          <p:nvPr/>
        </p:nvSpPr>
        <p:spPr>
          <a:xfrm>
            <a:off x="3731895" y="5008032"/>
            <a:ext cx="229720" cy="298346"/>
          </a:xfrm>
          <a:custGeom>
            <a:avLst/>
            <a:gdLst/>
            <a:ahLst/>
            <a:cxnLst/>
            <a:rect l="0" t="0" r="0" b="0"/>
            <a:pathLst>
              <a:path w="229720" h="298346">
                <a:moveTo>
                  <a:pt x="0" y="58315"/>
                </a:moveTo>
                <a:lnTo>
                  <a:pt x="0" y="53765"/>
                </a:lnTo>
                <a:lnTo>
                  <a:pt x="952" y="52424"/>
                </a:lnTo>
                <a:lnTo>
                  <a:pt x="2540" y="51530"/>
                </a:lnTo>
                <a:lnTo>
                  <a:pt x="4550" y="50934"/>
                </a:lnTo>
                <a:lnTo>
                  <a:pt x="9324" y="47733"/>
                </a:lnTo>
                <a:lnTo>
                  <a:pt x="14622" y="43134"/>
                </a:lnTo>
                <a:lnTo>
                  <a:pt x="20150" y="37916"/>
                </a:lnTo>
                <a:lnTo>
                  <a:pt x="23911" y="35190"/>
                </a:lnTo>
                <a:lnTo>
                  <a:pt x="28323" y="32421"/>
                </a:lnTo>
                <a:lnTo>
                  <a:pt x="33169" y="29622"/>
                </a:lnTo>
                <a:lnTo>
                  <a:pt x="39258" y="26804"/>
                </a:lnTo>
                <a:lnTo>
                  <a:pt x="46174" y="23973"/>
                </a:lnTo>
                <a:lnTo>
                  <a:pt x="53643" y="21133"/>
                </a:lnTo>
                <a:lnTo>
                  <a:pt x="60527" y="18287"/>
                </a:lnTo>
                <a:lnTo>
                  <a:pt x="67021" y="15437"/>
                </a:lnTo>
                <a:lnTo>
                  <a:pt x="79317" y="9731"/>
                </a:lnTo>
                <a:lnTo>
                  <a:pt x="91132" y="4020"/>
                </a:lnTo>
                <a:lnTo>
                  <a:pt x="96949" y="2116"/>
                </a:lnTo>
                <a:lnTo>
                  <a:pt x="102733" y="846"/>
                </a:lnTo>
                <a:lnTo>
                  <a:pt x="108494" y="0"/>
                </a:lnTo>
                <a:lnTo>
                  <a:pt x="113286" y="389"/>
                </a:lnTo>
                <a:lnTo>
                  <a:pt x="117434" y="1600"/>
                </a:lnTo>
                <a:lnTo>
                  <a:pt x="121152" y="3360"/>
                </a:lnTo>
                <a:lnTo>
                  <a:pt x="125535" y="4533"/>
                </a:lnTo>
                <a:lnTo>
                  <a:pt x="130362" y="5316"/>
                </a:lnTo>
                <a:lnTo>
                  <a:pt x="135485" y="5837"/>
                </a:lnTo>
                <a:lnTo>
                  <a:pt x="139853" y="7137"/>
                </a:lnTo>
                <a:lnTo>
                  <a:pt x="143718" y="8957"/>
                </a:lnTo>
                <a:lnTo>
                  <a:pt x="150552" y="13518"/>
                </a:lnTo>
                <a:lnTo>
                  <a:pt x="156764" y="18720"/>
                </a:lnTo>
                <a:lnTo>
                  <a:pt x="162700" y="26747"/>
                </a:lnTo>
                <a:lnTo>
                  <a:pt x="167561" y="35712"/>
                </a:lnTo>
                <a:lnTo>
                  <a:pt x="169721" y="42872"/>
                </a:lnTo>
                <a:lnTo>
                  <a:pt x="169345" y="47067"/>
                </a:lnTo>
                <a:lnTo>
                  <a:pt x="168142" y="51769"/>
                </a:lnTo>
                <a:lnTo>
                  <a:pt x="166387" y="56809"/>
                </a:lnTo>
                <a:lnTo>
                  <a:pt x="165217" y="62074"/>
                </a:lnTo>
                <a:lnTo>
                  <a:pt x="164437" y="67488"/>
                </a:lnTo>
                <a:lnTo>
                  <a:pt x="163917" y="73003"/>
                </a:lnTo>
                <a:lnTo>
                  <a:pt x="162618" y="79537"/>
                </a:lnTo>
                <a:lnTo>
                  <a:pt x="160799" y="86751"/>
                </a:lnTo>
                <a:lnTo>
                  <a:pt x="158634" y="94417"/>
                </a:lnTo>
                <a:lnTo>
                  <a:pt x="155286" y="101433"/>
                </a:lnTo>
                <a:lnTo>
                  <a:pt x="151149" y="108016"/>
                </a:lnTo>
                <a:lnTo>
                  <a:pt x="146486" y="114308"/>
                </a:lnTo>
                <a:lnTo>
                  <a:pt x="141472" y="120409"/>
                </a:lnTo>
                <a:lnTo>
                  <a:pt x="136225" y="126381"/>
                </a:lnTo>
                <a:lnTo>
                  <a:pt x="130821" y="132268"/>
                </a:lnTo>
                <a:lnTo>
                  <a:pt x="119738" y="143888"/>
                </a:lnTo>
                <a:lnTo>
                  <a:pt x="114115" y="149654"/>
                </a:lnTo>
                <a:lnTo>
                  <a:pt x="108462" y="154450"/>
                </a:lnTo>
                <a:lnTo>
                  <a:pt x="102787" y="158600"/>
                </a:lnTo>
                <a:lnTo>
                  <a:pt x="97100" y="162319"/>
                </a:lnTo>
                <a:lnTo>
                  <a:pt x="92356" y="165751"/>
                </a:lnTo>
                <a:lnTo>
                  <a:pt x="88240" y="168991"/>
                </a:lnTo>
                <a:lnTo>
                  <a:pt x="84544" y="172104"/>
                </a:lnTo>
                <a:lnTo>
                  <a:pt x="77898" y="175563"/>
                </a:lnTo>
                <a:lnTo>
                  <a:pt x="70420" y="177783"/>
                </a:lnTo>
                <a:lnTo>
                  <a:pt x="64004" y="178222"/>
                </a:lnTo>
                <a:lnTo>
                  <a:pt x="68345" y="178326"/>
                </a:lnTo>
                <a:lnTo>
                  <a:pt x="77612" y="173778"/>
                </a:lnTo>
                <a:lnTo>
                  <a:pt x="82221" y="172438"/>
                </a:lnTo>
                <a:lnTo>
                  <a:pt x="87199" y="171544"/>
                </a:lnTo>
                <a:lnTo>
                  <a:pt x="92422" y="170949"/>
                </a:lnTo>
                <a:lnTo>
                  <a:pt x="96857" y="169599"/>
                </a:lnTo>
                <a:lnTo>
                  <a:pt x="100767" y="167747"/>
                </a:lnTo>
                <a:lnTo>
                  <a:pt x="104325" y="165560"/>
                </a:lnTo>
                <a:lnTo>
                  <a:pt x="108602" y="164101"/>
                </a:lnTo>
                <a:lnTo>
                  <a:pt x="113359" y="163129"/>
                </a:lnTo>
                <a:lnTo>
                  <a:pt x="118435" y="162482"/>
                </a:lnTo>
                <a:lnTo>
                  <a:pt x="124676" y="162050"/>
                </a:lnTo>
                <a:lnTo>
                  <a:pt x="131695" y="161761"/>
                </a:lnTo>
                <a:lnTo>
                  <a:pt x="152686" y="161356"/>
                </a:lnTo>
                <a:lnTo>
                  <a:pt x="176845" y="161219"/>
                </a:lnTo>
                <a:lnTo>
                  <a:pt x="182666" y="162160"/>
                </a:lnTo>
                <a:lnTo>
                  <a:pt x="188453" y="163740"/>
                </a:lnTo>
                <a:lnTo>
                  <a:pt x="194215" y="165746"/>
                </a:lnTo>
                <a:lnTo>
                  <a:pt x="199009" y="168036"/>
                </a:lnTo>
                <a:lnTo>
                  <a:pt x="203157" y="170515"/>
                </a:lnTo>
                <a:lnTo>
                  <a:pt x="210307" y="175809"/>
                </a:lnTo>
                <a:lnTo>
                  <a:pt x="216660" y="181337"/>
                </a:lnTo>
                <a:lnTo>
                  <a:pt x="222658" y="186969"/>
                </a:lnTo>
                <a:lnTo>
                  <a:pt x="225591" y="189804"/>
                </a:lnTo>
                <a:lnTo>
                  <a:pt x="227547" y="192647"/>
                </a:lnTo>
                <a:lnTo>
                  <a:pt x="229719" y="198345"/>
                </a:lnTo>
                <a:lnTo>
                  <a:pt x="229346" y="201199"/>
                </a:lnTo>
                <a:lnTo>
                  <a:pt x="228145" y="204053"/>
                </a:lnTo>
                <a:lnTo>
                  <a:pt x="226391" y="206909"/>
                </a:lnTo>
                <a:lnTo>
                  <a:pt x="224443" y="215162"/>
                </a:lnTo>
                <a:lnTo>
                  <a:pt x="223924" y="220029"/>
                </a:lnTo>
                <a:lnTo>
                  <a:pt x="221672" y="224227"/>
                </a:lnTo>
                <a:lnTo>
                  <a:pt x="218266" y="227978"/>
                </a:lnTo>
                <a:lnTo>
                  <a:pt x="214091" y="231431"/>
                </a:lnTo>
                <a:lnTo>
                  <a:pt x="210354" y="234686"/>
                </a:lnTo>
                <a:lnTo>
                  <a:pt x="203663" y="240842"/>
                </a:lnTo>
                <a:lnTo>
                  <a:pt x="189990" y="254214"/>
                </a:lnTo>
                <a:lnTo>
                  <a:pt x="184762" y="258447"/>
                </a:lnTo>
                <a:lnTo>
                  <a:pt x="179372" y="262221"/>
                </a:lnTo>
                <a:lnTo>
                  <a:pt x="173874" y="265690"/>
                </a:lnTo>
                <a:lnTo>
                  <a:pt x="167351" y="268955"/>
                </a:lnTo>
                <a:lnTo>
                  <a:pt x="160145" y="272084"/>
                </a:lnTo>
                <a:lnTo>
                  <a:pt x="152483" y="275123"/>
                </a:lnTo>
                <a:lnTo>
                  <a:pt x="145470" y="277149"/>
                </a:lnTo>
                <a:lnTo>
                  <a:pt x="138890" y="278499"/>
                </a:lnTo>
                <a:lnTo>
                  <a:pt x="132598" y="279400"/>
                </a:lnTo>
                <a:lnTo>
                  <a:pt x="126499" y="280952"/>
                </a:lnTo>
                <a:lnTo>
                  <a:pt x="120527" y="282940"/>
                </a:lnTo>
                <a:lnTo>
                  <a:pt x="114641" y="285217"/>
                </a:lnTo>
                <a:lnTo>
                  <a:pt x="108812" y="286736"/>
                </a:lnTo>
                <a:lnTo>
                  <a:pt x="103022" y="287748"/>
                </a:lnTo>
                <a:lnTo>
                  <a:pt x="97256" y="288423"/>
                </a:lnTo>
                <a:lnTo>
                  <a:pt x="91507" y="288872"/>
                </a:lnTo>
                <a:lnTo>
                  <a:pt x="85770" y="289173"/>
                </a:lnTo>
                <a:lnTo>
                  <a:pt x="80040" y="289373"/>
                </a:lnTo>
                <a:lnTo>
                  <a:pt x="74314" y="290458"/>
                </a:lnTo>
                <a:lnTo>
                  <a:pt x="68593" y="292135"/>
                </a:lnTo>
                <a:lnTo>
                  <a:pt x="62874" y="294205"/>
                </a:lnTo>
                <a:lnTo>
                  <a:pt x="57155" y="295585"/>
                </a:lnTo>
                <a:lnTo>
                  <a:pt x="51439" y="296505"/>
                </a:lnTo>
                <a:lnTo>
                  <a:pt x="45722" y="297118"/>
                </a:lnTo>
                <a:lnTo>
                  <a:pt x="40959" y="297527"/>
                </a:lnTo>
                <a:lnTo>
                  <a:pt x="36831" y="297800"/>
                </a:lnTo>
                <a:lnTo>
                  <a:pt x="25717" y="2983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1"/>
          <p:cNvSpPr/>
          <p:nvPr/>
        </p:nvSpPr>
        <p:spPr>
          <a:xfrm>
            <a:off x="4057650" y="5040629"/>
            <a:ext cx="128588" cy="214314"/>
          </a:xfrm>
          <a:custGeom>
            <a:avLst/>
            <a:gdLst/>
            <a:ahLst/>
            <a:cxnLst/>
            <a:rect l="0" t="0" r="0" b="0"/>
            <a:pathLst>
              <a:path w="128588" h="214314">
                <a:moveTo>
                  <a:pt x="0" y="0"/>
                </a:moveTo>
                <a:lnTo>
                  <a:pt x="0" y="11932"/>
                </a:lnTo>
                <a:lnTo>
                  <a:pt x="952" y="14623"/>
                </a:lnTo>
                <a:lnTo>
                  <a:pt x="4550" y="20152"/>
                </a:lnTo>
                <a:lnTo>
                  <a:pt x="6843" y="22959"/>
                </a:lnTo>
                <a:lnTo>
                  <a:pt x="9325" y="25784"/>
                </a:lnTo>
                <a:lnTo>
                  <a:pt x="11931" y="28620"/>
                </a:lnTo>
                <a:lnTo>
                  <a:pt x="14621" y="32415"/>
                </a:lnTo>
                <a:lnTo>
                  <a:pt x="17367" y="36850"/>
                </a:lnTo>
                <a:lnTo>
                  <a:pt x="20150" y="41712"/>
                </a:lnTo>
                <a:lnTo>
                  <a:pt x="22959" y="45906"/>
                </a:lnTo>
                <a:lnTo>
                  <a:pt x="25783" y="49654"/>
                </a:lnTo>
                <a:lnTo>
                  <a:pt x="28619" y="53105"/>
                </a:lnTo>
                <a:lnTo>
                  <a:pt x="31462" y="57311"/>
                </a:lnTo>
                <a:lnTo>
                  <a:pt x="34309" y="62020"/>
                </a:lnTo>
                <a:lnTo>
                  <a:pt x="37160" y="67064"/>
                </a:lnTo>
                <a:lnTo>
                  <a:pt x="42868" y="77750"/>
                </a:lnTo>
                <a:lnTo>
                  <a:pt x="45723" y="83265"/>
                </a:lnTo>
                <a:lnTo>
                  <a:pt x="47627" y="88848"/>
                </a:lnTo>
                <a:lnTo>
                  <a:pt x="48896" y="94475"/>
                </a:lnTo>
                <a:lnTo>
                  <a:pt x="49742" y="100131"/>
                </a:lnTo>
                <a:lnTo>
                  <a:pt x="51259" y="105807"/>
                </a:lnTo>
                <a:lnTo>
                  <a:pt x="53222" y="111496"/>
                </a:lnTo>
                <a:lnTo>
                  <a:pt x="55484" y="117193"/>
                </a:lnTo>
                <a:lnTo>
                  <a:pt x="57944" y="121944"/>
                </a:lnTo>
                <a:lnTo>
                  <a:pt x="60537" y="126064"/>
                </a:lnTo>
                <a:lnTo>
                  <a:pt x="63217" y="129763"/>
                </a:lnTo>
                <a:lnTo>
                  <a:pt x="65957" y="134134"/>
                </a:lnTo>
                <a:lnTo>
                  <a:pt x="68736" y="138953"/>
                </a:lnTo>
                <a:lnTo>
                  <a:pt x="74364" y="149387"/>
                </a:lnTo>
                <a:lnTo>
                  <a:pt x="80041" y="160374"/>
                </a:lnTo>
                <a:lnTo>
                  <a:pt x="82887" y="165019"/>
                </a:lnTo>
                <a:lnTo>
                  <a:pt x="85738" y="169068"/>
                </a:lnTo>
                <a:lnTo>
                  <a:pt x="88591" y="172720"/>
                </a:lnTo>
                <a:lnTo>
                  <a:pt x="91446" y="176107"/>
                </a:lnTo>
                <a:lnTo>
                  <a:pt x="94301" y="179317"/>
                </a:lnTo>
                <a:lnTo>
                  <a:pt x="100014" y="185424"/>
                </a:lnTo>
                <a:lnTo>
                  <a:pt x="111442" y="197106"/>
                </a:lnTo>
                <a:lnTo>
                  <a:pt x="128587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2"/>
          <p:cNvSpPr/>
          <p:nvPr/>
        </p:nvSpPr>
        <p:spPr>
          <a:xfrm>
            <a:off x="4014787" y="5033248"/>
            <a:ext cx="205741" cy="247413"/>
          </a:xfrm>
          <a:custGeom>
            <a:avLst/>
            <a:gdLst/>
            <a:ahLst/>
            <a:cxnLst/>
            <a:rect l="0" t="0" r="0" b="0"/>
            <a:pathLst>
              <a:path w="205741" h="247413">
                <a:moveTo>
                  <a:pt x="205740" y="7381"/>
                </a:moveTo>
                <a:lnTo>
                  <a:pt x="198359" y="0"/>
                </a:lnTo>
                <a:lnTo>
                  <a:pt x="197009" y="556"/>
                </a:lnTo>
                <a:lnTo>
                  <a:pt x="191512" y="4936"/>
                </a:lnTo>
                <a:lnTo>
                  <a:pt x="189892" y="6294"/>
                </a:lnTo>
                <a:lnTo>
                  <a:pt x="184091" y="9438"/>
                </a:lnTo>
                <a:lnTo>
                  <a:pt x="179877" y="11610"/>
                </a:lnTo>
                <a:lnTo>
                  <a:pt x="176116" y="14964"/>
                </a:lnTo>
                <a:lnTo>
                  <a:pt x="172655" y="19104"/>
                </a:lnTo>
                <a:lnTo>
                  <a:pt x="169396" y="23769"/>
                </a:lnTo>
                <a:lnTo>
                  <a:pt x="166270" y="28784"/>
                </a:lnTo>
                <a:lnTo>
                  <a:pt x="163235" y="34033"/>
                </a:lnTo>
                <a:lnTo>
                  <a:pt x="160258" y="39436"/>
                </a:lnTo>
                <a:lnTo>
                  <a:pt x="155416" y="45897"/>
                </a:lnTo>
                <a:lnTo>
                  <a:pt x="149331" y="53060"/>
                </a:lnTo>
                <a:lnTo>
                  <a:pt x="142416" y="60694"/>
                </a:lnTo>
                <a:lnTo>
                  <a:pt x="136854" y="68641"/>
                </a:lnTo>
                <a:lnTo>
                  <a:pt x="132193" y="76796"/>
                </a:lnTo>
                <a:lnTo>
                  <a:pt x="128134" y="85090"/>
                </a:lnTo>
                <a:lnTo>
                  <a:pt x="122570" y="93478"/>
                </a:lnTo>
                <a:lnTo>
                  <a:pt x="116003" y="101926"/>
                </a:lnTo>
                <a:lnTo>
                  <a:pt x="108768" y="110416"/>
                </a:lnTo>
                <a:lnTo>
                  <a:pt x="102040" y="117982"/>
                </a:lnTo>
                <a:lnTo>
                  <a:pt x="89483" y="131467"/>
                </a:lnTo>
                <a:lnTo>
                  <a:pt x="83468" y="138683"/>
                </a:lnTo>
                <a:lnTo>
                  <a:pt x="77553" y="146351"/>
                </a:lnTo>
                <a:lnTo>
                  <a:pt x="71705" y="154320"/>
                </a:lnTo>
                <a:lnTo>
                  <a:pt x="65901" y="161538"/>
                </a:lnTo>
                <a:lnTo>
                  <a:pt x="60126" y="168255"/>
                </a:lnTo>
                <a:lnTo>
                  <a:pt x="54372" y="174638"/>
                </a:lnTo>
                <a:lnTo>
                  <a:pt x="49583" y="180798"/>
                </a:lnTo>
                <a:lnTo>
                  <a:pt x="45438" y="186810"/>
                </a:lnTo>
                <a:lnTo>
                  <a:pt x="41722" y="192723"/>
                </a:lnTo>
                <a:lnTo>
                  <a:pt x="38292" y="198570"/>
                </a:lnTo>
                <a:lnTo>
                  <a:pt x="35053" y="204373"/>
                </a:lnTo>
                <a:lnTo>
                  <a:pt x="31941" y="210147"/>
                </a:lnTo>
                <a:lnTo>
                  <a:pt x="28915" y="214949"/>
                </a:lnTo>
                <a:lnTo>
                  <a:pt x="25943" y="219102"/>
                </a:lnTo>
                <a:lnTo>
                  <a:pt x="20103" y="226257"/>
                </a:lnTo>
                <a:lnTo>
                  <a:pt x="14332" y="232612"/>
                </a:lnTo>
                <a:lnTo>
                  <a:pt x="12412" y="235640"/>
                </a:lnTo>
                <a:lnTo>
                  <a:pt x="10279" y="241545"/>
                </a:lnTo>
                <a:lnTo>
                  <a:pt x="8758" y="243500"/>
                </a:lnTo>
                <a:lnTo>
                  <a:pt x="6791" y="244805"/>
                </a:lnTo>
                <a:lnTo>
                  <a:pt x="0" y="2474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3"/>
          <p:cNvSpPr/>
          <p:nvPr/>
        </p:nvSpPr>
        <p:spPr>
          <a:xfrm>
            <a:off x="4331970" y="5117782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57662" y="0"/>
                </a:lnTo>
                <a:lnTo>
                  <a:pt x="63206" y="953"/>
                </a:lnTo>
                <a:lnTo>
                  <a:pt x="68807" y="2540"/>
                </a:lnTo>
                <a:lnTo>
                  <a:pt x="74446" y="4551"/>
                </a:lnTo>
                <a:lnTo>
                  <a:pt x="79159" y="5892"/>
                </a:lnTo>
                <a:lnTo>
                  <a:pt x="83252" y="6785"/>
                </a:lnTo>
                <a:lnTo>
                  <a:pt x="86934" y="7381"/>
                </a:lnTo>
                <a:lnTo>
                  <a:pt x="91293" y="7778"/>
                </a:lnTo>
                <a:lnTo>
                  <a:pt x="96105" y="8043"/>
                </a:lnTo>
                <a:lnTo>
                  <a:pt x="106530" y="8337"/>
                </a:lnTo>
                <a:lnTo>
                  <a:pt x="159132" y="8571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4"/>
          <p:cNvSpPr/>
          <p:nvPr/>
        </p:nvSpPr>
        <p:spPr>
          <a:xfrm>
            <a:off x="4572151" y="4972062"/>
            <a:ext cx="222734" cy="205569"/>
          </a:xfrm>
          <a:custGeom>
            <a:avLst/>
            <a:gdLst/>
            <a:ahLst/>
            <a:cxnLst/>
            <a:rect l="0" t="0" r="0" b="0"/>
            <a:pathLst>
              <a:path w="222734" h="205569">
                <a:moveTo>
                  <a:pt x="16994" y="34278"/>
                </a:moveTo>
                <a:lnTo>
                  <a:pt x="16994" y="26896"/>
                </a:lnTo>
                <a:lnTo>
                  <a:pt x="17946" y="26499"/>
                </a:lnTo>
                <a:lnTo>
                  <a:pt x="21544" y="26058"/>
                </a:lnTo>
                <a:lnTo>
                  <a:pt x="23837" y="24988"/>
                </a:lnTo>
                <a:lnTo>
                  <a:pt x="28925" y="21259"/>
                </a:lnTo>
                <a:lnTo>
                  <a:pt x="34362" y="16427"/>
                </a:lnTo>
                <a:lnTo>
                  <a:pt x="40905" y="11104"/>
                </a:lnTo>
                <a:lnTo>
                  <a:pt x="45317" y="8351"/>
                </a:lnTo>
                <a:lnTo>
                  <a:pt x="50163" y="5563"/>
                </a:lnTo>
                <a:lnTo>
                  <a:pt x="55299" y="3705"/>
                </a:lnTo>
                <a:lnTo>
                  <a:pt x="60628" y="2466"/>
                </a:lnTo>
                <a:lnTo>
                  <a:pt x="66086" y="1639"/>
                </a:lnTo>
                <a:lnTo>
                  <a:pt x="70677" y="1089"/>
                </a:lnTo>
                <a:lnTo>
                  <a:pt x="74690" y="722"/>
                </a:lnTo>
                <a:lnTo>
                  <a:pt x="78318" y="477"/>
                </a:lnTo>
                <a:lnTo>
                  <a:pt x="82642" y="314"/>
                </a:lnTo>
                <a:lnTo>
                  <a:pt x="97828" y="84"/>
                </a:lnTo>
                <a:lnTo>
                  <a:pt x="121136" y="0"/>
                </a:lnTo>
                <a:lnTo>
                  <a:pt x="125475" y="949"/>
                </a:lnTo>
                <a:lnTo>
                  <a:pt x="130272" y="2533"/>
                </a:lnTo>
                <a:lnTo>
                  <a:pt x="135375" y="4542"/>
                </a:lnTo>
                <a:lnTo>
                  <a:pt x="139729" y="6834"/>
                </a:lnTo>
                <a:lnTo>
                  <a:pt x="143585" y="9314"/>
                </a:lnTo>
                <a:lnTo>
                  <a:pt x="150409" y="14611"/>
                </a:lnTo>
                <a:lnTo>
                  <a:pt x="156617" y="20139"/>
                </a:lnTo>
                <a:lnTo>
                  <a:pt x="158653" y="22947"/>
                </a:lnTo>
                <a:lnTo>
                  <a:pt x="160916" y="28607"/>
                </a:lnTo>
                <a:lnTo>
                  <a:pt x="161519" y="32402"/>
                </a:lnTo>
                <a:lnTo>
                  <a:pt x="161922" y="36837"/>
                </a:lnTo>
                <a:lnTo>
                  <a:pt x="162190" y="41699"/>
                </a:lnTo>
                <a:lnTo>
                  <a:pt x="161416" y="46845"/>
                </a:lnTo>
                <a:lnTo>
                  <a:pt x="159948" y="52181"/>
                </a:lnTo>
                <a:lnTo>
                  <a:pt x="153331" y="71332"/>
                </a:lnTo>
                <a:lnTo>
                  <a:pt x="142561" y="103404"/>
                </a:lnTo>
                <a:lnTo>
                  <a:pt x="138805" y="110842"/>
                </a:lnTo>
                <a:lnTo>
                  <a:pt x="134396" y="117706"/>
                </a:lnTo>
                <a:lnTo>
                  <a:pt x="129552" y="124186"/>
                </a:lnTo>
                <a:lnTo>
                  <a:pt x="119090" y="139007"/>
                </a:lnTo>
                <a:lnTo>
                  <a:pt x="113632" y="146960"/>
                </a:lnTo>
                <a:lnTo>
                  <a:pt x="108089" y="153214"/>
                </a:lnTo>
                <a:lnTo>
                  <a:pt x="102489" y="158336"/>
                </a:lnTo>
                <a:lnTo>
                  <a:pt x="96850" y="162704"/>
                </a:lnTo>
                <a:lnTo>
                  <a:pt x="92139" y="167520"/>
                </a:lnTo>
                <a:lnTo>
                  <a:pt x="88046" y="172636"/>
                </a:lnTo>
                <a:lnTo>
                  <a:pt x="84364" y="177951"/>
                </a:lnTo>
                <a:lnTo>
                  <a:pt x="79052" y="182448"/>
                </a:lnTo>
                <a:lnTo>
                  <a:pt x="72653" y="186397"/>
                </a:lnTo>
                <a:lnTo>
                  <a:pt x="65530" y="189983"/>
                </a:lnTo>
                <a:lnTo>
                  <a:pt x="59829" y="193326"/>
                </a:lnTo>
                <a:lnTo>
                  <a:pt x="55075" y="196508"/>
                </a:lnTo>
                <a:lnTo>
                  <a:pt x="50954" y="199581"/>
                </a:lnTo>
                <a:lnTo>
                  <a:pt x="46301" y="201630"/>
                </a:lnTo>
                <a:lnTo>
                  <a:pt x="41294" y="202996"/>
                </a:lnTo>
                <a:lnTo>
                  <a:pt x="36051" y="203906"/>
                </a:lnTo>
                <a:lnTo>
                  <a:pt x="31604" y="204513"/>
                </a:lnTo>
                <a:lnTo>
                  <a:pt x="27686" y="204918"/>
                </a:lnTo>
                <a:lnTo>
                  <a:pt x="20793" y="205368"/>
                </a:lnTo>
                <a:lnTo>
                  <a:pt x="14555" y="205568"/>
                </a:lnTo>
                <a:lnTo>
                  <a:pt x="11558" y="204668"/>
                </a:lnTo>
                <a:lnTo>
                  <a:pt x="5688" y="201129"/>
                </a:lnTo>
                <a:lnTo>
                  <a:pt x="1579" y="198333"/>
                </a:lnTo>
                <a:lnTo>
                  <a:pt x="1002" y="196987"/>
                </a:lnTo>
                <a:lnTo>
                  <a:pt x="361" y="192953"/>
                </a:lnTo>
                <a:lnTo>
                  <a:pt x="77" y="187985"/>
                </a:lnTo>
                <a:lnTo>
                  <a:pt x="0" y="185327"/>
                </a:lnTo>
                <a:lnTo>
                  <a:pt x="902" y="182602"/>
                </a:lnTo>
                <a:lnTo>
                  <a:pt x="4444" y="177034"/>
                </a:lnTo>
                <a:lnTo>
                  <a:pt x="6722" y="173264"/>
                </a:lnTo>
                <a:lnTo>
                  <a:pt x="9194" y="168845"/>
                </a:lnTo>
                <a:lnTo>
                  <a:pt x="11794" y="163994"/>
                </a:lnTo>
                <a:lnTo>
                  <a:pt x="14479" y="159808"/>
                </a:lnTo>
                <a:lnTo>
                  <a:pt x="17223" y="156065"/>
                </a:lnTo>
                <a:lnTo>
                  <a:pt x="20003" y="152617"/>
                </a:lnTo>
                <a:lnTo>
                  <a:pt x="23763" y="149365"/>
                </a:lnTo>
                <a:lnTo>
                  <a:pt x="28174" y="146245"/>
                </a:lnTo>
                <a:lnTo>
                  <a:pt x="33019" y="143213"/>
                </a:lnTo>
                <a:lnTo>
                  <a:pt x="37202" y="140238"/>
                </a:lnTo>
                <a:lnTo>
                  <a:pt x="40944" y="137303"/>
                </a:lnTo>
                <a:lnTo>
                  <a:pt x="44390" y="134394"/>
                </a:lnTo>
                <a:lnTo>
                  <a:pt x="49545" y="132454"/>
                </a:lnTo>
                <a:lnTo>
                  <a:pt x="55840" y="131161"/>
                </a:lnTo>
                <a:lnTo>
                  <a:pt x="62894" y="130299"/>
                </a:lnTo>
                <a:lnTo>
                  <a:pt x="68549" y="129725"/>
                </a:lnTo>
                <a:lnTo>
                  <a:pt x="73271" y="129342"/>
                </a:lnTo>
                <a:lnTo>
                  <a:pt x="77372" y="129086"/>
                </a:lnTo>
                <a:lnTo>
                  <a:pt x="82011" y="129868"/>
                </a:lnTo>
                <a:lnTo>
                  <a:pt x="87008" y="131342"/>
                </a:lnTo>
                <a:lnTo>
                  <a:pt x="92245" y="133277"/>
                </a:lnTo>
                <a:lnTo>
                  <a:pt x="97641" y="134568"/>
                </a:lnTo>
                <a:lnTo>
                  <a:pt x="103144" y="135428"/>
                </a:lnTo>
                <a:lnTo>
                  <a:pt x="108717" y="136001"/>
                </a:lnTo>
                <a:lnTo>
                  <a:pt x="114337" y="138288"/>
                </a:lnTo>
                <a:lnTo>
                  <a:pt x="119990" y="141718"/>
                </a:lnTo>
                <a:lnTo>
                  <a:pt x="125663" y="145910"/>
                </a:lnTo>
                <a:lnTo>
                  <a:pt x="130397" y="149656"/>
                </a:lnTo>
                <a:lnTo>
                  <a:pt x="134506" y="153107"/>
                </a:lnTo>
                <a:lnTo>
                  <a:pt x="138198" y="156359"/>
                </a:lnTo>
                <a:lnTo>
                  <a:pt x="142563" y="159480"/>
                </a:lnTo>
                <a:lnTo>
                  <a:pt x="147379" y="162514"/>
                </a:lnTo>
                <a:lnTo>
                  <a:pt x="152495" y="165489"/>
                </a:lnTo>
                <a:lnTo>
                  <a:pt x="156858" y="168424"/>
                </a:lnTo>
                <a:lnTo>
                  <a:pt x="160719" y="171334"/>
                </a:lnTo>
                <a:lnTo>
                  <a:pt x="164245" y="174226"/>
                </a:lnTo>
                <a:lnTo>
                  <a:pt x="168502" y="177106"/>
                </a:lnTo>
                <a:lnTo>
                  <a:pt x="173244" y="179979"/>
                </a:lnTo>
                <a:lnTo>
                  <a:pt x="178311" y="182847"/>
                </a:lnTo>
                <a:lnTo>
                  <a:pt x="182641" y="184759"/>
                </a:lnTo>
                <a:lnTo>
                  <a:pt x="186480" y="186034"/>
                </a:lnTo>
                <a:lnTo>
                  <a:pt x="189992" y="186883"/>
                </a:lnTo>
                <a:lnTo>
                  <a:pt x="194238" y="187450"/>
                </a:lnTo>
                <a:lnTo>
                  <a:pt x="198974" y="187828"/>
                </a:lnTo>
                <a:lnTo>
                  <a:pt x="208364" y="188247"/>
                </a:lnTo>
                <a:lnTo>
                  <a:pt x="222733" y="1885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5"/>
          <p:cNvSpPr/>
          <p:nvPr/>
        </p:nvSpPr>
        <p:spPr>
          <a:xfrm>
            <a:off x="4863827" y="4920615"/>
            <a:ext cx="25356" cy="291465"/>
          </a:xfrm>
          <a:custGeom>
            <a:avLst/>
            <a:gdLst/>
            <a:ahLst/>
            <a:cxnLst/>
            <a:rect l="0" t="0" r="0" b="0"/>
            <a:pathLst>
              <a:path w="25356" h="291465">
                <a:moveTo>
                  <a:pt x="25355" y="0"/>
                </a:moveTo>
                <a:lnTo>
                  <a:pt x="25355" y="20150"/>
                </a:lnTo>
                <a:lnTo>
                  <a:pt x="24403" y="24864"/>
                </a:lnTo>
                <a:lnTo>
                  <a:pt x="22815" y="30863"/>
                </a:lnTo>
                <a:lnTo>
                  <a:pt x="20805" y="37720"/>
                </a:lnTo>
                <a:lnTo>
                  <a:pt x="19464" y="45149"/>
                </a:lnTo>
                <a:lnTo>
                  <a:pt x="18570" y="52959"/>
                </a:lnTo>
                <a:lnTo>
                  <a:pt x="17974" y="61024"/>
                </a:lnTo>
                <a:lnTo>
                  <a:pt x="16625" y="69257"/>
                </a:lnTo>
                <a:lnTo>
                  <a:pt x="14772" y="77604"/>
                </a:lnTo>
                <a:lnTo>
                  <a:pt x="12585" y="86026"/>
                </a:lnTo>
                <a:lnTo>
                  <a:pt x="11126" y="95451"/>
                </a:lnTo>
                <a:lnTo>
                  <a:pt x="10154" y="105544"/>
                </a:lnTo>
                <a:lnTo>
                  <a:pt x="9506" y="116082"/>
                </a:lnTo>
                <a:lnTo>
                  <a:pt x="8786" y="135412"/>
                </a:lnTo>
                <a:lnTo>
                  <a:pt x="8594" y="144567"/>
                </a:lnTo>
                <a:lnTo>
                  <a:pt x="7514" y="153527"/>
                </a:lnTo>
                <a:lnTo>
                  <a:pt x="5841" y="162359"/>
                </a:lnTo>
                <a:lnTo>
                  <a:pt x="3773" y="171105"/>
                </a:lnTo>
                <a:lnTo>
                  <a:pt x="2394" y="179792"/>
                </a:lnTo>
                <a:lnTo>
                  <a:pt x="1476" y="188441"/>
                </a:lnTo>
                <a:lnTo>
                  <a:pt x="863" y="197065"/>
                </a:lnTo>
                <a:lnTo>
                  <a:pt x="454" y="204719"/>
                </a:lnTo>
                <a:lnTo>
                  <a:pt x="0" y="218304"/>
                </a:lnTo>
                <a:lnTo>
                  <a:pt x="832" y="225546"/>
                </a:lnTo>
                <a:lnTo>
                  <a:pt x="2339" y="233231"/>
                </a:lnTo>
                <a:lnTo>
                  <a:pt x="4296" y="241212"/>
                </a:lnTo>
                <a:lnTo>
                  <a:pt x="5600" y="248438"/>
                </a:lnTo>
                <a:lnTo>
                  <a:pt x="6470" y="255160"/>
                </a:lnTo>
                <a:lnTo>
                  <a:pt x="7050" y="261546"/>
                </a:lnTo>
                <a:lnTo>
                  <a:pt x="8389" y="266757"/>
                </a:lnTo>
                <a:lnTo>
                  <a:pt x="10235" y="271183"/>
                </a:lnTo>
                <a:lnTo>
                  <a:pt x="12417" y="275086"/>
                </a:lnTo>
                <a:lnTo>
                  <a:pt x="13872" y="278640"/>
                </a:lnTo>
                <a:lnTo>
                  <a:pt x="14843" y="281963"/>
                </a:lnTo>
                <a:lnTo>
                  <a:pt x="16399" y="289588"/>
                </a:lnTo>
                <a:lnTo>
                  <a:pt x="17480" y="290214"/>
                </a:lnTo>
                <a:lnTo>
                  <a:pt x="19152" y="290631"/>
                </a:lnTo>
                <a:lnTo>
                  <a:pt x="25355" y="291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6"/>
          <p:cNvSpPr/>
          <p:nvPr/>
        </p:nvSpPr>
        <p:spPr>
          <a:xfrm>
            <a:off x="5120640" y="5014912"/>
            <a:ext cx="197168" cy="8220"/>
          </a:xfrm>
          <a:custGeom>
            <a:avLst/>
            <a:gdLst/>
            <a:ahLst/>
            <a:cxnLst/>
            <a:rect l="0" t="0" r="0" b="0"/>
            <a:pathLst>
              <a:path w="197168" h="8220">
                <a:moveTo>
                  <a:pt x="0" y="0"/>
                </a:moveTo>
                <a:lnTo>
                  <a:pt x="4551" y="4551"/>
                </a:lnTo>
                <a:lnTo>
                  <a:pt x="6843" y="5892"/>
                </a:lnTo>
                <a:lnTo>
                  <a:pt x="9324" y="6785"/>
                </a:lnTo>
                <a:lnTo>
                  <a:pt x="11931" y="7381"/>
                </a:lnTo>
                <a:lnTo>
                  <a:pt x="15574" y="7778"/>
                </a:lnTo>
                <a:lnTo>
                  <a:pt x="19908" y="8043"/>
                </a:lnTo>
                <a:lnTo>
                  <a:pt x="24701" y="8219"/>
                </a:lnTo>
                <a:lnTo>
                  <a:pt x="28850" y="7385"/>
                </a:lnTo>
                <a:lnTo>
                  <a:pt x="32568" y="5876"/>
                </a:lnTo>
                <a:lnTo>
                  <a:pt x="35999" y="3917"/>
                </a:lnTo>
                <a:lnTo>
                  <a:pt x="40192" y="2611"/>
                </a:lnTo>
                <a:lnTo>
                  <a:pt x="44892" y="1741"/>
                </a:lnTo>
                <a:lnTo>
                  <a:pt x="49930" y="1161"/>
                </a:lnTo>
                <a:lnTo>
                  <a:pt x="55194" y="774"/>
                </a:lnTo>
                <a:lnTo>
                  <a:pt x="60609" y="516"/>
                </a:lnTo>
                <a:lnTo>
                  <a:pt x="71704" y="229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7"/>
          <p:cNvSpPr/>
          <p:nvPr/>
        </p:nvSpPr>
        <p:spPr>
          <a:xfrm>
            <a:off x="5129319" y="5049202"/>
            <a:ext cx="231352" cy="25687"/>
          </a:xfrm>
          <a:custGeom>
            <a:avLst/>
            <a:gdLst/>
            <a:ahLst/>
            <a:cxnLst/>
            <a:rect l="0" t="0" r="0" b="0"/>
            <a:pathLst>
              <a:path w="231352" h="25687">
                <a:moveTo>
                  <a:pt x="17038" y="8573"/>
                </a:moveTo>
                <a:lnTo>
                  <a:pt x="8819" y="8573"/>
                </a:lnTo>
                <a:lnTo>
                  <a:pt x="7749" y="9526"/>
                </a:lnTo>
                <a:lnTo>
                  <a:pt x="0" y="17041"/>
                </a:lnTo>
                <a:lnTo>
                  <a:pt x="917" y="18028"/>
                </a:lnTo>
                <a:lnTo>
                  <a:pt x="4476" y="21665"/>
                </a:lnTo>
                <a:lnTo>
                  <a:pt x="6758" y="23016"/>
                </a:lnTo>
                <a:lnTo>
                  <a:pt x="9232" y="23917"/>
                </a:lnTo>
                <a:lnTo>
                  <a:pt x="11835" y="24517"/>
                </a:lnTo>
                <a:lnTo>
                  <a:pt x="15474" y="24917"/>
                </a:lnTo>
                <a:lnTo>
                  <a:pt x="19805" y="25184"/>
                </a:lnTo>
                <a:lnTo>
                  <a:pt x="28746" y="25480"/>
                </a:lnTo>
                <a:lnTo>
                  <a:pt x="42246" y="25671"/>
                </a:lnTo>
                <a:lnTo>
                  <a:pt x="45273" y="25686"/>
                </a:lnTo>
                <a:lnTo>
                  <a:pt x="49196" y="24744"/>
                </a:lnTo>
                <a:lnTo>
                  <a:pt x="53717" y="23164"/>
                </a:lnTo>
                <a:lnTo>
                  <a:pt x="58636" y="21158"/>
                </a:lnTo>
                <a:lnTo>
                  <a:pt x="63820" y="19820"/>
                </a:lnTo>
                <a:lnTo>
                  <a:pt x="69181" y="18928"/>
                </a:lnTo>
                <a:lnTo>
                  <a:pt x="74660" y="18334"/>
                </a:lnTo>
                <a:lnTo>
                  <a:pt x="81170" y="17938"/>
                </a:lnTo>
                <a:lnTo>
                  <a:pt x="96023" y="17497"/>
                </a:lnTo>
                <a:lnTo>
                  <a:pt x="115900" y="17250"/>
                </a:lnTo>
                <a:lnTo>
                  <a:pt x="121999" y="16262"/>
                </a:lnTo>
                <a:lnTo>
                  <a:pt x="127969" y="14652"/>
                </a:lnTo>
                <a:lnTo>
                  <a:pt x="133855" y="12625"/>
                </a:lnTo>
                <a:lnTo>
                  <a:pt x="139683" y="11275"/>
                </a:lnTo>
                <a:lnTo>
                  <a:pt x="145474" y="10374"/>
                </a:lnTo>
                <a:lnTo>
                  <a:pt x="151240" y="9773"/>
                </a:lnTo>
                <a:lnTo>
                  <a:pt x="156988" y="9373"/>
                </a:lnTo>
                <a:lnTo>
                  <a:pt x="162725" y="9106"/>
                </a:lnTo>
                <a:lnTo>
                  <a:pt x="168456" y="8928"/>
                </a:lnTo>
                <a:lnTo>
                  <a:pt x="175133" y="7857"/>
                </a:lnTo>
                <a:lnTo>
                  <a:pt x="182442" y="6191"/>
                </a:lnTo>
                <a:lnTo>
                  <a:pt x="190173" y="4127"/>
                </a:lnTo>
                <a:lnTo>
                  <a:pt x="197231" y="2752"/>
                </a:lnTo>
                <a:lnTo>
                  <a:pt x="203842" y="1835"/>
                </a:lnTo>
                <a:lnTo>
                  <a:pt x="210154" y="1223"/>
                </a:lnTo>
                <a:lnTo>
                  <a:pt x="215315" y="815"/>
                </a:lnTo>
                <a:lnTo>
                  <a:pt x="219707" y="544"/>
                </a:lnTo>
                <a:lnTo>
                  <a:pt x="23135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8"/>
          <p:cNvSpPr/>
          <p:nvPr/>
        </p:nvSpPr>
        <p:spPr>
          <a:xfrm>
            <a:off x="5455116" y="4903472"/>
            <a:ext cx="196861" cy="239876"/>
          </a:xfrm>
          <a:custGeom>
            <a:avLst/>
            <a:gdLst/>
            <a:ahLst/>
            <a:cxnLst/>
            <a:rect l="0" t="0" r="0" b="0"/>
            <a:pathLst>
              <a:path w="196861" h="239876">
                <a:moveTo>
                  <a:pt x="102721" y="8570"/>
                </a:moveTo>
                <a:lnTo>
                  <a:pt x="102721" y="4019"/>
                </a:lnTo>
                <a:lnTo>
                  <a:pt x="101769" y="2678"/>
                </a:lnTo>
                <a:lnTo>
                  <a:pt x="100181" y="1785"/>
                </a:lnTo>
                <a:lnTo>
                  <a:pt x="95340" y="351"/>
                </a:lnTo>
                <a:lnTo>
                  <a:pt x="89951" y="102"/>
                </a:lnTo>
                <a:lnTo>
                  <a:pt x="70090" y="0"/>
                </a:lnTo>
                <a:lnTo>
                  <a:pt x="66628" y="2539"/>
                </a:lnTo>
                <a:lnTo>
                  <a:pt x="64372" y="4549"/>
                </a:lnTo>
                <a:lnTo>
                  <a:pt x="59324" y="11863"/>
                </a:lnTo>
                <a:lnTo>
                  <a:pt x="56645" y="16480"/>
                </a:lnTo>
                <a:lnTo>
                  <a:pt x="53906" y="20511"/>
                </a:lnTo>
                <a:lnTo>
                  <a:pt x="48323" y="27530"/>
                </a:lnTo>
                <a:lnTo>
                  <a:pt x="45501" y="32640"/>
                </a:lnTo>
                <a:lnTo>
                  <a:pt x="42667" y="38904"/>
                </a:lnTo>
                <a:lnTo>
                  <a:pt x="39825" y="45938"/>
                </a:lnTo>
                <a:lnTo>
                  <a:pt x="36978" y="52532"/>
                </a:lnTo>
                <a:lnTo>
                  <a:pt x="31274" y="64939"/>
                </a:lnTo>
                <a:lnTo>
                  <a:pt x="28420" y="71866"/>
                </a:lnTo>
                <a:lnTo>
                  <a:pt x="25564" y="79343"/>
                </a:lnTo>
                <a:lnTo>
                  <a:pt x="22708" y="87185"/>
                </a:lnTo>
                <a:lnTo>
                  <a:pt x="19852" y="94317"/>
                </a:lnTo>
                <a:lnTo>
                  <a:pt x="16995" y="100977"/>
                </a:lnTo>
                <a:lnTo>
                  <a:pt x="14138" y="107322"/>
                </a:lnTo>
                <a:lnTo>
                  <a:pt x="11280" y="114410"/>
                </a:lnTo>
                <a:lnTo>
                  <a:pt x="5566" y="129905"/>
                </a:lnTo>
                <a:lnTo>
                  <a:pt x="3661" y="137085"/>
                </a:lnTo>
                <a:lnTo>
                  <a:pt x="2391" y="143777"/>
                </a:lnTo>
                <a:lnTo>
                  <a:pt x="1544" y="150143"/>
                </a:lnTo>
                <a:lnTo>
                  <a:pt x="980" y="156292"/>
                </a:lnTo>
                <a:lnTo>
                  <a:pt x="603" y="162297"/>
                </a:lnTo>
                <a:lnTo>
                  <a:pt x="185" y="174048"/>
                </a:lnTo>
                <a:lnTo>
                  <a:pt x="0" y="185621"/>
                </a:lnTo>
                <a:lnTo>
                  <a:pt x="903" y="191374"/>
                </a:lnTo>
                <a:lnTo>
                  <a:pt x="2457" y="197114"/>
                </a:lnTo>
                <a:lnTo>
                  <a:pt x="4446" y="202846"/>
                </a:lnTo>
                <a:lnTo>
                  <a:pt x="6725" y="207620"/>
                </a:lnTo>
                <a:lnTo>
                  <a:pt x="9196" y="211755"/>
                </a:lnTo>
                <a:lnTo>
                  <a:pt x="14482" y="218889"/>
                </a:lnTo>
                <a:lnTo>
                  <a:pt x="20006" y="225235"/>
                </a:lnTo>
                <a:lnTo>
                  <a:pt x="23765" y="228261"/>
                </a:lnTo>
                <a:lnTo>
                  <a:pt x="28176" y="231231"/>
                </a:lnTo>
                <a:lnTo>
                  <a:pt x="33022" y="234163"/>
                </a:lnTo>
                <a:lnTo>
                  <a:pt x="37205" y="236118"/>
                </a:lnTo>
                <a:lnTo>
                  <a:pt x="40946" y="237421"/>
                </a:lnTo>
                <a:lnTo>
                  <a:pt x="44393" y="238290"/>
                </a:lnTo>
                <a:lnTo>
                  <a:pt x="47643" y="238869"/>
                </a:lnTo>
                <a:lnTo>
                  <a:pt x="53794" y="239513"/>
                </a:lnTo>
                <a:lnTo>
                  <a:pt x="57721" y="239684"/>
                </a:lnTo>
                <a:lnTo>
                  <a:pt x="67164" y="239875"/>
                </a:lnTo>
                <a:lnTo>
                  <a:pt x="72348" y="238973"/>
                </a:lnTo>
                <a:lnTo>
                  <a:pt x="77711" y="237420"/>
                </a:lnTo>
                <a:lnTo>
                  <a:pt x="83190" y="235432"/>
                </a:lnTo>
                <a:lnTo>
                  <a:pt x="87795" y="234106"/>
                </a:lnTo>
                <a:lnTo>
                  <a:pt x="91818" y="233222"/>
                </a:lnTo>
                <a:lnTo>
                  <a:pt x="95452" y="232633"/>
                </a:lnTo>
                <a:lnTo>
                  <a:pt x="99780" y="230335"/>
                </a:lnTo>
                <a:lnTo>
                  <a:pt x="104570" y="226899"/>
                </a:lnTo>
                <a:lnTo>
                  <a:pt x="109669" y="222703"/>
                </a:lnTo>
                <a:lnTo>
                  <a:pt x="114973" y="218000"/>
                </a:lnTo>
                <a:lnTo>
                  <a:pt x="125946" y="207695"/>
                </a:lnTo>
                <a:lnTo>
                  <a:pt x="142834" y="191184"/>
                </a:lnTo>
                <a:lnTo>
                  <a:pt x="147561" y="185557"/>
                </a:lnTo>
                <a:lnTo>
                  <a:pt x="151665" y="179902"/>
                </a:lnTo>
                <a:lnTo>
                  <a:pt x="169644" y="152586"/>
                </a:lnTo>
                <a:lnTo>
                  <a:pt x="174007" y="145538"/>
                </a:lnTo>
                <a:lnTo>
                  <a:pt x="177868" y="138934"/>
                </a:lnTo>
                <a:lnTo>
                  <a:pt x="181394" y="132627"/>
                </a:lnTo>
                <a:lnTo>
                  <a:pt x="187851" y="120539"/>
                </a:lnTo>
                <a:lnTo>
                  <a:pt x="190907" y="114648"/>
                </a:lnTo>
                <a:lnTo>
                  <a:pt x="192944" y="108817"/>
                </a:lnTo>
                <a:lnTo>
                  <a:pt x="194303" y="103023"/>
                </a:lnTo>
                <a:lnTo>
                  <a:pt x="195208" y="97256"/>
                </a:lnTo>
                <a:lnTo>
                  <a:pt x="195811" y="92460"/>
                </a:lnTo>
                <a:lnTo>
                  <a:pt x="196214" y="88309"/>
                </a:lnTo>
                <a:lnTo>
                  <a:pt x="196482" y="84589"/>
                </a:lnTo>
                <a:lnTo>
                  <a:pt x="196661" y="80205"/>
                </a:lnTo>
                <a:lnTo>
                  <a:pt x="196860" y="70253"/>
                </a:lnTo>
                <a:lnTo>
                  <a:pt x="195960" y="65884"/>
                </a:lnTo>
                <a:lnTo>
                  <a:pt x="192421" y="58491"/>
                </a:lnTo>
                <a:lnTo>
                  <a:pt x="189191" y="55185"/>
                </a:lnTo>
                <a:lnTo>
                  <a:pt x="185132" y="52030"/>
                </a:lnTo>
                <a:lnTo>
                  <a:pt x="180522" y="48973"/>
                </a:lnTo>
                <a:lnTo>
                  <a:pt x="175543" y="45983"/>
                </a:lnTo>
                <a:lnTo>
                  <a:pt x="170320" y="43037"/>
                </a:lnTo>
                <a:lnTo>
                  <a:pt x="164931" y="40120"/>
                </a:lnTo>
                <a:lnTo>
                  <a:pt x="160387" y="37224"/>
                </a:lnTo>
                <a:lnTo>
                  <a:pt x="156405" y="34340"/>
                </a:lnTo>
                <a:lnTo>
                  <a:pt x="152798" y="31465"/>
                </a:lnTo>
                <a:lnTo>
                  <a:pt x="148488" y="29548"/>
                </a:lnTo>
                <a:lnTo>
                  <a:pt x="143710" y="28271"/>
                </a:lnTo>
                <a:lnTo>
                  <a:pt x="138619" y="27419"/>
                </a:lnTo>
                <a:lnTo>
                  <a:pt x="133321" y="25898"/>
                </a:lnTo>
                <a:lnTo>
                  <a:pt x="127883" y="23933"/>
                </a:lnTo>
                <a:lnTo>
                  <a:pt x="122354" y="21669"/>
                </a:lnTo>
                <a:lnTo>
                  <a:pt x="116762" y="20161"/>
                </a:lnTo>
                <a:lnTo>
                  <a:pt x="111129" y="19155"/>
                </a:lnTo>
                <a:lnTo>
                  <a:pt x="105469" y="18484"/>
                </a:lnTo>
                <a:lnTo>
                  <a:pt x="99791" y="18037"/>
                </a:lnTo>
                <a:lnTo>
                  <a:pt x="94100" y="17738"/>
                </a:lnTo>
                <a:lnTo>
                  <a:pt x="82697" y="17408"/>
                </a:lnTo>
                <a:lnTo>
                  <a:pt x="54141" y="17178"/>
                </a:lnTo>
                <a:lnTo>
                  <a:pt x="49379" y="18119"/>
                </a:lnTo>
                <a:lnTo>
                  <a:pt x="45252" y="19698"/>
                </a:lnTo>
                <a:lnTo>
                  <a:pt x="34141" y="257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9"/>
          <p:cNvSpPr/>
          <p:nvPr/>
        </p:nvSpPr>
        <p:spPr>
          <a:xfrm>
            <a:off x="4460566" y="5297807"/>
            <a:ext cx="25708" cy="257173"/>
          </a:xfrm>
          <a:custGeom>
            <a:avLst/>
            <a:gdLst/>
            <a:ahLst/>
            <a:cxnLst/>
            <a:rect l="0" t="0" r="0" b="0"/>
            <a:pathLst>
              <a:path w="25708" h="257173">
                <a:moveTo>
                  <a:pt x="8563" y="8570"/>
                </a:moveTo>
                <a:lnTo>
                  <a:pt x="8563" y="1189"/>
                </a:lnTo>
                <a:lnTo>
                  <a:pt x="7611" y="792"/>
                </a:lnTo>
                <a:lnTo>
                  <a:pt x="6024" y="527"/>
                </a:lnTo>
                <a:lnTo>
                  <a:pt x="22" y="0"/>
                </a:lnTo>
                <a:lnTo>
                  <a:pt x="0" y="4549"/>
                </a:lnTo>
                <a:lnTo>
                  <a:pt x="950" y="6842"/>
                </a:lnTo>
                <a:lnTo>
                  <a:pt x="2535" y="9323"/>
                </a:lnTo>
                <a:lnTo>
                  <a:pt x="4545" y="11930"/>
                </a:lnTo>
                <a:lnTo>
                  <a:pt x="5884" y="14620"/>
                </a:lnTo>
                <a:lnTo>
                  <a:pt x="6777" y="17366"/>
                </a:lnTo>
                <a:lnTo>
                  <a:pt x="7373" y="20149"/>
                </a:lnTo>
                <a:lnTo>
                  <a:pt x="7770" y="24862"/>
                </a:lnTo>
                <a:lnTo>
                  <a:pt x="8034" y="30861"/>
                </a:lnTo>
                <a:lnTo>
                  <a:pt x="8211" y="37718"/>
                </a:lnTo>
                <a:lnTo>
                  <a:pt x="9281" y="44195"/>
                </a:lnTo>
                <a:lnTo>
                  <a:pt x="10947" y="50418"/>
                </a:lnTo>
                <a:lnTo>
                  <a:pt x="13010" y="56471"/>
                </a:lnTo>
                <a:lnTo>
                  <a:pt x="14386" y="62411"/>
                </a:lnTo>
                <a:lnTo>
                  <a:pt x="15302" y="68277"/>
                </a:lnTo>
                <a:lnTo>
                  <a:pt x="15913" y="74092"/>
                </a:lnTo>
                <a:lnTo>
                  <a:pt x="16321" y="80826"/>
                </a:lnTo>
                <a:lnTo>
                  <a:pt x="16774" y="95929"/>
                </a:lnTo>
                <a:lnTo>
                  <a:pt x="17029" y="115946"/>
                </a:lnTo>
                <a:lnTo>
                  <a:pt x="18017" y="123016"/>
                </a:lnTo>
                <a:lnTo>
                  <a:pt x="19629" y="130588"/>
                </a:lnTo>
                <a:lnTo>
                  <a:pt x="21655" y="138493"/>
                </a:lnTo>
                <a:lnTo>
                  <a:pt x="23006" y="146620"/>
                </a:lnTo>
                <a:lnTo>
                  <a:pt x="23907" y="154896"/>
                </a:lnTo>
                <a:lnTo>
                  <a:pt x="24508" y="163271"/>
                </a:lnTo>
                <a:lnTo>
                  <a:pt x="24908" y="170759"/>
                </a:lnTo>
                <a:lnTo>
                  <a:pt x="25353" y="184159"/>
                </a:lnTo>
                <a:lnTo>
                  <a:pt x="25662" y="211563"/>
                </a:lnTo>
                <a:lnTo>
                  <a:pt x="25707" y="246506"/>
                </a:lnTo>
                <a:lnTo>
                  <a:pt x="24755" y="248156"/>
                </a:lnTo>
                <a:lnTo>
                  <a:pt x="23168" y="250210"/>
                </a:lnTo>
                <a:lnTo>
                  <a:pt x="17136" y="2571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30"/>
          <p:cNvSpPr/>
          <p:nvPr/>
        </p:nvSpPr>
        <p:spPr>
          <a:xfrm>
            <a:off x="4357687" y="5383529"/>
            <a:ext cx="205741" cy="77154"/>
          </a:xfrm>
          <a:custGeom>
            <a:avLst/>
            <a:gdLst/>
            <a:ahLst/>
            <a:cxnLst/>
            <a:rect l="0" t="0" r="0" b="0"/>
            <a:pathLst>
              <a:path w="205741" h="77154">
                <a:moveTo>
                  <a:pt x="0" y="77153"/>
                </a:moveTo>
                <a:lnTo>
                  <a:pt x="7381" y="69772"/>
                </a:lnTo>
                <a:lnTo>
                  <a:pt x="10583" y="69110"/>
                </a:lnTo>
                <a:lnTo>
                  <a:pt x="15181" y="68816"/>
                </a:lnTo>
                <a:lnTo>
                  <a:pt x="20400" y="68685"/>
                </a:lnTo>
                <a:lnTo>
                  <a:pt x="24077" y="67698"/>
                </a:lnTo>
                <a:lnTo>
                  <a:pt x="28434" y="66087"/>
                </a:lnTo>
                <a:lnTo>
                  <a:pt x="33244" y="64061"/>
                </a:lnTo>
                <a:lnTo>
                  <a:pt x="37403" y="62710"/>
                </a:lnTo>
                <a:lnTo>
                  <a:pt x="41127" y="61809"/>
                </a:lnTo>
                <a:lnTo>
                  <a:pt x="44563" y="61209"/>
                </a:lnTo>
                <a:lnTo>
                  <a:pt x="48759" y="59856"/>
                </a:lnTo>
                <a:lnTo>
                  <a:pt x="53461" y="58002"/>
                </a:lnTo>
                <a:lnTo>
                  <a:pt x="58501" y="55813"/>
                </a:lnTo>
                <a:lnTo>
                  <a:pt x="69180" y="50841"/>
                </a:lnTo>
                <a:lnTo>
                  <a:pt x="74695" y="48182"/>
                </a:lnTo>
                <a:lnTo>
                  <a:pt x="80276" y="46409"/>
                </a:lnTo>
                <a:lnTo>
                  <a:pt x="85903" y="45227"/>
                </a:lnTo>
                <a:lnTo>
                  <a:pt x="91559" y="44439"/>
                </a:lnTo>
                <a:lnTo>
                  <a:pt x="98187" y="42961"/>
                </a:lnTo>
                <a:lnTo>
                  <a:pt x="105463" y="41023"/>
                </a:lnTo>
                <a:lnTo>
                  <a:pt x="113171" y="38779"/>
                </a:lnTo>
                <a:lnTo>
                  <a:pt x="120215" y="36331"/>
                </a:lnTo>
                <a:lnTo>
                  <a:pt x="126816" y="33746"/>
                </a:lnTo>
                <a:lnTo>
                  <a:pt x="133122" y="31069"/>
                </a:lnTo>
                <a:lnTo>
                  <a:pt x="145208" y="25556"/>
                </a:lnTo>
                <a:lnTo>
                  <a:pt x="168489" y="14257"/>
                </a:lnTo>
                <a:lnTo>
                  <a:pt x="185707" y="5706"/>
                </a:lnTo>
                <a:lnTo>
                  <a:pt x="190479" y="3804"/>
                </a:lnTo>
                <a:lnTo>
                  <a:pt x="194614" y="253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31"/>
          <p:cNvSpPr/>
          <p:nvPr/>
        </p:nvSpPr>
        <p:spPr>
          <a:xfrm>
            <a:off x="4640579" y="5290458"/>
            <a:ext cx="145734" cy="204480"/>
          </a:xfrm>
          <a:custGeom>
            <a:avLst/>
            <a:gdLst/>
            <a:ahLst/>
            <a:cxnLst/>
            <a:rect l="0" t="0" r="0" b="0"/>
            <a:pathLst>
              <a:path w="145734" h="204480">
                <a:moveTo>
                  <a:pt x="0" y="24492"/>
                </a:moveTo>
                <a:lnTo>
                  <a:pt x="4551" y="19941"/>
                </a:lnTo>
                <a:lnTo>
                  <a:pt x="6844" y="18600"/>
                </a:lnTo>
                <a:lnTo>
                  <a:pt x="9325" y="17706"/>
                </a:lnTo>
                <a:lnTo>
                  <a:pt x="11932" y="17111"/>
                </a:lnTo>
                <a:lnTo>
                  <a:pt x="14622" y="15761"/>
                </a:lnTo>
                <a:lnTo>
                  <a:pt x="17368" y="13909"/>
                </a:lnTo>
                <a:lnTo>
                  <a:pt x="20152" y="11721"/>
                </a:lnTo>
                <a:lnTo>
                  <a:pt x="23912" y="10263"/>
                </a:lnTo>
                <a:lnTo>
                  <a:pt x="28324" y="9291"/>
                </a:lnTo>
                <a:lnTo>
                  <a:pt x="33170" y="8643"/>
                </a:lnTo>
                <a:lnTo>
                  <a:pt x="38306" y="8211"/>
                </a:lnTo>
                <a:lnTo>
                  <a:pt x="43635" y="7923"/>
                </a:lnTo>
                <a:lnTo>
                  <a:pt x="49092" y="7731"/>
                </a:lnTo>
                <a:lnTo>
                  <a:pt x="53684" y="6650"/>
                </a:lnTo>
                <a:lnTo>
                  <a:pt x="57697" y="4978"/>
                </a:lnTo>
                <a:lnTo>
                  <a:pt x="61325" y="2909"/>
                </a:lnTo>
                <a:lnTo>
                  <a:pt x="65648" y="1531"/>
                </a:lnTo>
                <a:lnTo>
                  <a:pt x="70436" y="612"/>
                </a:lnTo>
                <a:lnTo>
                  <a:pt x="75533" y="0"/>
                </a:lnTo>
                <a:lnTo>
                  <a:pt x="79883" y="544"/>
                </a:lnTo>
                <a:lnTo>
                  <a:pt x="83735" y="1859"/>
                </a:lnTo>
                <a:lnTo>
                  <a:pt x="87256" y="3688"/>
                </a:lnTo>
                <a:lnTo>
                  <a:pt x="91509" y="4907"/>
                </a:lnTo>
                <a:lnTo>
                  <a:pt x="96248" y="5721"/>
                </a:lnTo>
                <a:lnTo>
                  <a:pt x="101313" y="6262"/>
                </a:lnTo>
                <a:lnTo>
                  <a:pt x="105642" y="6624"/>
                </a:lnTo>
                <a:lnTo>
                  <a:pt x="109481" y="6865"/>
                </a:lnTo>
                <a:lnTo>
                  <a:pt x="112992" y="7026"/>
                </a:lnTo>
                <a:lnTo>
                  <a:pt x="115334" y="9038"/>
                </a:lnTo>
                <a:lnTo>
                  <a:pt x="116894" y="12284"/>
                </a:lnTo>
                <a:lnTo>
                  <a:pt x="117935" y="16353"/>
                </a:lnTo>
                <a:lnTo>
                  <a:pt x="118628" y="20019"/>
                </a:lnTo>
                <a:lnTo>
                  <a:pt x="119091" y="23415"/>
                </a:lnTo>
                <a:lnTo>
                  <a:pt x="119399" y="26631"/>
                </a:lnTo>
                <a:lnTo>
                  <a:pt x="119605" y="31633"/>
                </a:lnTo>
                <a:lnTo>
                  <a:pt x="119833" y="44810"/>
                </a:lnTo>
                <a:lnTo>
                  <a:pt x="117989" y="51373"/>
                </a:lnTo>
                <a:lnTo>
                  <a:pt x="114854" y="57653"/>
                </a:lnTo>
                <a:lnTo>
                  <a:pt x="110860" y="63744"/>
                </a:lnTo>
                <a:lnTo>
                  <a:pt x="108197" y="69710"/>
                </a:lnTo>
                <a:lnTo>
                  <a:pt x="106421" y="75592"/>
                </a:lnTo>
                <a:lnTo>
                  <a:pt x="105238" y="81419"/>
                </a:lnTo>
                <a:lnTo>
                  <a:pt x="102543" y="88160"/>
                </a:lnTo>
                <a:lnTo>
                  <a:pt x="98843" y="95512"/>
                </a:lnTo>
                <a:lnTo>
                  <a:pt x="90603" y="110349"/>
                </a:lnTo>
                <a:lnTo>
                  <a:pt x="83765" y="123293"/>
                </a:lnTo>
                <a:lnTo>
                  <a:pt x="80609" y="128459"/>
                </a:lnTo>
                <a:lnTo>
                  <a:pt x="77552" y="132856"/>
                </a:lnTo>
                <a:lnTo>
                  <a:pt x="74561" y="136739"/>
                </a:lnTo>
                <a:lnTo>
                  <a:pt x="71615" y="141233"/>
                </a:lnTo>
                <a:lnTo>
                  <a:pt x="68699" y="146134"/>
                </a:lnTo>
                <a:lnTo>
                  <a:pt x="65801" y="151307"/>
                </a:lnTo>
                <a:lnTo>
                  <a:pt x="63871" y="155708"/>
                </a:lnTo>
                <a:lnTo>
                  <a:pt x="62583" y="159594"/>
                </a:lnTo>
                <a:lnTo>
                  <a:pt x="61725" y="163138"/>
                </a:lnTo>
                <a:lnTo>
                  <a:pt x="60200" y="166452"/>
                </a:lnTo>
                <a:lnTo>
                  <a:pt x="55966" y="172675"/>
                </a:lnTo>
                <a:lnTo>
                  <a:pt x="53449" y="178616"/>
                </a:lnTo>
                <a:lnTo>
                  <a:pt x="52330" y="184431"/>
                </a:lnTo>
                <a:lnTo>
                  <a:pt x="51833" y="190191"/>
                </a:lnTo>
                <a:lnTo>
                  <a:pt x="51553" y="194238"/>
                </a:lnTo>
                <a:lnTo>
                  <a:pt x="54028" y="197724"/>
                </a:lnTo>
                <a:lnTo>
                  <a:pt x="58827" y="203173"/>
                </a:lnTo>
                <a:lnTo>
                  <a:pt x="60173" y="203620"/>
                </a:lnTo>
                <a:lnTo>
                  <a:pt x="64209" y="204117"/>
                </a:lnTo>
                <a:lnTo>
                  <a:pt x="66619" y="204250"/>
                </a:lnTo>
                <a:lnTo>
                  <a:pt x="71836" y="204396"/>
                </a:lnTo>
                <a:lnTo>
                  <a:pt x="80128" y="204479"/>
                </a:lnTo>
                <a:lnTo>
                  <a:pt x="83900" y="203538"/>
                </a:lnTo>
                <a:lnTo>
                  <a:pt x="88318" y="201959"/>
                </a:lnTo>
                <a:lnTo>
                  <a:pt x="93169" y="199952"/>
                </a:lnTo>
                <a:lnTo>
                  <a:pt x="97355" y="197663"/>
                </a:lnTo>
                <a:lnTo>
                  <a:pt x="101099" y="195185"/>
                </a:lnTo>
                <a:lnTo>
                  <a:pt x="104547" y="192579"/>
                </a:lnTo>
                <a:lnTo>
                  <a:pt x="108750" y="189890"/>
                </a:lnTo>
                <a:lnTo>
                  <a:pt x="113458" y="187145"/>
                </a:lnTo>
                <a:lnTo>
                  <a:pt x="118501" y="184362"/>
                </a:lnTo>
                <a:lnTo>
                  <a:pt x="122816" y="181554"/>
                </a:lnTo>
                <a:lnTo>
                  <a:pt x="126645" y="178730"/>
                </a:lnTo>
                <a:lnTo>
                  <a:pt x="130150" y="175895"/>
                </a:lnTo>
                <a:lnTo>
                  <a:pt x="133440" y="173052"/>
                </a:lnTo>
                <a:lnTo>
                  <a:pt x="136585" y="170204"/>
                </a:lnTo>
                <a:lnTo>
                  <a:pt x="145733" y="1616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32"/>
          <p:cNvSpPr/>
          <p:nvPr/>
        </p:nvSpPr>
        <p:spPr>
          <a:xfrm>
            <a:off x="4863827" y="5263515"/>
            <a:ext cx="33928" cy="291465"/>
          </a:xfrm>
          <a:custGeom>
            <a:avLst/>
            <a:gdLst/>
            <a:ahLst/>
            <a:cxnLst/>
            <a:rect l="0" t="0" r="0" b="0"/>
            <a:pathLst>
              <a:path w="33928" h="291465">
                <a:moveTo>
                  <a:pt x="25355" y="0"/>
                </a:moveTo>
                <a:lnTo>
                  <a:pt x="16887" y="0"/>
                </a:lnTo>
                <a:lnTo>
                  <a:pt x="16803" y="6843"/>
                </a:lnTo>
                <a:lnTo>
                  <a:pt x="16792" y="11931"/>
                </a:lnTo>
                <a:lnTo>
                  <a:pt x="15836" y="15574"/>
                </a:lnTo>
                <a:lnTo>
                  <a:pt x="14247" y="19908"/>
                </a:lnTo>
                <a:lnTo>
                  <a:pt x="12235" y="24702"/>
                </a:lnTo>
                <a:lnTo>
                  <a:pt x="10893" y="29802"/>
                </a:lnTo>
                <a:lnTo>
                  <a:pt x="9999" y="35108"/>
                </a:lnTo>
                <a:lnTo>
                  <a:pt x="9403" y="40551"/>
                </a:lnTo>
                <a:lnTo>
                  <a:pt x="9005" y="46084"/>
                </a:lnTo>
                <a:lnTo>
                  <a:pt x="8740" y="51678"/>
                </a:lnTo>
                <a:lnTo>
                  <a:pt x="8564" y="57311"/>
                </a:lnTo>
                <a:lnTo>
                  <a:pt x="7493" y="63925"/>
                </a:lnTo>
                <a:lnTo>
                  <a:pt x="5827" y="71191"/>
                </a:lnTo>
                <a:lnTo>
                  <a:pt x="3764" y="78893"/>
                </a:lnTo>
                <a:lnTo>
                  <a:pt x="2389" y="86885"/>
                </a:lnTo>
                <a:lnTo>
                  <a:pt x="1471" y="95071"/>
                </a:lnTo>
                <a:lnTo>
                  <a:pt x="860" y="103386"/>
                </a:lnTo>
                <a:lnTo>
                  <a:pt x="453" y="110834"/>
                </a:lnTo>
                <a:lnTo>
                  <a:pt x="0" y="124189"/>
                </a:lnTo>
                <a:lnTo>
                  <a:pt x="831" y="131370"/>
                </a:lnTo>
                <a:lnTo>
                  <a:pt x="2338" y="139015"/>
                </a:lnTo>
                <a:lnTo>
                  <a:pt x="4296" y="146969"/>
                </a:lnTo>
                <a:lnTo>
                  <a:pt x="5600" y="154177"/>
                </a:lnTo>
                <a:lnTo>
                  <a:pt x="6470" y="160887"/>
                </a:lnTo>
                <a:lnTo>
                  <a:pt x="7050" y="167265"/>
                </a:lnTo>
                <a:lnTo>
                  <a:pt x="7437" y="174375"/>
                </a:lnTo>
                <a:lnTo>
                  <a:pt x="7866" y="189895"/>
                </a:lnTo>
                <a:lnTo>
                  <a:pt x="8180" y="232763"/>
                </a:lnTo>
                <a:lnTo>
                  <a:pt x="9143" y="238995"/>
                </a:lnTo>
                <a:lnTo>
                  <a:pt x="10737" y="244102"/>
                </a:lnTo>
                <a:lnTo>
                  <a:pt x="15048" y="253270"/>
                </a:lnTo>
                <a:lnTo>
                  <a:pt x="20139" y="263694"/>
                </a:lnTo>
                <a:lnTo>
                  <a:pt x="21878" y="268188"/>
                </a:lnTo>
                <a:lnTo>
                  <a:pt x="23037" y="272137"/>
                </a:lnTo>
                <a:lnTo>
                  <a:pt x="23810" y="275722"/>
                </a:lnTo>
                <a:lnTo>
                  <a:pt x="25278" y="279065"/>
                </a:lnTo>
                <a:lnTo>
                  <a:pt x="27208" y="282245"/>
                </a:lnTo>
                <a:lnTo>
                  <a:pt x="33927" y="291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33"/>
          <p:cNvSpPr/>
          <p:nvPr/>
        </p:nvSpPr>
        <p:spPr>
          <a:xfrm>
            <a:off x="5266372" y="5254942"/>
            <a:ext cx="17146" cy="240031"/>
          </a:xfrm>
          <a:custGeom>
            <a:avLst/>
            <a:gdLst/>
            <a:ahLst/>
            <a:cxnLst/>
            <a:rect l="0" t="0" r="0" b="0"/>
            <a:pathLst>
              <a:path w="17146" h="24003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5575"/>
                </a:lnTo>
                <a:lnTo>
                  <a:pt x="6785" y="19908"/>
                </a:lnTo>
                <a:lnTo>
                  <a:pt x="7381" y="24702"/>
                </a:lnTo>
                <a:lnTo>
                  <a:pt x="8730" y="30756"/>
                </a:lnTo>
                <a:lnTo>
                  <a:pt x="10583" y="37649"/>
                </a:lnTo>
                <a:lnTo>
                  <a:pt x="12770" y="45102"/>
                </a:lnTo>
                <a:lnTo>
                  <a:pt x="14228" y="52928"/>
                </a:lnTo>
                <a:lnTo>
                  <a:pt x="15201" y="61003"/>
                </a:lnTo>
                <a:lnTo>
                  <a:pt x="15849" y="69243"/>
                </a:lnTo>
                <a:lnTo>
                  <a:pt x="16281" y="76643"/>
                </a:lnTo>
                <a:lnTo>
                  <a:pt x="16761" y="89943"/>
                </a:lnTo>
                <a:lnTo>
                  <a:pt x="17069" y="120849"/>
                </a:lnTo>
                <a:lnTo>
                  <a:pt x="17145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4"/>
          <p:cNvSpPr/>
          <p:nvPr/>
        </p:nvSpPr>
        <p:spPr>
          <a:xfrm>
            <a:off x="5190411" y="5366385"/>
            <a:ext cx="170260" cy="60008"/>
          </a:xfrm>
          <a:custGeom>
            <a:avLst/>
            <a:gdLst/>
            <a:ahLst/>
            <a:cxnLst/>
            <a:rect l="0" t="0" r="0" b="0"/>
            <a:pathLst>
              <a:path w="170260" h="60008">
                <a:moveTo>
                  <a:pt x="7381" y="60007"/>
                </a:moveTo>
                <a:lnTo>
                  <a:pt x="0" y="60007"/>
                </a:lnTo>
                <a:lnTo>
                  <a:pt x="3713" y="60007"/>
                </a:lnTo>
                <a:lnTo>
                  <a:pt x="4935" y="59055"/>
                </a:lnTo>
                <a:lnTo>
                  <a:pt x="5751" y="57468"/>
                </a:lnTo>
                <a:lnTo>
                  <a:pt x="6294" y="55456"/>
                </a:lnTo>
                <a:lnTo>
                  <a:pt x="7608" y="54115"/>
                </a:lnTo>
                <a:lnTo>
                  <a:pt x="9438" y="53222"/>
                </a:lnTo>
                <a:lnTo>
                  <a:pt x="14010" y="52229"/>
                </a:lnTo>
                <a:lnTo>
                  <a:pt x="19217" y="51788"/>
                </a:lnTo>
                <a:lnTo>
                  <a:pt x="22892" y="50718"/>
                </a:lnTo>
                <a:lnTo>
                  <a:pt x="27247" y="49052"/>
                </a:lnTo>
                <a:lnTo>
                  <a:pt x="32055" y="46988"/>
                </a:lnTo>
                <a:lnTo>
                  <a:pt x="42477" y="42156"/>
                </a:lnTo>
                <a:lnTo>
                  <a:pt x="47923" y="39534"/>
                </a:lnTo>
                <a:lnTo>
                  <a:pt x="53459" y="37786"/>
                </a:lnTo>
                <a:lnTo>
                  <a:pt x="59055" y="36620"/>
                </a:lnTo>
                <a:lnTo>
                  <a:pt x="64690" y="35844"/>
                </a:lnTo>
                <a:lnTo>
                  <a:pt x="70352" y="34373"/>
                </a:lnTo>
                <a:lnTo>
                  <a:pt x="76032" y="32440"/>
                </a:lnTo>
                <a:lnTo>
                  <a:pt x="81723" y="30199"/>
                </a:lnTo>
                <a:lnTo>
                  <a:pt x="87422" y="27753"/>
                </a:lnTo>
                <a:lnTo>
                  <a:pt x="98835" y="22494"/>
                </a:lnTo>
                <a:lnTo>
                  <a:pt x="105498" y="19759"/>
                </a:lnTo>
                <a:lnTo>
                  <a:pt x="112797" y="16982"/>
                </a:lnTo>
                <a:lnTo>
                  <a:pt x="120521" y="14179"/>
                </a:lnTo>
                <a:lnTo>
                  <a:pt x="127576" y="12310"/>
                </a:lnTo>
                <a:lnTo>
                  <a:pt x="134183" y="11064"/>
                </a:lnTo>
                <a:lnTo>
                  <a:pt x="140493" y="10233"/>
                </a:lnTo>
                <a:lnTo>
                  <a:pt x="145652" y="8727"/>
                </a:lnTo>
                <a:lnTo>
                  <a:pt x="150045" y="6771"/>
                </a:lnTo>
                <a:lnTo>
                  <a:pt x="153925" y="4513"/>
                </a:lnTo>
                <a:lnTo>
                  <a:pt x="157465" y="3008"/>
                </a:lnTo>
                <a:lnTo>
                  <a:pt x="160777" y="2006"/>
                </a:lnTo>
                <a:lnTo>
                  <a:pt x="17025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35"/>
          <p:cNvSpPr/>
          <p:nvPr/>
        </p:nvSpPr>
        <p:spPr>
          <a:xfrm>
            <a:off x="5454967" y="5250030"/>
            <a:ext cx="137161" cy="159218"/>
          </a:xfrm>
          <a:custGeom>
            <a:avLst/>
            <a:gdLst/>
            <a:ahLst/>
            <a:cxnLst/>
            <a:rect l="0" t="0" r="0" b="0"/>
            <a:pathLst>
              <a:path w="137161" h="159218">
                <a:moveTo>
                  <a:pt x="0" y="30630"/>
                </a:moveTo>
                <a:lnTo>
                  <a:pt x="0" y="23248"/>
                </a:lnTo>
                <a:lnTo>
                  <a:pt x="953" y="22852"/>
                </a:lnTo>
                <a:lnTo>
                  <a:pt x="4551" y="22410"/>
                </a:lnTo>
                <a:lnTo>
                  <a:pt x="6844" y="21340"/>
                </a:lnTo>
                <a:lnTo>
                  <a:pt x="9325" y="19674"/>
                </a:lnTo>
                <a:lnTo>
                  <a:pt x="11932" y="17611"/>
                </a:lnTo>
                <a:lnTo>
                  <a:pt x="14622" y="15283"/>
                </a:lnTo>
                <a:lnTo>
                  <a:pt x="17368" y="12779"/>
                </a:lnTo>
                <a:lnTo>
                  <a:pt x="20151" y="10156"/>
                </a:lnTo>
                <a:lnTo>
                  <a:pt x="22959" y="8408"/>
                </a:lnTo>
                <a:lnTo>
                  <a:pt x="25784" y="7243"/>
                </a:lnTo>
                <a:lnTo>
                  <a:pt x="28619" y="6466"/>
                </a:lnTo>
                <a:lnTo>
                  <a:pt x="31462" y="5948"/>
                </a:lnTo>
                <a:lnTo>
                  <a:pt x="34310" y="5603"/>
                </a:lnTo>
                <a:lnTo>
                  <a:pt x="37160" y="5372"/>
                </a:lnTo>
                <a:lnTo>
                  <a:pt x="40013" y="5219"/>
                </a:lnTo>
                <a:lnTo>
                  <a:pt x="45724" y="5049"/>
                </a:lnTo>
                <a:lnTo>
                  <a:pt x="49533" y="4050"/>
                </a:lnTo>
                <a:lnTo>
                  <a:pt x="53977" y="2433"/>
                </a:lnTo>
                <a:lnTo>
                  <a:pt x="58844" y="402"/>
                </a:lnTo>
                <a:lnTo>
                  <a:pt x="63042" y="0"/>
                </a:lnTo>
                <a:lnTo>
                  <a:pt x="66793" y="685"/>
                </a:lnTo>
                <a:lnTo>
                  <a:pt x="70246" y="2094"/>
                </a:lnTo>
                <a:lnTo>
                  <a:pt x="73501" y="3033"/>
                </a:lnTo>
                <a:lnTo>
                  <a:pt x="76623" y="3660"/>
                </a:lnTo>
                <a:lnTo>
                  <a:pt x="79657" y="4077"/>
                </a:lnTo>
                <a:lnTo>
                  <a:pt x="82632" y="5308"/>
                </a:lnTo>
                <a:lnTo>
                  <a:pt x="85568" y="7081"/>
                </a:lnTo>
                <a:lnTo>
                  <a:pt x="88478" y="9216"/>
                </a:lnTo>
                <a:lnTo>
                  <a:pt x="90418" y="11591"/>
                </a:lnTo>
                <a:lnTo>
                  <a:pt x="91711" y="14127"/>
                </a:lnTo>
                <a:lnTo>
                  <a:pt x="92573" y="16771"/>
                </a:lnTo>
                <a:lnTo>
                  <a:pt x="93148" y="20438"/>
                </a:lnTo>
                <a:lnTo>
                  <a:pt x="93531" y="24788"/>
                </a:lnTo>
                <a:lnTo>
                  <a:pt x="93957" y="33748"/>
                </a:lnTo>
                <a:lnTo>
                  <a:pt x="94146" y="40906"/>
                </a:lnTo>
                <a:lnTo>
                  <a:pt x="93244" y="45101"/>
                </a:lnTo>
                <a:lnTo>
                  <a:pt x="91690" y="49801"/>
                </a:lnTo>
                <a:lnTo>
                  <a:pt x="89702" y="54841"/>
                </a:lnTo>
                <a:lnTo>
                  <a:pt x="87424" y="60105"/>
                </a:lnTo>
                <a:lnTo>
                  <a:pt x="82352" y="71035"/>
                </a:lnTo>
                <a:lnTo>
                  <a:pt x="65677" y="104960"/>
                </a:lnTo>
                <a:lnTo>
                  <a:pt x="62835" y="109711"/>
                </a:lnTo>
                <a:lnTo>
                  <a:pt x="59988" y="113830"/>
                </a:lnTo>
                <a:lnTo>
                  <a:pt x="57137" y="117529"/>
                </a:lnTo>
                <a:lnTo>
                  <a:pt x="55236" y="120948"/>
                </a:lnTo>
                <a:lnTo>
                  <a:pt x="53969" y="124179"/>
                </a:lnTo>
                <a:lnTo>
                  <a:pt x="53125" y="127286"/>
                </a:lnTo>
                <a:lnTo>
                  <a:pt x="51609" y="130309"/>
                </a:lnTo>
                <a:lnTo>
                  <a:pt x="49646" y="133278"/>
                </a:lnTo>
                <a:lnTo>
                  <a:pt x="47385" y="136209"/>
                </a:lnTo>
                <a:lnTo>
                  <a:pt x="45877" y="139117"/>
                </a:lnTo>
                <a:lnTo>
                  <a:pt x="44872" y="142007"/>
                </a:lnTo>
                <a:lnTo>
                  <a:pt x="44203" y="144886"/>
                </a:lnTo>
                <a:lnTo>
                  <a:pt x="43756" y="147758"/>
                </a:lnTo>
                <a:lnTo>
                  <a:pt x="43458" y="150625"/>
                </a:lnTo>
                <a:lnTo>
                  <a:pt x="42898" y="158714"/>
                </a:lnTo>
                <a:lnTo>
                  <a:pt x="45418" y="158994"/>
                </a:lnTo>
                <a:lnTo>
                  <a:pt x="50247" y="159173"/>
                </a:lnTo>
                <a:lnTo>
                  <a:pt x="93144" y="159217"/>
                </a:lnTo>
                <a:lnTo>
                  <a:pt x="97339" y="158265"/>
                </a:lnTo>
                <a:lnTo>
                  <a:pt x="101088" y="156677"/>
                </a:lnTo>
                <a:lnTo>
                  <a:pt x="104539" y="154667"/>
                </a:lnTo>
                <a:lnTo>
                  <a:pt x="107793" y="152373"/>
                </a:lnTo>
                <a:lnTo>
                  <a:pt x="110914" y="149892"/>
                </a:lnTo>
                <a:lnTo>
                  <a:pt x="113948" y="147285"/>
                </a:lnTo>
                <a:lnTo>
                  <a:pt x="117875" y="144595"/>
                </a:lnTo>
                <a:lnTo>
                  <a:pt x="122399" y="141849"/>
                </a:lnTo>
                <a:lnTo>
                  <a:pt x="127319" y="139066"/>
                </a:lnTo>
                <a:lnTo>
                  <a:pt x="130599" y="136258"/>
                </a:lnTo>
                <a:lnTo>
                  <a:pt x="132786" y="133434"/>
                </a:lnTo>
                <a:lnTo>
                  <a:pt x="137160" y="1249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36"/>
          <p:cNvSpPr/>
          <p:nvPr/>
        </p:nvSpPr>
        <p:spPr>
          <a:xfrm>
            <a:off x="5669282" y="5229225"/>
            <a:ext cx="25716" cy="222886"/>
          </a:xfrm>
          <a:custGeom>
            <a:avLst/>
            <a:gdLst/>
            <a:ahLst/>
            <a:cxnLst/>
            <a:rect l="0" t="0" r="0" b="0"/>
            <a:pathLst>
              <a:path w="25716" h="222886">
                <a:moveTo>
                  <a:pt x="8570" y="0"/>
                </a:moveTo>
                <a:lnTo>
                  <a:pt x="7" y="0"/>
                </a:lnTo>
                <a:lnTo>
                  <a:pt x="0" y="4551"/>
                </a:lnTo>
                <a:lnTo>
                  <a:pt x="952" y="6843"/>
                </a:lnTo>
                <a:lnTo>
                  <a:pt x="2539" y="9325"/>
                </a:lnTo>
                <a:lnTo>
                  <a:pt x="4549" y="11931"/>
                </a:lnTo>
                <a:lnTo>
                  <a:pt x="5890" y="15574"/>
                </a:lnTo>
                <a:lnTo>
                  <a:pt x="6783" y="19908"/>
                </a:lnTo>
                <a:lnTo>
                  <a:pt x="7379" y="24701"/>
                </a:lnTo>
                <a:lnTo>
                  <a:pt x="7776" y="28850"/>
                </a:lnTo>
                <a:lnTo>
                  <a:pt x="8040" y="32568"/>
                </a:lnTo>
                <a:lnTo>
                  <a:pt x="8217" y="36000"/>
                </a:lnTo>
                <a:lnTo>
                  <a:pt x="8413" y="44892"/>
                </a:lnTo>
                <a:lnTo>
                  <a:pt x="8466" y="49930"/>
                </a:lnTo>
                <a:lnTo>
                  <a:pt x="9453" y="56147"/>
                </a:lnTo>
                <a:lnTo>
                  <a:pt x="11064" y="63148"/>
                </a:lnTo>
                <a:lnTo>
                  <a:pt x="13090" y="70674"/>
                </a:lnTo>
                <a:lnTo>
                  <a:pt x="14441" y="77596"/>
                </a:lnTo>
                <a:lnTo>
                  <a:pt x="15341" y="84116"/>
                </a:lnTo>
                <a:lnTo>
                  <a:pt x="15942" y="90366"/>
                </a:lnTo>
                <a:lnTo>
                  <a:pt x="16342" y="97392"/>
                </a:lnTo>
                <a:lnTo>
                  <a:pt x="16787" y="112818"/>
                </a:lnTo>
                <a:lnTo>
                  <a:pt x="17111" y="151066"/>
                </a:lnTo>
                <a:lnTo>
                  <a:pt x="18074" y="156908"/>
                </a:lnTo>
                <a:lnTo>
                  <a:pt x="19669" y="162707"/>
                </a:lnTo>
                <a:lnTo>
                  <a:pt x="21684" y="168479"/>
                </a:lnTo>
                <a:lnTo>
                  <a:pt x="23028" y="174232"/>
                </a:lnTo>
                <a:lnTo>
                  <a:pt x="23923" y="179972"/>
                </a:lnTo>
                <a:lnTo>
                  <a:pt x="24520" y="185704"/>
                </a:lnTo>
                <a:lnTo>
                  <a:pt x="24919" y="191430"/>
                </a:lnTo>
                <a:lnTo>
                  <a:pt x="25184" y="197153"/>
                </a:lnTo>
                <a:lnTo>
                  <a:pt x="25558" y="211768"/>
                </a:lnTo>
                <a:lnTo>
                  <a:pt x="25715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37"/>
          <p:cNvSpPr/>
          <p:nvPr/>
        </p:nvSpPr>
        <p:spPr>
          <a:xfrm>
            <a:off x="4417695" y="5675602"/>
            <a:ext cx="282731" cy="349522"/>
          </a:xfrm>
          <a:custGeom>
            <a:avLst/>
            <a:gdLst/>
            <a:ahLst/>
            <a:cxnLst/>
            <a:rect l="0" t="0" r="0" b="0"/>
            <a:pathLst>
              <a:path w="282731" h="349522">
                <a:moveTo>
                  <a:pt x="0" y="93690"/>
                </a:moveTo>
                <a:lnTo>
                  <a:pt x="4550" y="89140"/>
                </a:lnTo>
                <a:lnTo>
                  <a:pt x="6843" y="87798"/>
                </a:lnTo>
                <a:lnTo>
                  <a:pt x="15600" y="85471"/>
                </a:lnTo>
                <a:lnTo>
                  <a:pt x="16687" y="85222"/>
                </a:lnTo>
                <a:lnTo>
                  <a:pt x="17009" y="80598"/>
                </a:lnTo>
                <a:lnTo>
                  <a:pt x="18007" y="79247"/>
                </a:lnTo>
                <a:lnTo>
                  <a:pt x="19625" y="78347"/>
                </a:lnTo>
                <a:lnTo>
                  <a:pt x="21655" y="77746"/>
                </a:lnTo>
                <a:lnTo>
                  <a:pt x="26451" y="74539"/>
                </a:lnTo>
                <a:lnTo>
                  <a:pt x="32711" y="68986"/>
                </a:lnTo>
                <a:lnTo>
                  <a:pt x="41843" y="60168"/>
                </a:lnTo>
                <a:lnTo>
                  <a:pt x="46945" y="56102"/>
                </a:lnTo>
                <a:lnTo>
                  <a:pt x="52252" y="52439"/>
                </a:lnTo>
                <a:lnTo>
                  <a:pt x="57695" y="49045"/>
                </a:lnTo>
                <a:lnTo>
                  <a:pt x="63228" y="45829"/>
                </a:lnTo>
                <a:lnTo>
                  <a:pt x="74456" y="39716"/>
                </a:lnTo>
                <a:lnTo>
                  <a:pt x="81070" y="36752"/>
                </a:lnTo>
                <a:lnTo>
                  <a:pt x="88336" y="33825"/>
                </a:lnTo>
                <a:lnTo>
                  <a:pt x="96038" y="30919"/>
                </a:lnTo>
                <a:lnTo>
                  <a:pt x="104030" y="27078"/>
                </a:lnTo>
                <a:lnTo>
                  <a:pt x="112216" y="22612"/>
                </a:lnTo>
                <a:lnTo>
                  <a:pt x="120530" y="17730"/>
                </a:lnTo>
                <a:lnTo>
                  <a:pt x="134849" y="9765"/>
                </a:lnTo>
                <a:lnTo>
                  <a:pt x="141334" y="6308"/>
                </a:lnTo>
                <a:lnTo>
                  <a:pt x="148515" y="4003"/>
                </a:lnTo>
                <a:lnTo>
                  <a:pt x="156160" y="2466"/>
                </a:lnTo>
                <a:lnTo>
                  <a:pt x="164114" y="1442"/>
                </a:lnTo>
                <a:lnTo>
                  <a:pt x="171322" y="759"/>
                </a:lnTo>
                <a:lnTo>
                  <a:pt x="178032" y="303"/>
                </a:lnTo>
                <a:lnTo>
                  <a:pt x="184410" y="0"/>
                </a:lnTo>
                <a:lnTo>
                  <a:pt x="189615" y="750"/>
                </a:lnTo>
                <a:lnTo>
                  <a:pt x="197938" y="4124"/>
                </a:lnTo>
                <a:lnTo>
                  <a:pt x="212530" y="11378"/>
                </a:lnTo>
                <a:lnTo>
                  <a:pt x="216934" y="15002"/>
                </a:lnTo>
                <a:lnTo>
                  <a:pt x="224367" y="24111"/>
                </a:lnTo>
                <a:lnTo>
                  <a:pt x="226731" y="30159"/>
                </a:lnTo>
                <a:lnTo>
                  <a:pt x="228306" y="37048"/>
                </a:lnTo>
                <a:lnTo>
                  <a:pt x="229356" y="44499"/>
                </a:lnTo>
                <a:lnTo>
                  <a:pt x="229104" y="52323"/>
                </a:lnTo>
                <a:lnTo>
                  <a:pt x="227983" y="60397"/>
                </a:lnTo>
                <a:lnTo>
                  <a:pt x="226284" y="68638"/>
                </a:lnTo>
                <a:lnTo>
                  <a:pt x="224198" y="76988"/>
                </a:lnTo>
                <a:lnTo>
                  <a:pt x="221855" y="85413"/>
                </a:lnTo>
                <a:lnTo>
                  <a:pt x="219341" y="93887"/>
                </a:lnTo>
                <a:lnTo>
                  <a:pt x="215760" y="102394"/>
                </a:lnTo>
                <a:lnTo>
                  <a:pt x="211467" y="110923"/>
                </a:lnTo>
                <a:lnTo>
                  <a:pt x="206701" y="119466"/>
                </a:lnTo>
                <a:lnTo>
                  <a:pt x="202570" y="128019"/>
                </a:lnTo>
                <a:lnTo>
                  <a:pt x="198864" y="136579"/>
                </a:lnTo>
                <a:lnTo>
                  <a:pt x="195441" y="145142"/>
                </a:lnTo>
                <a:lnTo>
                  <a:pt x="191254" y="152757"/>
                </a:lnTo>
                <a:lnTo>
                  <a:pt x="186558" y="159738"/>
                </a:lnTo>
                <a:lnTo>
                  <a:pt x="181521" y="166297"/>
                </a:lnTo>
                <a:lnTo>
                  <a:pt x="176259" y="172575"/>
                </a:lnTo>
                <a:lnTo>
                  <a:pt x="170846" y="178665"/>
                </a:lnTo>
                <a:lnTo>
                  <a:pt x="160703" y="189559"/>
                </a:lnTo>
                <a:lnTo>
                  <a:pt x="153021" y="197576"/>
                </a:lnTo>
                <a:lnTo>
                  <a:pt x="148687" y="201047"/>
                </a:lnTo>
                <a:lnTo>
                  <a:pt x="143892" y="204314"/>
                </a:lnTo>
                <a:lnTo>
                  <a:pt x="138790" y="207444"/>
                </a:lnTo>
                <a:lnTo>
                  <a:pt x="130582" y="213463"/>
                </a:lnTo>
                <a:lnTo>
                  <a:pt x="122101" y="220536"/>
                </a:lnTo>
                <a:lnTo>
                  <a:pt x="120453" y="221117"/>
                </a:lnTo>
                <a:lnTo>
                  <a:pt x="116082" y="221762"/>
                </a:lnTo>
                <a:lnTo>
                  <a:pt x="114535" y="220981"/>
                </a:lnTo>
                <a:lnTo>
                  <a:pt x="113505" y="219508"/>
                </a:lnTo>
                <a:lnTo>
                  <a:pt x="112817" y="217574"/>
                </a:lnTo>
                <a:lnTo>
                  <a:pt x="113311" y="216285"/>
                </a:lnTo>
                <a:lnTo>
                  <a:pt x="114593" y="215425"/>
                </a:lnTo>
                <a:lnTo>
                  <a:pt x="116400" y="214852"/>
                </a:lnTo>
                <a:lnTo>
                  <a:pt x="117605" y="213517"/>
                </a:lnTo>
                <a:lnTo>
                  <a:pt x="118408" y="211675"/>
                </a:lnTo>
                <a:lnTo>
                  <a:pt x="118943" y="209494"/>
                </a:lnTo>
                <a:lnTo>
                  <a:pt x="122079" y="204531"/>
                </a:lnTo>
                <a:lnTo>
                  <a:pt x="124248" y="201874"/>
                </a:lnTo>
                <a:lnTo>
                  <a:pt x="131739" y="196382"/>
                </a:lnTo>
                <a:lnTo>
                  <a:pt x="140465" y="190766"/>
                </a:lnTo>
                <a:lnTo>
                  <a:pt x="147519" y="185095"/>
                </a:lnTo>
                <a:lnTo>
                  <a:pt x="153828" y="179399"/>
                </a:lnTo>
                <a:lnTo>
                  <a:pt x="160761" y="173693"/>
                </a:lnTo>
                <a:lnTo>
                  <a:pt x="165276" y="170838"/>
                </a:lnTo>
                <a:lnTo>
                  <a:pt x="170191" y="167982"/>
                </a:lnTo>
                <a:lnTo>
                  <a:pt x="175373" y="166078"/>
                </a:lnTo>
                <a:lnTo>
                  <a:pt x="180733" y="164809"/>
                </a:lnTo>
                <a:lnTo>
                  <a:pt x="186211" y="163962"/>
                </a:lnTo>
                <a:lnTo>
                  <a:pt x="191768" y="163398"/>
                </a:lnTo>
                <a:lnTo>
                  <a:pt x="197378" y="163023"/>
                </a:lnTo>
                <a:lnTo>
                  <a:pt x="203022" y="162771"/>
                </a:lnTo>
                <a:lnTo>
                  <a:pt x="214374" y="162493"/>
                </a:lnTo>
                <a:lnTo>
                  <a:pt x="237184" y="162314"/>
                </a:lnTo>
                <a:lnTo>
                  <a:pt x="242895" y="163252"/>
                </a:lnTo>
                <a:lnTo>
                  <a:pt x="248608" y="164830"/>
                </a:lnTo>
                <a:lnTo>
                  <a:pt x="254321" y="166834"/>
                </a:lnTo>
                <a:lnTo>
                  <a:pt x="259082" y="169123"/>
                </a:lnTo>
                <a:lnTo>
                  <a:pt x="266912" y="174206"/>
                </a:lnTo>
                <a:lnTo>
                  <a:pt x="273568" y="182180"/>
                </a:lnTo>
                <a:lnTo>
                  <a:pt x="278748" y="191122"/>
                </a:lnTo>
                <a:lnTo>
                  <a:pt x="281050" y="198270"/>
                </a:lnTo>
                <a:lnTo>
                  <a:pt x="282074" y="207163"/>
                </a:lnTo>
                <a:lnTo>
                  <a:pt x="282528" y="217465"/>
                </a:lnTo>
                <a:lnTo>
                  <a:pt x="282730" y="228394"/>
                </a:lnTo>
                <a:lnTo>
                  <a:pt x="281832" y="233975"/>
                </a:lnTo>
                <a:lnTo>
                  <a:pt x="280280" y="239601"/>
                </a:lnTo>
                <a:lnTo>
                  <a:pt x="278293" y="245257"/>
                </a:lnTo>
                <a:lnTo>
                  <a:pt x="275063" y="251884"/>
                </a:lnTo>
                <a:lnTo>
                  <a:pt x="271006" y="259161"/>
                </a:lnTo>
                <a:lnTo>
                  <a:pt x="266395" y="266869"/>
                </a:lnTo>
                <a:lnTo>
                  <a:pt x="262369" y="273913"/>
                </a:lnTo>
                <a:lnTo>
                  <a:pt x="255356" y="286819"/>
                </a:lnTo>
                <a:lnTo>
                  <a:pt x="251199" y="292928"/>
                </a:lnTo>
                <a:lnTo>
                  <a:pt x="246524" y="298905"/>
                </a:lnTo>
                <a:lnTo>
                  <a:pt x="241501" y="304795"/>
                </a:lnTo>
                <a:lnTo>
                  <a:pt x="236248" y="309674"/>
                </a:lnTo>
                <a:lnTo>
                  <a:pt x="230841" y="313880"/>
                </a:lnTo>
                <a:lnTo>
                  <a:pt x="225332" y="317636"/>
                </a:lnTo>
                <a:lnTo>
                  <a:pt x="216670" y="324349"/>
                </a:lnTo>
                <a:lnTo>
                  <a:pt x="209645" y="330508"/>
                </a:lnTo>
                <a:lnTo>
                  <a:pt x="203348" y="336420"/>
                </a:lnTo>
                <a:lnTo>
                  <a:pt x="199382" y="338377"/>
                </a:lnTo>
                <a:lnTo>
                  <a:pt x="194834" y="339683"/>
                </a:lnTo>
                <a:lnTo>
                  <a:pt x="189897" y="340552"/>
                </a:lnTo>
                <a:lnTo>
                  <a:pt x="181871" y="344060"/>
                </a:lnTo>
                <a:lnTo>
                  <a:pt x="173508" y="349521"/>
                </a:lnTo>
                <a:lnTo>
                  <a:pt x="171869" y="349017"/>
                </a:lnTo>
                <a:lnTo>
                  <a:pt x="165012" y="344708"/>
                </a:lnTo>
                <a:lnTo>
                  <a:pt x="159698" y="343366"/>
                </a:lnTo>
                <a:lnTo>
                  <a:pt x="158853" y="342056"/>
                </a:lnTo>
                <a:lnTo>
                  <a:pt x="159242" y="340230"/>
                </a:lnTo>
                <a:lnTo>
                  <a:pt x="162877" y="3337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38"/>
          <p:cNvSpPr/>
          <p:nvPr/>
        </p:nvSpPr>
        <p:spPr>
          <a:xfrm>
            <a:off x="4812029" y="5777865"/>
            <a:ext cx="137162" cy="180023"/>
          </a:xfrm>
          <a:custGeom>
            <a:avLst/>
            <a:gdLst/>
            <a:ahLst/>
            <a:cxnLst/>
            <a:rect l="0" t="0" r="0" b="0"/>
            <a:pathLst>
              <a:path w="137162" h="180023">
                <a:moveTo>
                  <a:pt x="0" y="0"/>
                </a:moveTo>
                <a:lnTo>
                  <a:pt x="21312" y="0"/>
                </a:lnTo>
                <a:lnTo>
                  <a:pt x="22781" y="952"/>
                </a:lnTo>
                <a:lnTo>
                  <a:pt x="23760" y="2540"/>
                </a:lnTo>
                <a:lnTo>
                  <a:pt x="24412" y="4551"/>
                </a:lnTo>
                <a:lnTo>
                  <a:pt x="27678" y="9325"/>
                </a:lnTo>
                <a:lnTo>
                  <a:pt x="29882" y="11931"/>
                </a:lnTo>
                <a:lnTo>
                  <a:pt x="32304" y="14622"/>
                </a:lnTo>
                <a:lnTo>
                  <a:pt x="37535" y="20151"/>
                </a:lnTo>
                <a:lnTo>
                  <a:pt x="41217" y="22959"/>
                </a:lnTo>
                <a:lnTo>
                  <a:pt x="45576" y="25784"/>
                </a:lnTo>
                <a:lnTo>
                  <a:pt x="50386" y="28619"/>
                </a:lnTo>
                <a:lnTo>
                  <a:pt x="53593" y="31462"/>
                </a:lnTo>
                <a:lnTo>
                  <a:pt x="55732" y="34310"/>
                </a:lnTo>
                <a:lnTo>
                  <a:pt x="57157" y="37160"/>
                </a:lnTo>
                <a:lnTo>
                  <a:pt x="60012" y="40966"/>
                </a:lnTo>
                <a:lnTo>
                  <a:pt x="63821" y="45408"/>
                </a:lnTo>
                <a:lnTo>
                  <a:pt x="68265" y="50274"/>
                </a:lnTo>
                <a:lnTo>
                  <a:pt x="71227" y="55424"/>
                </a:lnTo>
                <a:lnTo>
                  <a:pt x="73203" y="60761"/>
                </a:lnTo>
                <a:lnTo>
                  <a:pt x="74520" y="66225"/>
                </a:lnTo>
                <a:lnTo>
                  <a:pt x="76350" y="70820"/>
                </a:lnTo>
                <a:lnTo>
                  <a:pt x="78523" y="74836"/>
                </a:lnTo>
                <a:lnTo>
                  <a:pt x="80924" y="78465"/>
                </a:lnTo>
                <a:lnTo>
                  <a:pt x="83477" y="82790"/>
                </a:lnTo>
                <a:lnTo>
                  <a:pt x="86132" y="87578"/>
                </a:lnTo>
                <a:lnTo>
                  <a:pt x="88854" y="92676"/>
                </a:lnTo>
                <a:lnTo>
                  <a:pt x="91621" y="97026"/>
                </a:lnTo>
                <a:lnTo>
                  <a:pt x="94418" y="100879"/>
                </a:lnTo>
                <a:lnTo>
                  <a:pt x="97236" y="104400"/>
                </a:lnTo>
                <a:lnTo>
                  <a:pt x="99114" y="108652"/>
                </a:lnTo>
                <a:lnTo>
                  <a:pt x="100366" y="113392"/>
                </a:lnTo>
                <a:lnTo>
                  <a:pt x="101201" y="118457"/>
                </a:lnTo>
                <a:lnTo>
                  <a:pt x="102710" y="123739"/>
                </a:lnTo>
                <a:lnTo>
                  <a:pt x="104669" y="129165"/>
                </a:lnTo>
                <a:lnTo>
                  <a:pt x="106926" y="134688"/>
                </a:lnTo>
                <a:lnTo>
                  <a:pt x="108432" y="139321"/>
                </a:lnTo>
                <a:lnTo>
                  <a:pt x="109436" y="143363"/>
                </a:lnTo>
                <a:lnTo>
                  <a:pt x="110105" y="147010"/>
                </a:lnTo>
                <a:lnTo>
                  <a:pt x="111503" y="150395"/>
                </a:lnTo>
                <a:lnTo>
                  <a:pt x="113388" y="153603"/>
                </a:lnTo>
                <a:lnTo>
                  <a:pt x="115597" y="156694"/>
                </a:lnTo>
                <a:lnTo>
                  <a:pt x="118023" y="159708"/>
                </a:lnTo>
                <a:lnTo>
                  <a:pt x="120592" y="162670"/>
                </a:lnTo>
                <a:lnTo>
                  <a:pt x="123257" y="165596"/>
                </a:lnTo>
                <a:lnTo>
                  <a:pt x="125034" y="168500"/>
                </a:lnTo>
                <a:lnTo>
                  <a:pt x="126219" y="171388"/>
                </a:lnTo>
                <a:lnTo>
                  <a:pt x="128120" y="178317"/>
                </a:lnTo>
                <a:lnTo>
                  <a:pt x="129229" y="178885"/>
                </a:lnTo>
                <a:lnTo>
                  <a:pt x="133000" y="179517"/>
                </a:lnTo>
                <a:lnTo>
                  <a:pt x="137161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39"/>
          <p:cNvSpPr/>
          <p:nvPr/>
        </p:nvSpPr>
        <p:spPr>
          <a:xfrm>
            <a:off x="4815764" y="5760751"/>
            <a:ext cx="167716" cy="240000"/>
          </a:xfrm>
          <a:custGeom>
            <a:avLst/>
            <a:gdLst/>
            <a:ahLst/>
            <a:cxnLst/>
            <a:rect l="0" t="0" r="0" b="0"/>
            <a:pathLst>
              <a:path w="167716" h="240000">
                <a:moveTo>
                  <a:pt x="167715" y="8541"/>
                </a:moveTo>
                <a:lnTo>
                  <a:pt x="167715" y="1160"/>
                </a:lnTo>
                <a:lnTo>
                  <a:pt x="166763" y="763"/>
                </a:lnTo>
                <a:lnTo>
                  <a:pt x="161824" y="204"/>
                </a:lnTo>
                <a:lnTo>
                  <a:pt x="159496" y="0"/>
                </a:lnTo>
                <a:lnTo>
                  <a:pt x="154696" y="4528"/>
                </a:lnTo>
                <a:lnTo>
                  <a:pt x="153322" y="6819"/>
                </a:lnTo>
                <a:lnTo>
                  <a:pt x="151793" y="11904"/>
                </a:lnTo>
                <a:lnTo>
                  <a:pt x="148574" y="17338"/>
                </a:lnTo>
                <a:lnTo>
                  <a:pt x="143968" y="23881"/>
                </a:lnTo>
                <a:lnTo>
                  <a:pt x="141407" y="28293"/>
                </a:lnTo>
                <a:lnTo>
                  <a:pt x="136020" y="38274"/>
                </a:lnTo>
                <a:lnTo>
                  <a:pt x="130451" y="49061"/>
                </a:lnTo>
                <a:lnTo>
                  <a:pt x="126680" y="55557"/>
                </a:lnTo>
                <a:lnTo>
                  <a:pt x="117410" y="70395"/>
                </a:lnTo>
                <a:lnTo>
                  <a:pt x="112271" y="77400"/>
                </a:lnTo>
                <a:lnTo>
                  <a:pt x="106940" y="83974"/>
                </a:lnTo>
                <a:lnTo>
                  <a:pt x="101481" y="90262"/>
                </a:lnTo>
                <a:lnTo>
                  <a:pt x="95937" y="97312"/>
                </a:lnTo>
                <a:lnTo>
                  <a:pt x="90335" y="104869"/>
                </a:lnTo>
                <a:lnTo>
                  <a:pt x="79032" y="120886"/>
                </a:lnTo>
                <a:lnTo>
                  <a:pt x="67658" y="137530"/>
                </a:lnTo>
                <a:lnTo>
                  <a:pt x="62911" y="145969"/>
                </a:lnTo>
                <a:lnTo>
                  <a:pt x="58793" y="154452"/>
                </a:lnTo>
                <a:lnTo>
                  <a:pt x="55095" y="162965"/>
                </a:lnTo>
                <a:lnTo>
                  <a:pt x="50725" y="170545"/>
                </a:lnTo>
                <a:lnTo>
                  <a:pt x="45907" y="177504"/>
                </a:lnTo>
                <a:lnTo>
                  <a:pt x="40790" y="184048"/>
                </a:lnTo>
                <a:lnTo>
                  <a:pt x="36426" y="190316"/>
                </a:lnTo>
                <a:lnTo>
                  <a:pt x="32564" y="196399"/>
                </a:lnTo>
                <a:lnTo>
                  <a:pt x="29037" y="202360"/>
                </a:lnTo>
                <a:lnTo>
                  <a:pt x="25733" y="207286"/>
                </a:lnTo>
                <a:lnTo>
                  <a:pt x="22579" y="211523"/>
                </a:lnTo>
                <a:lnTo>
                  <a:pt x="19522" y="215300"/>
                </a:lnTo>
                <a:lnTo>
                  <a:pt x="16532" y="218770"/>
                </a:lnTo>
                <a:lnTo>
                  <a:pt x="13587" y="222036"/>
                </a:lnTo>
                <a:lnTo>
                  <a:pt x="10670" y="225166"/>
                </a:lnTo>
                <a:lnTo>
                  <a:pt x="8727" y="228206"/>
                </a:lnTo>
                <a:lnTo>
                  <a:pt x="6566" y="234122"/>
                </a:lnTo>
                <a:lnTo>
                  <a:pt x="5350" y="238258"/>
                </a:lnTo>
                <a:lnTo>
                  <a:pt x="4227" y="238838"/>
                </a:lnTo>
                <a:lnTo>
                  <a:pt x="439" y="239483"/>
                </a:lnTo>
                <a:lnTo>
                  <a:pt x="0" y="239655"/>
                </a:lnTo>
                <a:lnTo>
                  <a:pt x="4838" y="23999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40"/>
          <p:cNvSpPr/>
          <p:nvPr/>
        </p:nvSpPr>
        <p:spPr>
          <a:xfrm>
            <a:off x="5060632" y="5760720"/>
            <a:ext cx="188596" cy="42863"/>
          </a:xfrm>
          <a:custGeom>
            <a:avLst/>
            <a:gdLst/>
            <a:ahLst/>
            <a:cxnLst/>
            <a:rect l="0" t="0" r="0" b="0"/>
            <a:pathLst>
              <a:path w="188596" h="42863">
                <a:moveTo>
                  <a:pt x="0" y="42862"/>
                </a:moveTo>
                <a:lnTo>
                  <a:pt x="7381" y="42862"/>
                </a:lnTo>
                <a:lnTo>
                  <a:pt x="9683" y="41910"/>
                </a:lnTo>
                <a:lnTo>
                  <a:pt x="13123" y="40322"/>
                </a:lnTo>
                <a:lnTo>
                  <a:pt x="17322" y="38312"/>
                </a:lnTo>
                <a:lnTo>
                  <a:pt x="21072" y="36971"/>
                </a:lnTo>
                <a:lnTo>
                  <a:pt x="24526" y="36077"/>
                </a:lnTo>
                <a:lnTo>
                  <a:pt x="27781" y="35481"/>
                </a:lnTo>
                <a:lnTo>
                  <a:pt x="31855" y="34132"/>
                </a:lnTo>
                <a:lnTo>
                  <a:pt x="36477" y="32279"/>
                </a:lnTo>
                <a:lnTo>
                  <a:pt x="41463" y="30092"/>
                </a:lnTo>
                <a:lnTo>
                  <a:pt x="46692" y="28633"/>
                </a:lnTo>
                <a:lnTo>
                  <a:pt x="52083" y="27661"/>
                </a:lnTo>
                <a:lnTo>
                  <a:pt x="57582" y="27014"/>
                </a:lnTo>
                <a:lnTo>
                  <a:pt x="63153" y="25629"/>
                </a:lnTo>
                <a:lnTo>
                  <a:pt x="68772" y="23754"/>
                </a:lnTo>
                <a:lnTo>
                  <a:pt x="74423" y="21551"/>
                </a:lnTo>
                <a:lnTo>
                  <a:pt x="80096" y="20082"/>
                </a:lnTo>
                <a:lnTo>
                  <a:pt x="85782" y="19103"/>
                </a:lnTo>
                <a:lnTo>
                  <a:pt x="91478" y="18450"/>
                </a:lnTo>
                <a:lnTo>
                  <a:pt x="97181" y="17062"/>
                </a:lnTo>
                <a:lnTo>
                  <a:pt x="102887" y="15185"/>
                </a:lnTo>
                <a:lnTo>
                  <a:pt x="108596" y="12981"/>
                </a:lnTo>
                <a:lnTo>
                  <a:pt x="114308" y="11511"/>
                </a:lnTo>
                <a:lnTo>
                  <a:pt x="120020" y="10531"/>
                </a:lnTo>
                <a:lnTo>
                  <a:pt x="125733" y="9878"/>
                </a:lnTo>
                <a:lnTo>
                  <a:pt x="131447" y="8491"/>
                </a:lnTo>
                <a:lnTo>
                  <a:pt x="137161" y="6613"/>
                </a:lnTo>
                <a:lnTo>
                  <a:pt x="142876" y="4408"/>
                </a:lnTo>
                <a:lnTo>
                  <a:pt x="147638" y="2939"/>
                </a:lnTo>
                <a:lnTo>
                  <a:pt x="151765" y="1959"/>
                </a:lnTo>
                <a:lnTo>
                  <a:pt x="155470" y="1306"/>
                </a:lnTo>
                <a:lnTo>
                  <a:pt x="158892" y="870"/>
                </a:lnTo>
                <a:lnTo>
                  <a:pt x="162125" y="581"/>
                </a:lnTo>
                <a:lnTo>
                  <a:pt x="165233" y="387"/>
                </a:lnTo>
                <a:lnTo>
                  <a:pt x="171227" y="172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41"/>
          <p:cNvSpPr/>
          <p:nvPr/>
        </p:nvSpPr>
        <p:spPr>
          <a:xfrm>
            <a:off x="5086381" y="5820727"/>
            <a:ext cx="214282" cy="77153"/>
          </a:xfrm>
          <a:custGeom>
            <a:avLst/>
            <a:gdLst/>
            <a:ahLst/>
            <a:cxnLst/>
            <a:rect l="0" t="0" r="0" b="0"/>
            <a:pathLst>
              <a:path w="214282" h="77153">
                <a:moveTo>
                  <a:pt x="8541" y="77152"/>
                </a:moveTo>
                <a:lnTo>
                  <a:pt x="0" y="77152"/>
                </a:lnTo>
                <a:lnTo>
                  <a:pt x="20120" y="77152"/>
                </a:lnTo>
                <a:lnTo>
                  <a:pt x="23881" y="76200"/>
                </a:lnTo>
                <a:lnTo>
                  <a:pt x="28293" y="74613"/>
                </a:lnTo>
                <a:lnTo>
                  <a:pt x="33139" y="72602"/>
                </a:lnTo>
                <a:lnTo>
                  <a:pt x="37322" y="70309"/>
                </a:lnTo>
                <a:lnTo>
                  <a:pt x="41064" y="67828"/>
                </a:lnTo>
                <a:lnTo>
                  <a:pt x="44510" y="65221"/>
                </a:lnTo>
                <a:lnTo>
                  <a:pt x="48713" y="62530"/>
                </a:lnTo>
                <a:lnTo>
                  <a:pt x="53420" y="59785"/>
                </a:lnTo>
                <a:lnTo>
                  <a:pt x="58463" y="57002"/>
                </a:lnTo>
                <a:lnTo>
                  <a:pt x="69146" y="51369"/>
                </a:lnTo>
                <a:lnTo>
                  <a:pt x="125709" y="22859"/>
                </a:lnTo>
                <a:lnTo>
                  <a:pt x="131421" y="20955"/>
                </a:lnTo>
                <a:lnTo>
                  <a:pt x="137133" y="19685"/>
                </a:lnTo>
                <a:lnTo>
                  <a:pt x="142847" y="18838"/>
                </a:lnTo>
                <a:lnTo>
                  <a:pt x="148561" y="17322"/>
                </a:lnTo>
                <a:lnTo>
                  <a:pt x="154275" y="15358"/>
                </a:lnTo>
                <a:lnTo>
                  <a:pt x="159990" y="13096"/>
                </a:lnTo>
                <a:lnTo>
                  <a:pt x="165705" y="10636"/>
                </a:lnTo>
                <a:lnTo>
                  <a:pt x="177134" y="5362"/>
                </a:lnTo>
                <a:lnTo>
                  <a:pt x="182849" y="3575"/>
                </a:lnTo>
                <a:lnTo>
                  <a:pt x="188564" y="2383"/>
                </a:lnTo>
                <a:lnTo>
                  <a:pt x="194279" y="1589"/>
                </a:lnTo>
                <a:lnTo>
                  <a:pt x="199041" y="1059"/>
                </a:lnTo>
                <a:lnTo>
                  <a:pt x="203169" y="706"/>
                </a:lnTo>
                <a:lnTo>
                  <a:pt x="21428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42"/>
          <p:cNvSpPr/>
          <p:nvPr/>
        </p:nvSpPr>
        <p:spPr>
          <a:xfrm>
            <a:off x="5386387" y="5632249"/>
            <a:ext cx="197168" cy="176245"/>
          </a:xfrm>
          <a:custGeom>
            <a:avLst/>
            <a:gdLst/>
            <a:ahLst/>
            <a:cxnLst/>
            <a:rect l="0" t="0" r="0" b="0"/>
            <a:pathLst>
              <a:path w="197168" h="176245">
                <a:moveTo>
                  <a:pt x="0" y="68463"/>
                </a:moveTo>
                <a:lnTo>
                  <a:pt x="0" y="56532"/>
                </a:lnTo>
                <a:lnTo>
                  <a:pt x="953" y="54794"/>
                </a:lnTo>
                <a:lnTo>
                  <a:pt x="2540" y="53636"/>
                </a:lnTo>
                <a:lnTo>
                  <a:pt x="4551" y="52863"/>
                </a:lnTo>
                <a:lnTo>
                  <a:pt x="6844" y="50443"/>
                </a:lnTo>
                <a:lnTo>
                  <a:pt x="9325" y="46925"/>
                </a:lnTo>
                <a:lnTo>
                  <a:pt x="11931" y="42674"/>
                </a:lnTo>
                <a:lnTo>
                  <a:pt x="14622" y="38888"/>
                </a:lnTo>
                <a:lnTo>
                  <a:pt x="17368" y="35412"/>
                </a:lnTo>
                <a:lnTo>
                  <a:pt x="20151" y="32142"/>
                </a:lnTo>
                <a:lnTo>
                  <a:pt x="22959" y="29961"/>
                </a:lnTo>
                <a:lnTo>
                  <a:pt x="28619" y="27539"/>
                </a:lnTo>
                <a:lnTo>
                  <a:pt x="32414" y="25940"/>
                </a:lnTo>
                <a:lnTo>
                  <a:pt x="36850" y="23922"/>
                </a:lnTo>
                <a:lnTo>
                  <a:pt x="52194" y="16531"/>
                </a:lnTo>
                <a:lnTo>
                  <a:pt x="57656" y="13839"/>
                </a:lnTo>
                <a:lnTo>
                  <a:pt x="62250" y="12045"/>
                </a:lnTo>
                <a:lnTo>
                  <a:pt x="66265" y="10848"/>
                </a:lnTo>
                <a:lnTo>
                  <a:pt x="69894" y="10051"/>
                </a:lnTo>
                <a:lnTo>
                  <a:pt x="74219" y="8567"/>
                </a:lnTo>
                <a:lnTo>
                  <a:pt x="79007" y="6625"/>
                </a:lnTo>
                <a:lnTo>
                  <a:pt x="84103" y="4378"/>
                </a:lnTo>
                <a:lnTo>
                  <a:pt x="88454" y="2879"/>
                </a:lnTo>
                <a:lnTo>
                  <a:pt x="92307" y="1881"/>
                </a:lnTo>
                <a:lnTo>
                  <a:pt x="95828" y="1215"/>
                </a:lnTo>
                <a:lnTo>
                  <a:pt x="100080" y="771"/>
                </a:lnTo>
                <a:lnTo>
                  <a:pt x="104820" y="475"/>
                </a:lnTo>
                <a:lnTo>
                  <a:pt x="114214" y="146"/>
                </a:lnTo>
                <a:lnTo>
                  <a:pt x="121564" y="0"/>
                </a:lnTo>
                <a:lnTo>
                  <a:pt x="124858" y="913"/>
                </a:lnTo>
                <a:lnTo>
                  <a:pt x="128006" y="2475"/>
                </a:lnTo>
                <a:lnTo>
                  <a:pt x="131058" y="4468"/>
                </a:lnTo>
                <a:lnTo>
                  <a:pt x="133091" y="6750"/>
                </a:lnTo>
                <a:lnTo>
                  <a:pt x="134448" y="9224"/>
                </a:lnTo>
                <a:lnTo>
                  <a:pt x="135954" y="14512"/>
                </a:lnTo>
                <a:lnTo>
                  <a:pt x="136356" y="17256"/>
                </a:lnTo>
                <a:lnTo>
                  <a:pt x="136624" y="20037"/>
                </a:lnTo>
                <a:lnTo>
                  <a:pt x="136803" y="23796"/>
                </a:lnTo>
                <a:lnTo>
                  <a:pt x="137001" y="33054"/>
                </a:lnTo>
                <a:lnTo>
                  <a:pt x="136101" y="38189"/>
                </a:lnTo>
                <a:lnTo>
                  <a:pt x="134550" y="43518"/>
                </a:lnTo>
                <a:lnTo>
                  <a:pt x="132562" y="48976"/>
                </a:lnTo>
                <a:lnTo>
                  <a:pt x="130285" y="54519"/>
                </a:lnTo>
                <a:lnTo>
                  <a:pt x="127814" y="60120"/>
                </a:lnTo>
                <a:lnTo>
                  <a:pt x="125214" y="65758"/>
                </a:lnTo>
                <a:lnTo>
                  <a:pt x="121576" y="71423"/>
                </a:lnTo>
                <a:lnTo>
                  <a:pt x="117246" y="77104"/>
                </a:lnTo>
                <a:lnTo>
                  <a:pt x="112454" y="82796"/>
                </a:lnTo>
                <a:lnTo>
                  <a:pt x="108307" y="88496"/>
                </a:lnTo>
                <a:lnTo>
                  <a:pt x="104590" y="94201"/>
                </a:lnTo>
                <a:lnTo>
                  <a:pt x="101159" y="99909"/>
                </a:lnTo>
                <a:lnTo>
                  <a:pt x="97919" y="105619"/>
                </a:lnTo>
                <a:lnTo>
                  <a:pt x="91780" y="117045"/>
                </a:lnTo>
                <a:lnTo>
                  <a:pt x="88809" y="121806"/>
                </a:lnTo>
                <a:lnTo>
                  <a:pt x="85876" y="125932"/>
                </a:lnTo>
                <a:lnTo>
                  <a:pt x="82968" y="129636"/>
                </a:lnTo>
                <a:lnTo>
                  <a:pt x="79125" y="134010"/>
                </a:lnTo>
                <a:lnTo>
                  <a:pt x="74657" y="138831"/>
                </a:lnTo>
                <a:lnTo>
                  <a:pt x="60984" y="153119"/>
                </a:lnTo>
                <a:lnTo>
                  <a:pt x="56314" y="157840"/>
                </a:lnTo>
                <a:lnTo>
                  <a:pt x="54688" y="160433"/>
                </a:lnTo>
                <a:lnTo>
                  <a:pt x="52880" y="165854"/>
                </a:lnTo>
                <a:lnTo>
                  <a:pt x="51473" y="171191"/>
                </a:lnTo>
                <a:lnTo>
                  <a:pt x="51446" y="175842"/>
                </a:lnTo>
                <a:lnTo>
                  <a:pt x="52395" y="176244"/>
                </a:lnTo>
                <a:lnTo>
                  <a:pt x="53980" y="175560"/>
                </a:lnTo>
                <a:lnTo>
                  <a:pt x="55989" y="174151"/>
                </a:lnTo>
                <a:lnTo>
                  <a:pt x="60761" y="172585"/>
                </a:lnTo>
                <a:lnTo>
                  <a:pt x="66058" y="171890"/>
                </a:lnTo>
                <a:lnTo>
                  <a:pt x="71586" y="171581"/>
                </a:lnTo>
                <a:lnTo>
                  <a:pt x="74394" y="170546"/>
                </a:lnTo>
                <a:lnTo>
                  <a:pt x="80054" y="166855"/>
                </a:lnTo>
                <a:lnTo>
                  <a:pt x="85745" y="164581"/>
                </a:lnTo>
                <a:lnTo>
                  <a:pt x="88595" y="163974"/>
                </a:lnTo>
                <a:lnTo>
                  <a:pt x="92401" y="162617"/>
                </a:lnTo>
                <a:lnTo>
                  <a:pt x="96843" y="160760"/>
                </a:lnTo>
                <a:lnTo>
                  <a:pt x="101710" y="158569"/>
                </a:lnTo>
                <a:lnTo>
                  <a:pt x="106859" y="157109"/>
                </a:lnTo>
                <a:lnTo>
                  <a:pt x="112197" y="156136"/>
                </a:lnTo>
                <a:lnTo>
                  <a:pt x="117661" y="155486"/>
                </a:lnTo>
                <a:lnTo>
                  <a:pt x="122255" y="154101"/>
                </a:lnTo>
                <a:lnTo>
                  <a:pt x="126271" y="152225"/>
                </a:lnTo>
                <a:lnTo>
                  <a:pt x="129901" y="150022"/>
                </a:lnTo>
                <a:lnTo>
                  <a:pt x="134225" y="147601"/>
                </a:lnTo>
                <a:lnTo>
                  <a:pt x="144111" y="142370"/>
                </a:lnTo>
                <a:lnTo>
                  <a:pt x="149414" y="140595"/>
                </a:lnTo>
                <a:lnTo>
                  <a:pt x="154855" y="139411"/>
                </a:lnTo>
                <a:lnTo>
                  <a:pt x="160386" y="138622"/>
                </a:lnTo>
                <a:lnTo>
                  <a:pt x="165027" y="137143"/>
                </a:lnTo>
                <a:lnTo>
                  <a:pt x="169073" y="135205"/>
                </a:lnTo>
                <a:lnTo>
                  <a:pt x="172723" y="132960"/>
                </a:lnTo>
                <a:lnTo>
                  <a:pt x="177061" y="129558"/>
                </a:lnTo>
                <a:lnTo>
                  <a:pt x="181859" y="125386"/>
                </a:lnTo>
                <a:lnTo>
                  <a:pt x="197167" y="1113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43"/>
          <p:cNvSpPr/>
          <p:nvPr/>
        </p:nvSpPr>
        <p:spPr>
          <a:xfrm>
            <a:off x="5643562" y="5546407"/>
            <a:ext cx="25718" cy="257176"/>
          </a:xfrm>
          <a:custGeom>
            <a:avLst/>
            <a:gdLst/>
            <a:ahLst/>
            <a:cxnLst/>
            <a:rect l="0" t="0" r="0" b="0"/>
            <a:pathLst>
              <a:path w="25718" h="257176">
                <a:moveTo>
                  <a:pt x="25717" y="0"/>
                </a:moveTo>
                <a:lnTo>
                  <a:pt x="17498" y="0"/>
                </a:lnTo>
                <a:lnTo>
                  <a:pt x="17176" y="7381"/>
                </a:lnTo>
                <a:lnTo>
                  <a:pt x="17145" y="49115"/>
                </a:lnTo>
                <a:lnTo>
                  <a:pt x="16193" y="54650"/>
                </a:lnTo>
                <a:lnTo>
                  <a:pt x="14605" y="60246"/>
                </a:lnTo>
                <a:lnTo>
                  <a:pt x="12595" y="65882"/>
                </a:lnTo>
                <a:lnTo>
                  <a:pt x="11254" y="72496"/>
                </a:lnTo>
                <a:lnTo>
                  <a:pt x="10360" y="79763"/>
                </a:lnTo>
                <a:lnTo>
                  <a:pt x="9764" y="87465"/>
                </a:lnTo>
                <a:lnTo>
                  <a:pt x="9367" y="94505"/>
                </a:lnTo>
                <a:lnTo>
                  <a:pt x="8926" y="107407"/>
                </a:lnTo>
                <a:lnTo>
                  <a:pt x="8619" y="146330"/>
                </a:lnTo>
                <a:lnTo>
                  <a:pt x="8572" y="241182"/>
                </a:lnTo>
                <a:lnTo>
                  <a:pt x="7620" y="243655"/>
                </a:lnTo>
                <a:lnTo>
                  <a:pt x="6033" y="245305"/>
                </a:lnTo>
                <a:lnTo>
                  <a:pt x="4022" y="246404"/>
                </a:lnTo>
                <a:lnTo>
                  <a:pt x="2681" y="248089"/>
                </a:lnTo>
                <a:lnTo>
                  <a:pt x="1787" y="250165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44"/>
          <p:cNvSpPr/>
          <p:nvPr/>
        </p:nvSpPr>
        <p:spPr>
          <a:xfrm>
            <a:off x="4400550" y="6052185"/>
            <a:ext cx="565785" cy="50888"/>
          </a:xfrm>
          <a:custGeom>
            <a:avLst/>
            <a:gdLst/>
            <a:ahLst/>
            <a:cxnLst/>
            <a:rect l="0" t="0" r="0" b="0"/>
            <a:pathLst>
              <a:path w="565785" h="50888">
                <a:moveTo>
                  <a:pt x="0" y="8572"/>
                </a:moveTo>
                <a:lnTo>
                  <a:pt x="0" y="15953"/>
                </a:lnTo>
                <a:lnTo>
                  <a:pt x="952" y="17303"/>
                </a:lnTo>
                <a:lnTo>
                  <a:pt x="2540" y="19156"/>
                </a:lnTo>
                <a:lnTo>
                  <a:pt x="4550" y="21343"/>
                </a:lnTo>
                <a:lnTo>
                  <a:pt x="7796" y="22801"/>
                </a:lnTo>
                <a:lnTo>
                  <a:pt x="11865" y="23773"/>
                </a:lnTo>
                <a:lnTo>
                  <a:pt x="16482" y="24421"/>
                </a:lnTo>
                <a:lnTo>
                  <a:pt x="20513" y="25806"/>
                </a:lnTo>
                <a:lnTo>
                  <a:pt x="24153" y="27681"/>
                </a:lnTo>
                <a:lnTo>
                  <a:pt x="27532" y="29884"/>
                </a:lnTo>
                <a:lnTo>
                  <a:pt x="30737" y="32305"/>
                </a:lnTo>
                <a:lnTo>
                  <a:pt x="33826" y="34871"/>
                </a:lnTo>
                <a:lnTo>
                  <a:pt x="36838" y="37535"/>
                </a:lnTo>
                <a:lnTo>
                  <a:pt x="41704" y="39311"/>
                </a:lnTo>
                <a:lnTo>
                  <a:pt x="47805" y="40495"/>
                </a:lnTo>
                <a:lnTo>
                  <a:pt x="61251" y="41810"/>
                </a:lnTo>
                <a:lnTo>
                  <a:pt x="73577" y="42394"/>
                </a:lnTo>
                <a:lnTo>
                  <a:pt x="79531" y="43503"/>
                </a:lnTo>
                <a:lnTo>
                  <a:pt x="85406" y="45195"/>
                </a:lnTo>
                <a:lnTo>
                  <a:pt x="91227" y="47274"/>
                </a:lnTo>
                <a:lnTo>
                  <a:pt x="97965" y="48661"/>
                </a:lnTo>
                <a:lnTo>
                  <a:pt x="113072" y="50202"/>
                </a:lnTo>
                <a:lnTo>
                  <a:pt x="129312" y="50887"/>
                </a:lnTo>
                <a:lnTo>
                  <a:pt x="145101" y="50239"/>
                </a:lnTo>
                <a:lnTo>
                  <a:pt x="151979" y="48732"/>
                </a:lnTo>
                <a:lnTo>
                  <a:pt x="158469" y="46776"/>
                </a:lnTo>
                <a:lnTo>
                  <a:pt x="166606" y="45471"/>
                </a:lnTo>
                <a:lnTo>
                  <a:pt x="175840" y="44601"/>
                </a:lnTo>
                <a:lnTo>
                  <a:pt x="185807" y="44021"/>
                </a:lnTo>
                <a:lnTo>
                  <a:pt x="204501" y="43377"/>
                </a:lnTo>
                <a:lnTo>
                  <a:pt x="213486" y="43206"/>
                </a:lnTo>
                <a:lnTo>
                  <a:pt x="222334" y="42139"/>
                </a:lnTo>
                <a:lnTo>
                  <a:pt x="231090" y="40475"/>
                </a:lnTo>
                <a:lnTo>
                  <a:pt x="239785" y="38413"/>
                </a:lnTo>
                <a:lnTo>
                  <a:pt x="249392" y="37039"/>
                </a:lnTo>
                <a:lnTo>
                  <a:pt x="259606" y="36122"/>
                </a:lnTo>
                <a:lnTo>
                  <a:pt x="270225" y="35512"/>
                </a:lnTo>
                <a:lnTo>
                  <a:pt x="280163" y="34152"/>
                </a:lnTo>
                <a:lnTo>
                  <a:pt x="289645" y="32293"/>
                </a:lnTo>
                <a:lnTo>
                  <a:pt x="298824" y="30101"/>
                </a:lnTo>
                <a:lnTo>
                  <a:pt x="308754" y="28639"/>
                </a:lnTo>
                <a:lnTo>
                  <a:pt x="319183" y="27665"/>
                </a:lnTo>
                <a:lnTo>
                  <a:pt x="329946" y="27016"/>
                </a:lnTo>
                <a:lnTo>
                  <a:pt x="339979" y="25631"/>
                </a:lnTo>
                <a:lnTo>
                  <a:pt x="349525" y="23754"/>
                </a:lnTo>
                <a:lnTo>
                  <a:pt x="358746" y="21551"/>
                </a:lnTo>
                <a:lnTo>
                  <a:pt x="367751" y="20083"/>
                </a:lnTo>
                <a:lnTo>
                  <a:pt x="376612" y="19103"/>
                </a:lnTo>
                <a:lnTo>
                  <a:pt x="385378" y="18450"/>
                </a:lnTo>
                <a:lnTo>
                  <a:pt x="395030" y="18015"/>
                </a:lnTo>
                <a:lnTo>
                  <a:pt x="415916" y="17532"/>
                </a:lnTo>
                <a:lnTo>
                  <a:pt x="444544" y="17259"/>
                </a:lnTo>
                <a:lnTo>
                  <a:pt x="452572" y="16269"/>
                </a:lnTo>
                <a:lnTo>
                  <a:pt x="459830" y="14656"/>
                </a:lnTo>
                <a:lnTo>
                  <a:pt x="466573" y="12628"/>
                </a:lnTo>
                <a:lnTo>
                  <a:pt x="473926" y="11276"/>
                </a:lnTo>
                <a:lnTo>
                  <a:pt x="489716" y="9774"/>
                </a:lnTo>
                <a:lnTo>
                  <a:pt x="503719" y="9106"/>
                </a:lnTo>
                <a:lnTo>
                  <a:pt x="516292" y="8810"/>
                </a:lnTo>
                <a:lnTo>
                  <a:pt x="558341" y="8581"/>
                </a:lnTo>
                <a:lnTo>
                  <a:pt x="560822" y="7626"/>
                </a:lnTo>
                <a:lnTo>
                  <a:pt x="562476" y="6037"/>
                </a:lnTo>
                <a:lnTo>
                  <a:pt x="56578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45"/>
          <p:cNvSpPr/>
          <p:nvPr/>
        </p:nvSpPr>
        <p:spPr>
          <a:xfrm>
            <a:off x="4546282" y="6215072"/>
            <a:ext cx="176055" cy="248561"/>
          </a:xfrm>
          <a:custGeom>
            <a:avLst/>
            <a:gdLst/>
            <a:ahLst/>
            <a:cxnLst/>
            <a:rect l="0" t="0" r="0" b="0"/>
            <a:pathLst>
              <a:path w="176055" h="248561">
                <a:moveTo>
                  <a:pt x="0" y="59998"/>
                </a:moveTo>
                <a:lnTo>
                  <a:pt x="20151" y="39847"/>
                </a:lnTo>
                <a:lnTo>
                  <a:pt x="22959" y="36086"/>
                </a:lnTo>
                <a:lnTo>
                  <a:pt x="25783" y="31675"/>
                </a:lnTo>
                <a:lnTo>
                  <a:pt x="28619" y="26828"/>
                </a:lnTo>
                <a:lnTo>
                  <a:pt x="31462" y="22645"/>
                </a:lnTo>
                <a:lnTo>
                  <a:pt x="34310" y="18903"/>
                </a:lnTo>
                <a:lnTo>
                  <a:pt x="37160" y="15456"/>
                </a:lnTo>
                <a:lnTo>
                  <a:pt x="40966" y="13158"/>
                </a:lnTo>
                <a:lnTo>
                  <a:pt x="45409" y="11626"/>
                </a:lnTo>
                <a:lnTo>
                  <a:pt x="50275" y="10605"/>
                </a:lnTo>
                <a:lnTo>
                  <a:pt x="54472" y="8972"/>
                </a:lnTo>
                <a:lnTo>
                  <a:pt x="58222" y="6931"/>
                </a:lnTo>
                <a:lnTo>
                  <a:pt x="61675" y="4617"/>
                </a:lnTo>
                <a:lnTo>
                  <a:pt x="64929" y="3075"/>
                </a:lnTo>
                <a:lnTo>
                  <a:pt x="68051" y="2047"/>
                </a:lnTo>
                <a:lnTo>
                  <a:pt x="71085" y="1362"/>
                </a:lnTo>
                <a:lnTo>
                  <a:pt x="74060" y="904"/>
                </a:lnTo>
                <a:lnTo>
                  <a:pt x="76996" y="600"/>
                </a:lnTo>
                <a:lnTo>
                  <a:pt x="79906" y="396"/>
                </a:lnTo>
                <a:lnTo>
                  <a:pt x="82798" y="261"/>
                </a:lnTo>
                <a:lnTo>
                  <a:pt x="88551" y="111"/>
                </a:lnTo>
                <a:lnTo>
                  <a:pt x="101174" y="0"/>
                </a:lnTo>
                <a:lnTo>
                  <a:pt x="104656" y="2535"/>
                </a:lnTo>
                <a:lnTo>
                  <a:pt x="110102" y="7372"/>
                </a:lnTo>
                <a:lnTo>
                  <a:pt x="109596" y="8721"/>
                </a:lnTo>
                <a:lnTo>
                  <a:pt x="105286" y="15172"/>
                </a:lnTo>
                <a:lnTo>
                  <a:pt x="103944" y="20390"/>
                </a:lnTo>
                <a:lnTo>
                  <a:pt x="102633" y="24067"/>
                </a:lnTo>
                <a:lnTo>
                  <a:pt x="100807" y="28424"/>
                </a:lnTo>
                <a:lnTo>
                  <a:pt x="98637" y="33234"/>
                </a:lnTo>
                <a:lnTo>
                  <a:pt x="97191" y="37393"/>
                </a:lnTo>
                <a:lnTo>
                  <a:pt x="95583" y="44553"/>
                </a:lnTo>
                <a:lnTo>
                  <a:pt x="92329" y="50911"/>
                </a:lnTo>
                <a:lnTo>
                  <a:pt x="90128" y="53940"/>
                </a:lnTo>
                <a:lnTo>
                  <a:pt x="87708" y="55959"/>
                </a:lnTo>
                <a:lnTo>
                  <a:pt x="85141" y="57305"/>
                </a:lnTo>
                <a:lnTo>
                  <a:pt x="82479" y="58203"/>
                </a:lnTo>
                <a:lnTo>
                  <a:pt x="80703" y="59754"/>
                </a:lnTo>
                <a:lnTo>
                  <a:pt x="79520" y="61740"/>
                </a:lnTo>
                <a:lnTo>
                  <a:pt x="77164" y="68535"/>
                </a:lnTo>
                <a:lnTo>
                  <a:pt x="77156" y="64009"/>
                </a:lnTo>
                <a:lnTo>
                  <a:pt x="78107" y="62672"/>
                </a:lnTo>
                <a:lnTo>
                  <a:pt x="79694" y="61780"/>
                </a:lnTo>
                <a:lnTo>
                  <a:pt x="83997" y="60790"/>
                </a:lnTo>
                <a:lnTo>
                  <a:pt x="89085" y="60350"/>
                </a:lnTo>
                <a:lnTo>
                  <a:pt x="94521" y="60154"/>
                </a:lnTo>
                <a:lnTo>
                  <a:pt x="97304" y="60102"/>
                </a:lnTo>
                <a:lnTo>
                  <a:pt x="100111" y="59115"/>
                </a:lnTo>
                <a:lnTo>
                  <a:pt x="102936" y="57504"/>
                </a:lnTo>
                <a:lnTo>
                  <a:pt x="105772" y="55478"/>
                </a:lnTo>
                <a:lnTo>
                  <a:pt x="109567" y="54127"/>
                </a:lnTo>
                <a:lnTo>
                  <a:pt x="114002" y="53227"/>
                </a:lnTo>
                <a:lnTo>
                  <a:pt x="118864" y="52626"/>
                </a:lnTo>
                <a:lnTo>
                  <a:pt x="123058" y="52226"/>
                </a:lnTo>
                <a:lnTo>
                  <a:pt x="126806" y="51959"/>
                </a:lnTo>
                <a:lnTo>
                  <a:pt x="130257" y="51781"/>
                </a:lnTo>
                <a:lnTo>
                  <a:pt x="136632" y="51584"/>
                </a:lnTo>
                <a:lnTo>
                  <a:pt x="139666" y="51531"/>
                </a:lnTo>
                <a:lnTo>
                  <a:pt x="142640" y="52448"/>
                </a:lnTo>
                <a:lnTo>
                  <a:pt x="145576" y="54012"/>
                </a:lnTo>
                <a:lnTo>
                  <a:pt x="148486" y="56007"/>
                </a:lnTo>
                <a:lnTo>
                  <a:pt x="151378" y="58290"/>
                </a:lnTo>
                <a:lnTo>
                  <a:pt x="154259" y="60764"/>
                </a:lnTo>
                <a:lnTo>
                  <a:pt x="157132" y="63366"/>
                </a:lnTo>
                <a:lnTo>
                  <a:pt x="160000" y="65101"/>
                </a:lnTo>
                <a:lnTo>
                  <a:pt x="162864" y="66257"/>
                </a:lnTo>
                <a:lnTo>
                  <a:pt x="165726" y="67028"/>
                </a:lnTo>
                <a:lnTo>
                  <a:pt x="167634" y="69447"/>
                </a:lnTo>
                <a:lnTo>
                  <a:pt x="168906" y="72965"/>
                </a:lnTo>
                <a:lnTo>
                  <a:pt x="169754" y="77215"/>
                </a:lnTo>
                <a:lnTo>
                  <a:pt x="173236" y="84477"/>
                </a:lnTo>
                <a:lnTo>
                  <a:pt x="175499" y="87747"/>
                </a:lnTo>
                <a:lnTo>
                  <a:pt x="176054" y="91832"/>
                </a:lnTo>
                <a:lnTo>
                  <a:pt x="175472" y="96461"/>
                </a:lnTo>
                <a:lnTo>
                  <a:pt x="174131" y="101452"/>
                </a:lnTo>
                <a:lnTo>
                  <a:pt x="173237" y="106684"/>
                </a:lnTo>
                <a:lnTo>
                  <a:pt x="172642" y="112077"/>
                </a:lnTo>
                <a:lnTo>
                  <a:pt x="172244" y="117577"/>
                </a:lnTo>
                <a:lnTo>
                  <a:pt x="171027" y="123149"/>
                </a:lnTo>
                <a:lnTo>
                  <a:pt x="169263" y="128769"/>
                </a:lnTo>
                <a:lnTo>
                  <a:pt x="167134" y="134420"/>
                </a:lnTo>
                <a:lnTo>
                  <a:pt x="164763" y="140092"/>
                </a:lnTo>
                <a:lnTo>
                  <a:pt x="162230" y="145779"/>
                </a:lnTo>
                <a:lnTo>
                  <a:pt x="159588" y="151475"/>
                </a:lnTo>
                <a:lnTo>
                  <a:pt x="157827" y="157178"/>
                </a:lnTo>
                <a:lnTo>
                  <a:pt x="156653" y="162884"/>
                </a:lnTo>
                <a:lnTo>
                  <a:pt x="155870" y="168594"/>
                </a:lnTo>
                <a:lnTo>
                  <a:pt x="153444" y="174305"/>
                </a:lnTo>
                <a:lnTo>
                  <a:pt x="149921" y="180018"/>
                </a:lnTo>
                <a:lnTo>
                  <a:pt x="145667" y="185731"/>
                </a:lnTo>
                <a:lnTo>
                  <a:pt x="141879" y="190492"/>
                </a:lnTo>
                <a:lnTo>
                  <a:pt x="138401" y="194620"/>
                </a:lnTo>
                <a:lnTo>
                  <a:pt x="135130" y="198323"/>
                </a:lnTo>
                <a:lnTo>
                  <a:pt x="131044" y="201745"/>
                </a:lnTo>
                <a:lnTo>
                  <a:pt x="126415" y="204978"/>
                </a:lnTo>
                <a:lnTo>
                  <a:pt x="121424" y="208086"/>
                </a:lnTo>
                <a:lnTo>
                  <a:pt x="117144" y="211111"/>
                </a:lnTo>
                <a:lnTo>
                  <a:pt x="113339" y="214080"/>
                </a:lnTo>
                <a:lnTo>
                  <a:pt x="109849" y="217012"/>
                </a:lnTo>
                <a:lnTo>
                  <a:pt x="105618" y="219919"/>
                </a:lnTo>
                <a:lnTo>
                  <a:pt x="100892" y="222809"/>
                </a:lnTo>
                <a:lnTo>
                  <a:pt x="95836" y="225689"/>
                </a:lnTo>
                <a:lnTo>
                  <a:pt x="85139" y="231428"/>
                </a:lnTo>
                <a:lnTo>
                  <a:pt x="79620" y="234292"/>
                </a:lnTo>
                <a:lnTo>
                  <a:pt x="74987" y="236202"/>
                </a:lnTo>
                <a:lnTo>
                  <a:pt x="70947" y="237475"/>
                </a:lnTo>
                <a:lnTo>
                  <a:pt x="67300" y="238323"/>
                </a:lnTo>
                <a:lnTo>
                  <a:pt x="62964" y="238889"/>
                </a:lnTo>
                <a:lnTo>
                  <a:pt x="58169" y="239266"/>
                </a:lnTo>
                <a:lnTo>
                  <a:pt x="53066" y="239517"/>
                </a:lnTo>
                <a:lnTo>
                  <a:pt x="48713" y="240637"/>
                </a:lnTo>
                <a:lnTo>
                  <a:pt x="44857" y="242337"/>
                </a:lnTo>
                <a:lnTo>
                  <a:pt x="36378" y="247357"/>
                </a:lnTo>
                <a:lnTo>
                  <a:pt x="32678" y="248044"/>
                </a:lnTo>
                <a:lnTo>
                  <a:pt x="26125" y="248560"/>
                </a:lnTo>
                <a:lnTo>
                  <a:pt x="25898" y="246038"/>
                </a:lnTo>
                <a:lnTo>
                  <a:pt x="25718" y="2400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46"/>
          <p:cNvSpPr/>
          <p:nvPr/>
        </p:nvSpPr>
        <p:spPr>
          <a:xfrm>
            <a:off x="5334986" y="5957887"/>
            <a:ext cx="317149" cy="17146"/>
          </a:xfrm>
          <a:custGeom>
            <a:avLst/>
            <a:gdLst/>
            <a:ahLst/>
            <a:cxnLst/>
            <a:rect l="0" t="0" r="0" b="0"/>
            <a:pathLst>
              <a:path w="317149" h="17146">
                <a:moveTo>
                  <a:pt x="34256" y="17145"/>
                </a:moveTo>
                <a:lnTo>
                  <a:pt x="0" y="17145"/>
                </a:lnTo>
                <a:lnTo>
                  <a:pt x="7350" y="17145"/>
                </a:lnTo>
                <a:lnTo>
                  <a:pt x="8699" y="16193"/>
                </a:lnTo>
                <a:lnTo>
                  <a:pt x="10550" y="14605"/>
                </a:lnTo>
                <a:lnTo>
                  <a:pt x="12737" y="12595"/>
                </a:lnTo>
                <a:lnTo>
                  <a:pt x="16100" y="11254"/>
                </a:lnTo>
                <a:lnTo>
                  <a:pt x="20247" y="10360"/>
                </a:lnTo>
                <a:lnTo>
                  <a:pt x="24917" y="9764"/>
                </a:lnTo>
                <a:lnTo>
                  <a:pt x="29935" y="9367"/>
                </a:lnTo>
                <a:lnTo>
                  <a:pt x="35185" y="9102"/>
                </a:lnTo>
                <a:lnTo>
                  <a:pt x="40591" y="8926"/>
                </a:lnTo>
                <a:lnTo>
                  <a:pt x="45146" y="7856"/>
                </a:lnTo>
                <a:lnTo>
                  <a:pt x="49136" y="6190"/>
                </a:lnTo>
                <a:lnTo>
                  <a:pt x="52749" y="4126"/>
                </a:lnTo>
                <a:lnTo>
                  <a:pt x="58015" y="2751"/>
                </a:lnTo>
                <a:lnTo>
                  <a:pt x="64383" y="1834"/>
                </a:lnTo>
                <a:lnTo>
                  <a:pt x="71485" y="1223"/>
                </a:lnTo>
                <a:lnTo>
                  <a:pt x="78126" y="815"/>
                </a:lnTo>
                <a:lnTo>
                  <a:pt x="90583" y="362"/>
                </a:lnTo>
                <a:lnTo>
                  <a:pt x="120948" y="72"/>
                </a:lnTo>
                <a:lnTo>
                  <a:pt x="257079" y="0"/>
                </a:lnTo>
                <a:lnTo>
                  <a:pt x="261862" y="953"/>
                </a:lnTo>
                <a:lnTo>
                  <a:pt x="266956" y="2541"/>
                </a:lnTo>
                <a:lnTo>
                  <a:pt x="272257" y="4551"/>
                </a:lnTo>
                <a:lnTo>
                  <a:pt x="277696" y="4939"/>
                </a:lnTo>
                <a:lnTo>
                  <a:pt x="283227" y="4245"/>
                </a:lnTo>
                <a:lnTo>
                  <a:pt x="288819" y="2830"/>
                </a:lnTo>
                <a:lnTo>
                  <a:pt x="293500" y="1887"/>
                </a:lnTo>
                <a:lnTo>
                  <a:pt x="297572" y="1258"/>
                </a:lnTo>
                <a:lnTo>
                  <a:pt x="301240" y="839"/>
                </a:lnTo>
                <a:lnTo>
                  <a:pt x="304638" y="1512"/>
                </a:lnTo>
                <a:lnTo>
                  <a:pt x="307856" y="2913"/>
                </a:lnTo>
                <a:lnTo>
                  <a:pt x="317148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47"/>
          <p:cNvSpPr/>
          <p:nvPr/>
        </p:nvSpPr>
        <p:spPr>
          <a:xfrm>
            <a:off x="5377824" y="6070701"/>
            <a:ext cx="171283" cy="341529"/>
          </a:xfrm>
          <a:custGeom>
            <a:avLst/>
            <a:gdLst/>
            <a:ahLst/>
            <a:cxnLst/>
            <a:rect l="0" t="0" r="0" b="0"/>
            <a:pathLst>
              <a:path w="171283" h="341529">
                <a:moveTo>
                  <a:pt x="8563" y="75781"/>
                </a:moveTo>
                <a:lnTo>
                  <a:pt x="1182" y="75781"/>
                </a:lnTo>
                <a:lnTo>
                  <a:pt x="785" y="74829"/>
                </a:lnTo>
                <a:lnTo>
                  <a:pt x="21" y="67562"/>
                </a:lnTo>
                <a:lnTo>
                  <a:pt x="0" y="62762"/>
                </a:lnTo>
                <a:lnTo>
                  <a:pt x="949" y="60434"/>
                </a:lnTo>
                <a:lnTo>
                  <a:pt x="4544" y="55308"/>
                </a:lnTo>
                <a:lnTo>
                  <a:pt x="9317" y="49854"/>
                </a:lnTo>
                <a:lnTo>
                  <a:pt x="14613" y="44256"/>
                </a:lnTo>
                <a:lnTo>
                  <a:pt x="33161" y="25498"/>
                </a:lnTo>
                <a:lnTo>
                  <a:pt x="38296" y="21304"/>
                </a:lnTo>
                <a:lnTo>
                  <a:pt x="43625" y="17556"/>
                </a:lnTo>
                <a:lnTo>
                  <a:pt x="49083" y="14105"/>
                </a:lnTo>
                <a:lnTo>
                  <a:pt x="54626" y="11803"/>
                </a:lnTo>
                <a:lnTo>
                  <a:pt x="60227" y="10269"/>
                </a:lnTo>
                <a:lnTo>
                  <a:pt x="65865" y="9246"/>
                </a:lnTo>
                <a:lnTo>
                  <a:pt x="71530" y="7612"/>
                </a:lnTo>
                <a:lnTo>
                  <a:pt x="77211" y="5570"/>
                </a:lnTo>
                <a:lnTo>
                  <a:pt x="82903" y="3256"/>
                </a:lnTo>
                <a:lnTo>
                  <a:pt x="87651" y="1714"/>
                </a:lnTo>
                <a:lnTo>
                  <a:pt x="91768" y="685"/>
                </a:lnTo>
                <a:lnTo>
                  <a:pt x="95466" y="0"/>
                </a:lnTo>
                <a:lnTo>
                  <a:pt x="99836" y="495"/>
                </a:lnTo>
                <a:lnTo>
                  <a:pt x="104654" y="1778"/>
                </a:lnTo>
                <a:lnTo>
                  <a:pt x="109771" y="3585"/>
                </a:lnTo>
                <a:lnTo>
                  <a:pt x="114135" y="5743"/>
                </a:lnTo>
                <a:lnTo>
                  <a:pt x="117997" y="8134"/>
                </a:lnTo>
                <a:lnTo>
                  <a:pt x="121524" y="10681"/>
                </a:lnTo>
                <a:lnTo>
                  <a:pt x="123875" y="14283"/>
                </a:lnTo>
                <a:lnTo>
                  <a:pt x="126488" y="23366"/>
                </a:lnTo>
                <a:lnTo>
                  <a:pt x="130189" y="33753"/>
                </a:lnTo>
                <a:lnTo>
                  <a:pt x="132509" y="39190"/>
                </a:lnTo>
                <a:lnTo>
                  <a:pt x="133104" y="45672"/>
                </a:lnTo>
                <a:lnTo>
                  <a:pt x="132548" y="52851"/>
                </a:lnTo>
                <a:lnTo>
                  <a:pt x="131225" y="60494"/>
                </a:lnTo>
                <a:lnTo>
                  <a:pt x="130342" y="68447"/>
                </a:lnTo>
                <a:lnTo>
                  <a:pt x="129754" y="76607"/>
                </a:lnTo>
                <a:lnTo>
                  <a:pt x="129362" y="84905"/>
                </a:lnTo>
                <a:lnTo>
                  <a:pt x="128148" y="94246"/>
                </a:lnTo>
                <a:lnTo>
                  <a:pt x="126387" y="104283"/>
                </a:lnTo>
                <a:lnTo>
                  <a:pt x="124259" y="114785"/>
                </a:lnTo>
                <a:lnTo>
                  <a:pt x="120936" y="124644"/>
                </a:lnTo>
                <a:lnTo>
                  <a:pt x="116816" y="134074"/>
                </a:lnTo>
                <a:lnTo>
                  <a:pt x="101066" y="165189"/>
                </a:lnTo>
                <a:lnTo>
                  <a:pt x="96902" y="172534"/>
                </a:lnTo>
                <a:lnTo>
                  <a:pt x="92221" y="180288"/>
                </a:lnTo>
                <a:lnTo>
                  <a:pt x="87195" y="188315"/>
                </a:lnTo>
                <a:lnTo>
                  <a:pt x="82892" y="194619"/>
                </a:lnTo>
                <a:lnTo>
                  <a:pt x="79071" y="199774"/>
                </a:lnTo>
                <a:lnTo>
                  <a:pt x="75570" y="204163"/>
                </a:lnTo>
                <a:lnTo>
                  <a:pt x="71332" y="208042"/>
                </a:lnTo>
                <a:lnTo>
                  <a:pt x="66602" y="211580"/>
                </a:lnTo>
                <a:lnTo>
                  <a:pt x="61543" y="214891"/>
                </a:lnTo>
                <a:lnTo>
                  <a:pt x="57218" y="218051"/>
                </a:lnTo>
                <a:lnTo>
                  <a:pt x="53382" y="221110"/>
                </a:lnTo>
                <a:lnTo>
                  <a:pt x="49872" y="224103"/>
                </a:lnTo>
                <a:lnTo>
                  <a:pt x="46580" y="226097"/>
                </a:lnTo>
                <a:lnTo>
                  <a:pt x="43433" y="227426"/>
                </a:lnTo>
                <a:lnTo>
                  <a:pt x="40382" y="228313"/>
                </a:lnTo>
                <a:lnTo>
                  <a:pt x="37396" y="228904"/>
                </a:lnTo>
                <a:lnTo>
                  <a:pt x="34453" y="229298"/>
                </a:lnTo>
                <a:lnTo>
                  <a:pt x="27435" y="229931"/>
                </a:lnTo>
                <a:lnTo>
                  <a:pt x="26860" y="229030"/>
                </a:lnTo>
                <a:lnTo>
                  <a:pt x="25860" y="222691"/>
                </a:lnTo>
                <a:lnTo>
                  <a:pt x="25753" y="217312"/>
                </a:lnTo>
                <a:lnTo>
                  <a:pt x="26691" y="215855"/>
                </a:lnTo>
                <a:lnTo>
                  <a:pt x="28268" y="214884"/>
                </a:lnTo>
                <a:lnTo>
                  <a:pt x="30272" y="214236"/>
                </a:lnTo>
                <a:lnTo>
                  <a:pt x="35039" y="210977"/>
                </a:lnTo>
                <a:lnTo>
                  <a:pt x="37644" y="208774"/>
                </a:lnTo>
                <a:lnTo>
                  <a:pt x="40333" y="205400"/>
                </a:lnTo>
                <a:lnTo>
                  <a:pt x="43078" y="201247"/>
                </a:lnTo>
                <a:lnTo>
                  <a:pt x="45860" y="196572"/>
                </a:lnTo>
                <a:lnTo>
                  <a:pt x="49620" y="192503"/>
                </a:lnTo>
                <a:lnTo>
                  <a:pt x="54032" y="188839"/>
                </a:lnTo>
                <a:lnTo>
                  <a:pt x="58878" y="185443"/>
                </a:lnTo>
                <a:lnTo>
                  <a:pt x="64014" y="183179"/>
                </a:lnTo>
                <a:lnTo>
                  <a:pt x="69343" y="181670"/>
                </a:lnTo>
                <a:lnTo>
                  <a:pt x="74800" y="180663"/>
                </a:lnTo>
                <a:lnTo>
                  <a:pt x="79391" y="179040"/>
                </a:lnTo>
                <a:lnTo>
                  <a:pt x="83405" y="177006"/>
                </a:lnTo>
                <a:lnTo>
                  <a:pt x="87033" y="174697"/>
                </a:lnTo>
                <a:lnTo>
                  <a:pt x="91356" y="173157"/>
                </a:lnTo>
                <a:lnTo>
                  <a:pt x="96143" y="172131"/>
                </a:lnTo>
                <a:lnTo>
                  <a:pt x="101240" y="171447"/>
                </a:lnTo>
                <a:lnTo>
                  <a:pt x="106542" y="170991"/>
                </a:lnTo>
                <a:lnTo>
                  <a:pt x="111983" y="170687"/>
                </a:lnTo>
                <a:lnTo>
                  <a:pt x="122155" y="170349"/>
                </a:lnTo>
                <a:lnTo>
                  <a:pt x="129851" y="170199"/>
                </a:lnTo>
                <a:lnTo>
                  <a:pt x="134189" y="171111"/>
                </a:lnTo>
                <a:lnTo>
                  <a:pt x="138986" y="172672"/>
                </a:lnTo>
                <a:lnTo>
                  <a:pt x="144090" y="174665"/>
                </a:lnTo>
                <a:lnTo>
                  <a:pt x="148444" y="176947"/>
                </a:lnTo>
                <a:lnTo>
                  <a:pt x="152300" y="179420"/>
                </a:lnTo>
                <a:lnTo>
                  <a:pt x="155822" y="182021"/>
                </a:lnTo>
                <a:lnTo>
                  <a:pt x="159123" y="184707"/>
                </a:lnTo>
                <a:lnTo>
                  <a:pt x="162277" y="187451"/>
                </a:lnTo>
                <a:lnTo>
                  <a:pt x="165331" y="190233"/>
                </a:lnTo>
                <a:lnTo>
                  <a:pt x="167368" y="193040"/>
                </a:lnTo>
                <a:lnTo>
                  <a:pt x="169631" y="198698"/>
                </a:lnTo>
                <a:lnTo>
                  <a:pt x="170636" y="206929"/>
                </a:lnTo>
                <a:lnTo>
                  <a:pt x="171083" y="216936"/>
                </a:lnTo>
                <a:lnTo>
                  <a:pt x="171282" y="227734"/>
                </a:lnTo>
                <a:lnTo>
                  <a:pt x="170382" y="233281"/>
                </a:lnTo>
                <a:lnTo>
                  <a:pt x="168830" y="238884"/>
                </a:lnTo>
                <a:lnTo>
                  <a:pt x="166843" y="244523"/>
                </a:lnTo>
                <a:lnTo>
                  <a:pt x="164565" y="250188"/>
                </a:lnTo>
                <a:lnTo>
                  <a:pt x="162095" y="255870"/>
                </a:lnTo>
                <a:lnTo>
                  <a:pt x="156809" y="267263"/>
                </a:lnTo>
                <a:lnTo>
                  <a:pt x="151285" y="278677"/>
                </a:lnTo>
                <a:lnTo>
                  <a:pt x="148479" y="283435"/>
                </a:lnTo>
                <a:lnTo>
                  <a:pt x="145655" y="287560"/>
                </a:lnTo>
                <a:lnTo>
                  <a:pt x="142820" y="291261"/>
                </a:lnTo>
                <a:lnTo>
                  <a:pt x="139025" y="295635"/>
                </a:lnTo>
                <a:lnTo>
                  <a:pt x="134590" y="300455"/>
                </a:lnTo>
                <a:lnTo>
                  <a:pt x="129729" y="305574"/>
                </a:lnTo>
                <a:lnTo>
                  <a:pt x="124583" y="309939"/>
                </a:lnTo>
                <a:lnTo>
                  <a:pt x="119247" y="313801"/>
                </a:lnTo>
                <a:lnTo>
                  <a:pt x="113785" y="317329"/>
                </a:lnTo>
                <a:lnTo>
                  <a:pt x="109191" y="320633"/>
                </a:lnTo>
                <a:lnTo>
                  <a:pt x="105176" y="323788"/>
                </a:lnTo>
                <a:lnTo>
                  <a:pt x="101547" y="326844"/>
                </a:lnTo>
                <a:lnTo>
                  <a:pt x="96269" y="328882"/>
                </a:lnTo>
                <a:lnTo>
                  <a:pt x="89894" y="330240"/>
                </a:lnTo>
                <a:lnTo>
                  <a:pt x="82786" y="331145"/>
                </a:lnTo>
                <a:lnTo>
                  <a:pt x="77095" y="332701"/>
                </a:lnTo>
                <a:lnTo>
                  <a:pt x="72349" y="334692"/>
                </a:lnTo>
                <a:lnTo>
                  <a:pt x="68231" y="336970"/>
                </a:lnTo>
                <a:lnTo>
                  <a:pt x="63582" y="338490"/>
                </a:lnTo>
                <a:lnTo>
                  <a:pt x="58577" y="339503"/>
                </a:lnTo>
                <a:lnTo>
                  <a:pt x="53336" y="340178"/>
                </a:lnTo>
                <a:lnTo>
                  <a:pt x="47937" y="340628"/>
                </a:lnTo>
                <a:lnTo>
                  <a:pt x="42432" y="340928"/>
                </a:lnTo>
                <a:lnTo>
                  <a:pt x="28123" y="341351"/>
                </a:lnTo>
                <a:lnTo>
                  <a:pt x="13228" y="341519"/>
                </a:lnTo>
                <a:lnTo>
                  <a:pt x="8563" y="3415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48"/>
          <p:cNvSpPr/>
          <p:nvPr/>
        </p:nvSpPr>
        <p:spPr>
          <a:xfrm>
            <a:off x="7632383" y="3437572"/>
            <a:ext cx="248602" cy="291466"/>
          </a:xfrm>
          <a:custGeom>
            <a:avLst/>
            <a:gdLst/>
            <a:ahLst/>
            <a:cxnLst/>
            <a:rect l="0" t="0" r="0" b="0"/>
            <a:pathLst>
              <a:path w="248602" h="291466">
                <a:moveTo>
                  <a:pt x="8572" y="0"/>
                </a:moveTo>
                <a:lnTo>
                  <a:pt x="9" y="0"/>
                </a:lnTo>
                <a:lnTo>
                  <a:pt x="0" y="7381"/>
                </a:lnTo>
                <a:lnTo>
                  <a:pt x="2540" y="13123"/>
                </a:lnTo>
                <a:lnTo>
                  <a:pt x="6843" y="21072"/>
                </a:lnTo>
                <a:lnTo>
                  <a:pt x="11931" y="27781"/>
                </a:lnTo>
                <a:lnTo>
                  <a:pt x="17367" y="36477"/>
                </a:lnTo>
                <a:lnTo>
                  <a:pt x="20150" y="41463"/>
                </a:lnTo>
                <a:lnTo>
                  <a:pt x="25783" y="52083"/>
                </a:lnTo>
                <a:lnTo>
                  <a:pt x="28619" y="57582"/>
                </a:lnTo>
                <a:lnTo>
                  <a:pt x="32413" y="63153"/>
                </a:lnTo>
                <a:lnTo>
                  <a:pt x="36848" y="68772"/>
                </a:lnTo>
                <a:lnTo>
                  <a:pt x="41710" y="74423"/>
                </a:lnTo>
                <a:lnTo>
                  <a:pt x="45904" y="81048"/>
                </a:lnTo>
                <a:lnTo>
                  <a:pt x="49652" y="88322"/>
                </a:lnTo>
                <a:lnTo>
                  <a:pt x="56357" y="103072"/>
                </a:lnTo>
                <a:lnTo>
                  <a:pt x="62512" y="115977"/>
                </a:lnTo>
                <a:lnTo>
                  <a:pt x="66440" y="122086"/>
                </a:lnTo>
                <a:lnTo>
                  <a:pt x="70963" y="128063"/>
                </a:lnTo>
                <a:lnTo>
                  <a:pt x="75883" y="133953"/>
                </a:lnTo>
                <a:lnTo>
                  <a:pt x="81069" y="140737"/>
                </a:lnTo>
                <a:lnTo>
                  <a:pt x="86431" y="148117"/>
                </a:lnTo>
                <a:lnTo>
                  <a:pt x="91909" y="155895"/>
                </a:lnTo>
                <a:lnTo>
                  <a:pt x="97468" y="162985"/>
                </a:lnTo>
                <a:lnTo>
                  <a:pt x="103078" y="169617"/>
                </a:lnTo>
                <a:lnTo>
                  <a:pt x="108723" y="175943"/>
                </a:lnTo>
                <a:lnTo>
                  <a:pt x="120077" y="188052"/>
                </a:lnTo>
                <a:lnTo>
                  <a:pt x="142886" y="211348"/>
                </a:lnTo>
                <a:lnTo>
                  <a:pt x="147645" y="217099"/>
                </a:lnTo>
                <a:lnTo>
                  <a:pt x="151769" y="222837"/>
                </a:lnTo>
                <a:lnTo>
                  <a:pt x="155472" y="228568"/>
                </a:lnTo>
                <a:lnTo>
                  <a:pt x="159845" y="233341"/>
                </a:lnTo>
                <a:lnTo>
                  <a:pt x="164665" y="237476"/>
                </a:lnTo>
                <a:lnTo>
                  <a:pt x="169784" y="241185"/>
                </a:lnTo>
                <a:lnTo>
                  <a:pt x="174149" y="245562"/>
                </a:lnTo>
                <a:lnTo>
                  <a:pt x="178012" y="250386"/>
                </a:lnTo>
                <a:lnTo>
                  <a:pt x="181539" y="255506"/>
                </a:lnTo>
                <a:lnTo>
                  <a:pt x="187999" y="263736"/>
                </a:lnTo>
                <a:lnTo>
                  <a:pt x="191054" y="267264"/>
                </a:lnTo>
                <a:lnTo>
                  <a:pt x="194997" y="270569"/>
                </a:lnTo>
                <a:lnTo>
                  <a:pt x="199531" y="273724"/>
                </a:lnTo>
                <a:lnTo>
                  <a:pt x="204457" y="276780"/>
                </a:lnTo>
                <a:lnTo>
                  <a:pt x="208694" y="278818"/>
                </a:lnTo>
                <a:lnTo>
                  <a:pt x="215942" y="281082"/>
                </a:lnTo>
                <a:lnTo>
                  <a:pt x="222339" y="284628"/>
                </a:lnTo>
                <a:lnTo>
                  <a:pt x="225378" y="286907"/>
                </a:lnTo>
                <a:lnTo>
                  <a:pt x="231295" y="289439"/>
                </a:lnTo>
                <a:lnTo>
                  <a:pt x="237100" y="290565"/>
                </a:lnTo>
                <a:lnTo>
                  <a:pt x="244771" y="291198"/>
                </a:lnTo>
                <a:lnTo>
                  <a:pt x="248601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49"/>
          <p:cNvSpPr/>
          <p:nvPr/>
        </p:nvSpPr>
        <p:spPr>
          <a:xfrm>
            <a:off x="7598092" y="3454748"/>
            <a:ext cx="274321" cy="265718"/>
          </a:xfrm>
          <a:custGeom>
            <a:avLst/>
            <a:gdLst/>
            <a:ahLst/>
            <a:cxnLst/>
            <a:rect l="0" t="0" r="0" b="0"/>
            <a:pathLst>
              <a:path w="274321" h="265718">
                <a:moveTo>
                  <a:pt x="274320" y="8542"/>
                </a:moveTo>
                <a:lnTo>
                  <a:pt x="269769" y="3991"/>
                </a:lnTo>
                <a:lnTo>
                  <a:pt x="267476" y="2650"/>
                </a:lnTo>
                <a:lnTo>
                  <a:pt x="259492" y="499"/>
                </a:lnTo>
                <a:lnTo>
                  <a:pt x="257633" y="74"/>
                </a:lnTo>
                <a:lnTo>
                  <a:pt x="252760" y="0"/>
                </a:lnTo>
                <a:lnTo>
                  <a:pt x="251374" y="942"/>
                </a:lnTo>
                <a:lnTo>
                  <a:pt x="250451" y="2523"/>
                </a:lnTo>
                <a:lnTo>
                  <a:pt x="249834" y="4529"/>
                </a:lnTo>
                <a:lnTo>
                  <a:pt x="244070" y="11838"/>
                </a:lnTo>
                <a:lnTo>
                  <a:pt x="239866" y="16454"/>
                </a:lnTo>
                <a:lnTo>
                  <a:pt x="236111" y="21437"/>
                </a:lnTo>
                <a:lnTo>
                  <a:pt x="232654" y="26663"/>
                </a:lnTo>
                <a:lnTo>
                  <a:pt x="229398" y="32053"/>
                </a:lnTo>
                <a:lnTo>
                  <a:pt x="224370" y="37551"/>
                </a:lnTo>
                <a:lnTo>
                  <a:pt x="218160" y="43121"/>
                </a:lnTo>
                <a:lnTo>
                  <a:pt x="211162" y="48740"/>
                </a:lnTo>
                <a:lnTo>
                  <a:pt x="203640" y="55343"/>
                </a:lnTo>
                <a:lnTo>
                  <a:pt x="195767" y="62602"/>
                </a:lnTo>
                <a:lnTo>
                  <a:pt x="179400" y="78289"/>
                </a:lnTo>
                <a:lnTo>
                  <a:pt x="93937" y="163213"/>
                </a:lnTo>
                <a:lnTo>
                  <a:pt x="86438" y="171663"/>
                </a:lnTo>
                <a:lnTo>
                  <a:pt x="79533" y="180154"/>
                </a:lnTo>
                <a:lnTo>
                  <a:pt x="73025" y="188673"/>
                </a:lnTo>
                <a:lnTo>
                  <a:pt x="66781" y="196257"/>
                </a:lnTo>
                <a:lnTo>
                  <a:pt x="60713" y="203217"/>
                </a:lnTo>
                <a:lnTo>
                  <a:pt x="54763" y="209763"/>
                </a:lnTo>
                <a:lnTo>
                  <a:pt x="48891" y="215079"/>
                </a:lnTo>
                <a:lnTo>
                  <a:pt x="43072" y="219576"/>
                </a:lnTo>
                <a:lnTo>
                  <a:pt x="37287" y="223526"/>
                </a:lnTo>
                <a:lnTo>
                  <a:pt x="32478" y="228065"/>
                </a:lnTo>
                <a:lnTo>
                  <a:pt x="28320" y="232995"/>
                </a:lnTo>
                <a:lnTo>
                  <a:pt x="24595" y="238187"/>
                </a:lnTo>
                <a:lnTo>
                  <a:pt x="21159" y="242601"/>
                </a:lnTo>
                <a:lnTo>
                  <a:pt x="14802" y="250046"/>
                </a:lnTo>
                <a:lnTo>
                  <a:pt x="11772" y="252412"/>
                </a:lnTo>
                <a:lnTo>
                  <a:pt x="3912" y="255742"/>
                </a:lnTo>
                <a:lnTo>
                  <a:pt x="516" y="256959"/>
                </a:lnTo>
                <a:lnTo>
                  <a:pt x="229" y="259602"/>
                </a:lnTo>
                <a:lnTo>
                  <a:pt x="0" y="26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50"/>
          <p:cNvSpPr/>
          <p:nvPr/>
        </p:nvSpPr>
        <p:spPr>
          <a:xfrm>
            <a:off x="7915275" y="3497583"/>
            <a:ext cx="274320" cy="25715"/>
          </a:xfrm>
          <a:custGeom>
            <a:avLst/>
            <a:gdLst/>
            <a:ahLst/>
            <a:cxnLst/>
            <a:rect l="0" t="0" r="0" b="0"/>
            <a:pathLst>
              <a:path w="274320" h="25715">
                <a:moveTo>
                  <a:pt x="0" y="25714"/>
                </a:moveTo>
                <a:lnTo>
                  <a:pt x="0" y="21163"/>
                </a:lnTo>
                <a:lnTo>
                  <a:pt x="952" y="19823"/>
                </a:lnTo>
                <a:lnTo>
                  <a:pt x="2539" y="18929"/>
                </a:lnTo>
                <a:lnTo>
                  <a:pt x="4550" y="18333"/>
                </a:lnTo>
                <a:lnTo>
                  <a:pt x="9325" y="17671"/>
                </a:lnTo>
                <a:lnTo>
                  <a:pt x="15574" y="17377"/>
                </a:lnTo>
                <a:lnTo>
                  <a:pt x="36000" y="17173"/>
                </a:lnTo>
                <a:lnTo>
                  <a:pt x="41145" y="16210"/>
                </a:lnTo>
                <a:lnTo>
                  <a:pt x="47431" y="14615"/>
                </a:lnTo>
                <a:lnTo>
                  <a:pt x="54481" y="12600"/>
                </a:lnTo>
                <a:lnTo>
                  <a:pt x="61086" y="11256"/>
                </a:lnTo>
                <a:lnTo>
                  <a:pt x="67394" y="10361"/>
                </a:lnTo>
                <a:lnTo>
                  <a:pt x="73504" y="9763"/>
                </a:lnTo>
                <a:lnTo>
                  <a:pt x="80435" y="9365"/>
                </a:lnTo>
                <a:lnTo>
                  <a:pt x="95756" y="8923"/>
                </a:lnTo>
                <a:lnTo>
                  <a:pt x="103843" y="7853"/>
                </a:lnTo>
                <a:lnTo>
                  <a:pt x="112091" y="6186"/>
                </a:lnTo>
                <a:lnTo>
                  <a:pt x="120446" y="4123"/>
                </a:lnTo>
                <a:lnTo>
                  <a:pt x="128875" y="2748"/>
                </a:lnTo>
                <a:lnTo>
                  <a:pt x="137352" y="1831"/>
                </a:lnTo>
                <a:lnTo>
                  <a:pt x="145860" y="1219"/>
                </a:lnTo>
                <a:lnTo>
                  <a:pt x="154390" y="812"/>
                </a:lnTo>
                <a:lnTo>
                  <a:pt x="171487" y="359"/>
                </a:lnTo>
                <a:lnTo>
                  <a:pt x="249618" y="0"/>
                </a:lnTo>
                <a:lnTo>
                  <a:pt x="254041" y="951"/>
                </a:lnTo>
                <a:lnTo>
                  <a:pt x="258896" y="2538"/>
                </a:lnTo>
                <a:lnTo>
                  <a:pt x="274319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51"/>
          <p:cNvSpPr/>
          <p:nvPr/>
        </p:nvSpPr>
        <p:spPr>
          <a:xfrm>
            <a:off x="8009572" y="3566160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8572"/>
                </a:moveTo>
                <a:lnTo>
                  <a:pt x="0" y="1191"/>
                </a:lnTo>
                <a:lnTo>
                  <a:pt x="953" y="794"/>
                </a:lnTo>
                <a:lnTo>
                  <a:pt x="2540" y="529"/>
                </a:lnTo>
                <a:lnTo>
                  <a:pt x="4551" y="352"/>
                </a:lnTo>
                <a:lnTo>
                  <a:pt x="11866" y="15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52"/>
          <p:cNvSpPr/>
          <p:nvPr/>
        </p:nvSpPr>
        <p:spPr>
          <a:xfrm>
            <a:off x="8293688" y="3326248"/>
            <a:ext cx="254565" cy="402790"/>
          </a:xfrm>
          <a:custGeom>
            <a:avLst/>
            <a:gdLst/>
            <a:ahLst/>
            <a:cxnLst/>
            <a:rect l="0" t="0" r="0" b="0"/>
            <a:pathLst>
              <a:path w="254565" h="402790">
                <a:moveTo>
                  <a:pt x="50212" y="102752"/>
                </a:moveTo>
                <a:lnTo>
                  <a:pt x="33276" y="94284"/>
                </a:lnTo>
                <a:lnTo>
                  <a:pt x="33128" y="89659"/>
                </a:lnTo>
                <a:lnTo>
                  <a:pt x="32155" y="87356"/>
                </a:lnTo>
                <a:lnTo>
                  <a:pt x="25691" y="78582"/>
                </a:lnTo>
                <a:lnTo>
                  <a:pt x="25025" y="75182"/>
                </a:lnTo>
                <a:lnTo>
                  <a:pt x="24849" y="72942"/>
                </a:lnTo>
                <a:lnTo>
                  <a:pt x="23778" y="70496"/>
                </a:lnTo>
                <a:lnTo>
                  <a:pt x="18672" y="62502"/>
                </a:lnTo>
                <a:lnTo>
                  <a:pt x="17145" y="56923"/>
                </a:lnTo>
                <a:lnTo>
                  <a:pt x="16465" y="48728"/>
                </a:lnTo>
                <a:lnTo>
                  <a:pt x="16163" y="39689"/>
                </a:lnTo>
                <a:lnTo>
                  <a:pt x="16029" y="32496"/>
                </a:lnTo>
                <a:lnTo>
                  <a:pt x="15041" y="29245"/>
                </a:lnTo>
                <a:lnTo>
                  <a:pt x="10052" y="20117"/>
                </a:lnTo>
                <a:lnTo>
                  <a:pt x="7705" y="10178"/>
                </a:lnTo>
                <a:lnTo>
                  <a:pt x="0" y="1225"/>
                </a:lnTo>
                <a:lnTo>
                  <a:pt x="544" y="777"/>
                </a:lnTo>
                <a:lnTo>
                  <a:pt x="6265" y="0"/>
                </a:lnTo>
                <a:lnTo>
                  <a:pt x="6626" y="913"/>
                </a:lnTo>
                <a:lnTo>
                  <a:pt x="7028" y="4467"/>
                </a:lnTo>
                <a:lnTo>
                  <a:pt x="8088" y="5796"/>
                </a:lnTo>
                <a:lnTo>
                  <a:pt x="9747" y="6682"/>
                </a:lnTo>
                <a:lnTo>
                  <a:pt x="11805" y="7273"/>
                </a:lnTo>
                <a:lnTo>
                  <a:pt x="19172" y="7929"/>
                </a:lnTo>
                <a:lnTo>
                  <a:pt x="23803" y="8104"/>
                </a:lnTo>
                <a:lnTo>
                  <a:pt x="39424" y="8350"/>
                </a:lnTo>
                <a:lnTo>
                  <a:pt x="165794" y="8454"/>
                </a:lnTo>
                <a:lnTo>
                  <a:pt x="172986" y="9406"/>
                </a:lnTo>
                <a:lnTo>
                  <a:pt x="180638" y="10994"/>
                </a:lnTo>
                <a:lnTo>
                  <a:pt x="188598" y="13005"/>
                </a:lnTo>
                <a:lnTo>
                  <a:pt x="195809" y="14346"/>
                </a:lnTo>
                <a:lnTo>
                  <a:pt x="202522" y="15239"/>
                </a:lnTo>
                <a:lnTo>
                  <a:pt x="208901" y="15835"/>
                </a:lnTo>
                <a:lnTo>
                  <a:pt x="215060" y="17185"/>
                </a:lnTo>
                <a:lnTo>
                  <a:pt x="221070" y="19037"/>
                </a:lnTo>
                <a:lnTo>
                  <a:pt x="226983" y="21224"/>
                </a:lnTo>
                <a:lnTo>
                  <a:pt x="231877" y="22683"/>
                </a:lnTo>
                <a:lnTo>
                  <a:pt x="236092" y="23655"/>
                </a:lnTo>
                <a:lnTo>
                  <a:pt x="239854" y="24303"/>
                </a:lnTo>
                <a:lnTo>
                  <a:pt x="242363" y="26640"/>
                </a:lnTo>
                <a:lnTo>
                  <a:pt x="244035" y="30103"/>
                </a:lnTo>
                <a:lnTo>
                  <a:pt x="245150" y="34317"/>
                </a:lnTo>
                <a:lnTo>
                  <a:pt x="248929" y="41539"/>
                </a:lnTo>
                <a:lnTo>
                  <a:pt x="251270" y="44798"/>
                </a:lnTo>
                <a:lnTo>
                  <a:pt x="253871" y="53499"/>
                </a:lnTo>
                <a:lnTo>
                  <a:pt x="254564" y="58487"/>
                </a:lnTo>
                <a:lnTo>
                  <a:pt x="254074" y="64669"/>
                </a:lnTo>
                <a:lnTo>
                  <a:pt x="252795" y="71648"/>
                </a:lnTo>
                <a:lnTo>
                  <a:pt x="250991" y="79159"/>
                </a:lnTo>
                <a:lnTo>
                  <a:pt x="249787" y="87023"/>
                </a:lnTo>
                <a:lnTo>
                  <a:pt x="248985" y="95123"/>
                </a:lnTo>
                <a:lnTo>
                  <a:pt x="248448" y="103381"/>
                </a:lnTo>
                <a:lnTo>
                  <a:pt x="247140" y="111744"/>
                </a:lnTo>
                <a:lnTo>
                  <a:pt x="245314" y="120176"/>
                </a:lnTo>
                <a:lnTo>
                  <a:pt x="243145" y="128656"/>
                </a:lnTo>
                <a:lnTo>
                  <a:pt x="239795" y="137166"/>
                </a:lnTo>
                <a:lnTo>
                  <a:pt x="235654" y="145697"/>
                </a:lnTo>
                <a:lnTo>
                  <a:pt x="230990" y="154242"/>
                </a:lnTo>
                <a:lnTo>
                  <a:pt x="226929" y="163749"/>
                </a:lnTo>
                <a:lnTo>
                  <a:pt x="223268" y="173896"/>
                </a:lnTo>
                <a:lnTo>
                  <a:pt x="219876" y="184471"/>
                </a:lnTo>
                <a:lnTo>
                  <a:pt x="215708" y="195332"/>
                </a:lnTo>
                <a:lnTo>
                  <a:pt x="211026" y="206382"/>
                </a:lnTo>
                <a:lnTo>
                  <a:pt x="205998" y="217558"/>
                </a:lnTo>
                <a:lnTo>
                  <a:pt x="201695" y="228819"/>
                </a:lnTo>
                <a:lnTo>
                  <a:pt x="197873" y="240137"/>
                </a:lnTo>
                <a:lnTo>
                  <a:pt x="194372" y="251492"/>
                </a:lnTo>
                <a:lnTo>
                  <a:pt x="190133" y="261919"/>
                </a:lnTo>
                <a:lnTo>
                  <a:pt x="185403" y="271728"/>
                </a:lnTo>
                <a:lnTo>
                  <a:pt x="180345" y="281125"/>
                </a:lnTo>
                <a:lnTo>
                  <a:pt x="176019" y="290247"/>
                </a:lnTo>
                <a:lnTo>
                  <a:pt x="172183" y="299186"/>
                </a:lnTo>
                <a:lnTo>
                  <a:pt x="168673" y="308003"/>
                </a:lnTo>
                <a:lnTo>
                  <a:pt x="165381" y="315786"/>
                </a:lnTo>
                <a:lnTo>
                  <a:pt x="159183" y="329514"/>
                </a:lnTo>
                <a:lnTo>
                  <a:pt x="156197" y="336794"/>
                </a:lnTo>
                <a:lnTo>
                  <a:pt x="153253" y="344505"/>
                </a:lnTo>
                <a:lnTo>
                  <a:pt x="150339" y="352503"/>
                </a:lnTo>
                <a:lnTo>
                  <a:pt x="144560" y="363930"/>
                </a:lnTo>
                <a:lnTo>
                  <a:pt x="139770" y="372183"/>
                </a:lnTo>
                <a:lnTo>
                  <a:pt x="137640" y="379026"/>
                </a:lnTo>
                <a:lnTo>
                  <a:pt x="136274" y="391181"/>
                </a:lnTo>
                <a:lnTo>
                  <a:pt x="135981" y="401072"/>
                </a:lnTo>
                <a:lnTo>
                  <a:pt x="136918" y="401644"/>
                </a:lnTo>
                <a:lnTo>
                  <a:pt x="144509" y="4027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53"/>
          <p:cNvSpPr/>
          <p:nvPr/>
        </p:nvSpPr>
        <p:spPr>
          <a:xfrm>
            <a:off x="8352507" y="3489122"/>
            <a:ext cx="334294" cy="34176"/>
          </a:xfrm>
          <a:custGeom>
            <a:avLst/>
            <a:gdLst/>
            <a:ahLst/>
            <a:cxnLst/>
            <a:rect l="0" t="0" r="0" b="0"/>
            <a:pathLst>
              <a:path w="334294" h="34176">
                <a:moveTo>
                  <a:pt x="25683" y="34175"/>
                </a:moveTo>
                <a:lnTo>
                  <a:pt x="10082" y="34175"/>
                </a:lnTo>
                <a:lnTo>
                  <a:pt x="8615" y="33223"/>
                </a:lnTo>
                <a:lnTo>
                  <a:pt x="6685" y="31635"/>
                </a:lnTo>
                <a:lnTo>
                  <a:pt x="42" y="25672"/>
                </a:lnTo>
                <a:lnTo>
                  <a:pt x="0" y="25634"/>
                </a:lnTo>
                <a:lnTo>
                  <a:pt x="11900" y="25606"/>
                </a:lnTo>
                <a:lnTo>
                  <a:pt x="15541" y="24652"/>
                </a:lnTo>
                <a:lnTo>
                  <a:pt x="19874" y="23064"/>
                </a:lnTo>
                <a:lnTo>
                  <a:pt x="24669" y="21053"/>
                </a:lnTo>
                <a:lnTo>
                  <a:pt x="30721" y="19712"/>
                </a:lnTo>
                <a:lnTo>
                  <a:pt x="37614" y="18818"/>
                </a:lnTo>
                <a:lnTo>
                  <a:pt x="45067" y="18222"/>
                </a:lnTo>
                <a:lnTo>
                  <a:pt x="53845" y="16872"/>
                </a:lnTo>
                <a:lnTo>
                  <a:pt x="63507" y="15020"/>
                </a:lnTo>
                <a:lnTo>
                  <a:pt x="73760" y="12832"/>
                </a:lnTo>
                <a:lnTo>
                  <a:pt x="83452" y="11374"/>
                </a:lnTo>
                <a:lnTo>
                  <a:pt x="92770" y="10402"/>
                </a:lnTo>
                <a:lnTo>
                  <a:pt x="101841" y="9754"/>
                </a:lnTo>
                <a:lnTo>
                  <a:pt x="111698" y="8369"/>
                </a:lnTo>
                <a:lnTo>
                  <a:pt x="122078" y="6494"/>
                </a:lnTo>
                <a:lnTo>
                  <a:pt x="132809" y="4291"/>
                </a:lnTo>
                <a:lnTo>
                  <a:pt x="143772" y="2822"/>
                </a:lnTo>
                <a:lnTo>
                  <a:pt x="154892" y="1843"/>
                </a:lnTo>
                <a:lnTo>
                  <a:pt x="166115" y="1190"/>
                </a:lnTo>
                <a:lnTo>
                  <a:pt x="186205" y="465"/>
                </a:lnTo>
                <a:lnTo>
                  <a:pt x="216119" y="57"/>
                </a:lnTo>
                <a:lnTo>
                  <a:pt x="226935" y="0"/>
                </a:lnTo>
                <a:lnTo>
                  <a:pt x="236051" y="914"/>
                </a:lnTo>
                <a:lnTo>
                  <a:pt x="244034" y="2476"/>
                </a:lnTo>
                <a:lnTo>
                  <a:pt x="251260" y="4470"/>
                </a:lnTo>
                <a:lnTo>
                  <a:pt x="258935" y="5799"/>
                </a:lnTo>
                <a:lnTo>
                  <a:pt x="266909" y="6685"/>
                </a:lnTo>
                <a:lnTo>
                  <a:pt x="275082" y="7276"/>
                </a:lnTo>
                <a:lnTo>
                  <a:pt x="282437" y="7670"/>
                </a:lnTo>
                <a:lnTo>
                  <a:pt x="295688" y="8107"/>
                </a:lnTo>
                <a:lnTo>
                  <a:pt x="301888" y="9177"/>
                </a:lnTo>
                <a:lnTo>
                  <a:pt x="307927" y="10842"/>
                </a:lnTo>
                <a:lnTo>
                  <a:pt x="313859" y="12905"/>
                </a:lnTo>
                <a:lnTo>
                  <a:pt x="318766" y="14280"/>
                </a:lnTo>
                <a:lnTo>
                  <a:pt x="322989" y="15197"/>
                </a:lnTo>
                <a:lnTo>
                  <a:pt x="334293" y="17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54"/>
          <p:cNvSpPr/>
          <p:nvPr/>
        </p:nvSpPr>
        <p:spPr>
          <a:xfrm>
            <a:off x="7332844" y="3137569"/>
            <a:ext cx="1593214" cy="778289"/>
          </a:xfrm>
          <a:custGeom>
            <a:avLst/>
            <a:gdLst/>
            <a:ahLst/>
            <a:cxnLst/>
            <a:rect l="0" t="0" r="0" b="0"/>
            <a:pathLst>
              <a:path w="1593214" h="778289">
                <a:moveTo>
                  <a:pt x="1439681" y="162843"/>
                </a:moveTo>
                <a:lnTo>
                  <a:pt x="1427749" y="150912"/>
                </a:lnTo>
                <a:lnTo>
                  <a:pt x="1426011" y="148221"/>
                </a:lnTo>
                <a:lnTo>
                  <a:pt x="1424080" y="142692"/>
                </a:lnTo>
                <a:lnTo>
                  <a:pt x="1418142" y="134520"/>
                </a:lnTo>
                <a:lnTo>
                  <a:pt x="1399273" y="114099"/>
                </a:lnTo>
                <a:lnTo>
                  <a:pt x="1376490" y="93666"/>
                </a:lnTo>
                <a:lnTo>
                  <a:pt x="1361113" y="83520"/>
                </a:lnTo>
                <a:lnTo>
                  <a:pt x="1319479" y="66155"/>
                </a:lnTo>
                <a:lnTo>
                  <a:pt x="1274238" y="51462"/>
                </a:lnTo>
                <a:lnTo>
                  <a:pt x="1230576" y="39983"/>
                </a:lnTo>
                <a:lnTo>
                  <a:pt x="1192092" y="31402"/>
                </a:lnTo>
                <a:lnTo>
                  <a:pt x="1150527" y="27377"/>
                </a:lnTo>
                <a:lnTo>
                  <a:pt x="1099707" y="20126"/>
                </a:lnTo>
                <a:lnTo>
                  <a:pt x="1057853" y="17052"/>
                </a:lnTo>
                <a:lnTo>
                  <a:pt x="1010634" y="11484"/>
                </a:lnTo>
                <a:lnTo>
                  <a:pt x="966057" y="8458"/>
                </a:lnTo>
                <a:lnTo>
                  <a:pt x="921734" y="2905"/>
                </a:lnTo>
                <a:lnTo>
                  <a:pt x="873782" y="837"/>
                </a:lnTo>
                <a:lnTo>
                  <a:pt x="811890" y="138"/>
                </a:lnTo>
                <a:lnTo>
                  <a:pt x="749464" y="0"/>
                </a:lnTo>
                <a:lnTo>
                  <a:pt x="705688" y="4527"/>
                </a:lnTo>
                <a:lnTo>
                  <a:pt x="642338" y="8698"/>
                </a:lnTo>
                <a:lnTo>
                  <a:pt x="597535" y="14195"/>
                </a:lnTo>
                <a:lnTo>
                  <a:pt x="553145" y="17199"/>
                </a:lnTo>
                <a:lnTo>
                  <a:pt x="505173" y="23698"/>
                </a:lnTo>
                <a:lnTo>
                  <a:pt x="460374" y="32609"/>
                </a:lnTo>
                <a:lnTo>
                  <a:pt x="416938" y="45939"/>
                </a:lnTo>
                <a:lnTo>
                  <a:pt x="373904" y="57296"/>
                </a:lnTo>
                <a:lnTo>
                  <a:pt x="330992" y="72303"/>
                </a:lnTo>
                <a:lnTo>
                  <a:pt x="289067" y="88815"/>
                </a:lnTo>
                <a:lnTo>
                  <a:pt x="251139" y="105772"/>
                </a:lnTo>
                <a:lnTo>
                  <a:pt x="211114" y="122861"/>
                </a:lnTo>
                <a:lnTo>
                  <a:pt x="174702" y="140942"/>
                </a:lnTo>
                <a:lnTo>
                  <a:pt x="140736" y="163022"/>
                </a:lnTo>
                <a:lnTo>
                  <a:pt x="111198" y="183005"/>
                </a:lnTo>
                <a:lnTo>
                  <a:pt x="80645" y="206599"/>
                </a:lnTo>
                <a:lnTo>
                  <a:pt x="65410" y="223248"/>
                </a:lnTo>
                <a:lnTo>
                  <a:pt x="49749" y="240172"/>
                </a:lnTo>
                <a:lnTo>
                  <a:pt x="41572" y="248686"/>
                </a:lnTo>
                <a:lnTo>
                  <a:pt x="36120" y="257219"/>
                </a:lnTo>
                <a:lnTo>
                  <a:pt x="30063" y="274320"/>
                </a:lnTo>
                <a:lnTo>
                  <a:pt x="24832" y="291446"/>
                </a:lnTo>
                <a:lnTo>
                  <a:pt x="19332" y="309535"/>
                </a:lnTo>
                <a:lnTo>
                  <a:pt x="10879" y="340187"/>
                </a:lnTo>
                <a:lnTo>
                  <a:pt x="5193" y="358820"/>
                </a:lnTo>
                <a:lnTo>
                  <a:pt x="2031" y="379167"/>
                </a:lnTo>
                <a:lnTo>
                  <a:pt x="625" y="399957"/>
                </a:lnTo>
                <a:lnTo>
                  <a:pt x="0" y="418722"/>
                </a:lnTo>
                <a:lnTo>
                  <a:pt x="2263" y="436587"/>
                </a:lnTo>
                <a:lnTo>
                  <a:pt x="6443" y="454052"/>
                </a:lnTo>
                <a:lnTo>
                  <a:pt x="11476" y="471339"/>
                </a:lnTo>
                <a:lnTo>
                  <a:pt x="19665" y="497137"/>
                </a:lnTo>
                <a:lnTo>
                  <a:pt x="27830" y="516841"/>
                </a:lnTo>
                <a:lnTo>
                  <a:pt x="37809" y="537345"/>
                </a:lnTo>
                <a:lnTo>
                  <a:pt x="48594" y="555984"/>
                </a:lnTo>
                <a:lnTo>
                  <a:pt x="59737" y="573792"/>
                </a:lnTo>
                <a:lnTo>
                  <a:pt x="71993" y="591232"/>
                </a:lnTo>
                <a:lnTo>
                  <a:pt x="86964" y="608508"/>
                </a:lnTo>
                <a:lnTo>
                  <a:pt x="116009" y="629749"/>
                </a:lnTo>
                <a:lnTo>
                  <a:pt x="144194" y="648107"/>
                </a:lnTo>
                <a:lnTo>
                  <a:pt x="175193" y="670162"/>
                </a:lnTo>
                <a:lnTo>
                  <a:pt x="213059" y="690244"/>
                </a:lnTo>
                <a:lnTo>
                  <a:pt x="254441" y="703708"/>
                </a:lnTo>
                <a:lnTo>
                  <a:pt x="296866" y="713730"/>
                </a:lnTo>
                <a:lnTo>
                  <a:pt x="354820" y="731542"/>
                </a:lnTo>
                <a:lnTo>
                  <a:pt x="403548" y="742086"/>
                </a:lnTo>
                <a:lnTo>
                  <a:pt x="437204" y="748262"/>
                </a:lnTo>
                <a:lnTo>
                  <a:pt x="471213" y="751642"/>
                </a:lnTo>
                <a:lnTo>
                  <a:pt x="506330" y="754096"/>
                </a:lnTo>
                <a:lnTo>
                  <a:pt x="544163" y="758362"/>
                </a:lnTo>
                <a:lnTo>
                  <a:pt x="580663" y="763433"/>
                </a:lnTo>
                <a:lnTo>
                  <a:pt x="616888" y="767910"/>
                </a:lnTo>
                <a:lnTo>
                  <a:pt x="655212" y="769899"/>
                </a:lnTo>
                <a:lnTo>
                  <a:pt x="691931" y="770783"/>
                </a:lnTo>
                <a:lnTo>
                  <a:pt x="727300" y="772129"/>
                </a:lnTo>
                <a:lnTo>
                  <a:pt x="762069" y="775902"/>
                </a:lnTo>
                <a:lnTo>
                  <a:pt x="799112" y="778214"/>
                </a:lnTo>
                <a:lnTo>
                  <a:pt x="836848" y="778288"/>
                </a:lnTo>
                <a:lnTo>
                  <a:pt x="890223" y="773928"/>
                </a:lnTo>
                <a:lnTo>
                  <a:pt x="924968" y="772574"/>
                </a:lnTo>
                <a:lnTo>
                  <a:pt x="959459" y="766892"/>
                </a:lnTo>
                <a:lnTo>
                  <a:pt x="994791" y="758969"/>
                </a:lnTo>
                <a:lnTo>
                  <a:pt x="1032719" y="752273"/>
                </a:lnTo>
                <a:lnTo>
                  <a:pt x="1139287" y="734412"/>
                </a:lnTo>
                <a:lnTo>
                  <a:pt x="1186422" y="721240"/>
                </a:lnTo>
                <a:lnTo>
                  <a:pt x="1235101" y="705272"/>
                </a:lnTo>
                <a:lnTo>
                  <a:pt x="1281168" y="688476"/>
                </a:lnTo>
                <a:lnTo>
                  <a:pt x="1324981" y="671435"/>
                </a:lnTo>
                <a:lnTo>
                  <a:pt x="1363574" y="654320"/>
                </a:lnTo>
                <a:lnTo>
                  <a:pt x="1410747" y="630518"/>
                </a:lnTo>
                <a:lnTo>
                  <a:pt x="1445289" y="607483"/>
                </a:lnTo>
                <a:lnTo>
                  <a:pt x="1488555" y="576640"/>
                </a:lnTo>
                <a:lnTo>
                  <a:pt x="1497982" y="570153"/>
                </a:lnTo>
                <a:lnTo>
                  <a:pt x="1513535" y="552785"/>
                </a:lnTo>
                <a:lnTo>
                  <a:pt x="1526798" y="534271"/>
                </a:lnTo>
                <a:lnTo>
                  <a:pt x="1544974" y="511233"/>
                </a:lnTo>
                <a:lnTo>
                  <a:pt x="1556645" y="491673"/>
                </a:lnTo>
                <a:lnTo>
                  <a:pt x="1565643" y="472820"/>
                </a:lnTo>
                <a:lnTo>
                  <a:pt x="1572816" y="454915"/>
                </a:lnTo>
                <a:lnTo>
                  <a:pt x="1579180" y="437433"/>
                </a:lnTo>
                <a:lnTo>
                  <a:pt x="1585182" y="417598"/>
                </a:lnTo>
                <a:lnTo>
                  <a:pt x="1590073" y="397035"/>
                </a:lnTo>
                <a:lnTo>
                  <a:pt x="1592246" y="378371"/>
                </a:lnTo>
                <a:lnTo>
                  <a:pt x="1593213" y="358011"/>
                </a:lnTo>
                <a:lnTo>
                  <a:pt x="1592690" y="336262"/>
                </a:lnTo>
                <a:lnTo>
                  <a:pt x="1589281" y="313896"/>
                </a:lnTo>
                <a:lnTo>
                  <a:pt x="1582053" y="293795"/>
                </a:lnTo>
                <a:lnTo>
                  <a:pt x="1573441" y="274384"/>
                </a:lnTo>
                <a:lnTo>
                  <a:pt x="1566440" y="253057"/>
                </a:lnTo>
                <a:lnTo>
                  <a:pt x="1557613" y="233418"/>
                </a:lnTo>
                <a:lnTo>
                  <a:pt x="1546388" y="215165"/>
                </a:lnTo>
                <a:lnTo>
                  <a:pt x="1531873" y="197527"/>
                </a:lnTo>
                <a:lnTo>
                  <a:pt x="1515898" y="180163"/>
                </a:lnTo>
                <a:lnTo>
                  <a:pt x="1498320" y="163873"/>
                </a:lnTo>
                <a:lnTo>
                  <a:pt x="1467004" y="143993"/>
                </a:lnTo>
                <a:lnTo>
                  <a:pt x="1422289" y="122748"/>
                </a:lnTo>
                <a:lnTo>
                  <a:pt x="1367665" y="104547"/>
                </a:lnTo>
                <a:lnTo>
                  <a:pt x="1318648" y="97310"/>
                </a:lnTo>
                <a:lnTo>
                  <a:pt x="1282384" y="95617"/>
                </a:lnTo>
                <a:lnTo>
                  <a:pt x="1225368" y="942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084" y="0"/>
            <a:ext cx="8713833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oord_plane_3_num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0865" y="1828800"/>
            <a:ext cx="5013135" cy="5029200"/>
          </a:xfrm>
          <a:prstGeom prst="rect">
            <a:avLst/>
          </a:prstGeom>
        </p:spPr>
      </p:pic>
      <p:sp>
        <p:nvSpPr>
          <p:cNvPr id="4" name="SMARTPenAnnotation19"/>
          <p:cNvSpPr/>
          <p:nvPr/>
        </p:nvSpPr>
        <p:spPr>
          <a:xfrm>
            <a:off x="6792311" y="3181734"/>
            <a:ext cx="84351" cy="67127"/>
          </a:xfrm>
          <a:custGeom>
            <a:avLst/>
            <a:gdLst/>
            <a:ahLst/>
            <a:cxnLst/>
            <a:rect l="0" t="0" r="0" b="0"/>
            <a:pathLst>
              <a:path w="84351" h="67127">
                <a:moveTo>
                  <a:pt x="59973" y="24380"/>
                </a:moveTo>
                <a:lnTo>
                  <a:pt x="46955" y="37399"/>
                </a:lnTo>
                <a:lnTo>
                  <a:pt x="45580" y="39727"/>
                </a:lnTo>
                <a:lnTo>
                  <a:pt x="44663" y="42232"/>
                </a:lnTo>
                <a:lnTo>
                  <a:pt x="44051" y="44854"/>
                </a:lnTo>
                <a:lnTo>
                  <a:pt x="42691" y="46602"/>
                </a:lnTo>
                <a:lnTo>
                  <a:pt x="40832" y="47767"/>
                </a:lnTo>
                <a:lnTo>
                  <a:pt x="38640" y="48544"/>
                </a:lnTo>
                <a:lnTo>
                  <a:pt x="36226" y="49062"/>
                </a:lnTo>
                <a:lnTo>
                  <a:pt x="33665" y="49407"/>
                </a:lnTo>
                <a:lnTo>
                  <a:pt x="31004" y="49638"/>
                </a:lnTo>
                <a:lnTo>
                  <a:pt x="28278" y="49791"/>
                </a:lnTo>
                <a:lnTo>
                  <a:pt x="18770" y="50058"/>
                </a:lnTo>
                <a:lnTo>
                  <a:pt x="4384" y="50097"/>
                </a:lnTo>
                <a:lnTo>
                  <a:pt x="2911" y="49145"/>
                </a:lnTo>
                <a:lnTo>
                  <a:pt x="1930" y="47558"/>
                </a:lnTo>
                <a:lnTo>
                  <a:pt x="1275" y="45547"/>
                </a:lnTo>
                <a:lnTo>
                  <a:pt x="839" y="43254"/>
                </a:lnTo>
                <a:lnTo>
                  <a:pt x="548" y="40773"/>
                </a:lnTo>
                <a:lnTo>
                  <a:pt x="81" y="34498"/>
                </a:lnTo>
                <a:lnTo>
                  <a:pt x="17" y="31100"/>
                </a:lnTo>
                <a:lnTo>
                  <a:pt x="0" y="28860"/>
                </a:lnTo>
                <a:lnTo>
                  <a:pt x="941" y="26414"/>
                </a:lnTo>
                <a:lnTo>
                  <a:pt x="2522" y="23831"/>
                </a:lnTo>
                <a:lnTo>
                  <a:pt x="4527" y="21157"/>
                </a:lnTo>
                <a:lnTo>
                  <a:pt x="6817" y="18422"/>
                </a:lnTo>
                <a:lnTo>
                  <a:pt x="9296" y="15645"/>
                </a:lnTo>
                <a:lnTo>
                  <a:pt x="11901" y="12842"/>
                </a:lnTo>
                <a:lnTo>
                  <a:pt x="14590" y="10973"/>
                </a:lnTo>
                <a:lnTo>
                  <a:pt x="17336" y="9727"/>
                </a:lnTo>
                <a:lnTo>
                  <a:pt x="20118" y="8897"/>
                </a:lnTo>
                <a:lnTo>
                  <a:pt x="22925" y="7391"/>
                </a:lnTo>
                <a:lnTo>
                  <a:pt x="25750" y="5434"/>
                </a:lnTo>
                <a:lnTo>
                  <a:pt x="28585" y="3177"/>
                </a:lnTo>
                <a:lnTo>
                  <a:pt x="31428" y="1672"/>
                </a:lnTo>
                <a:lnTo>
                  <a:pt x="34276" y="669"/>
                </a:lnTo>
                <a:lnTo>
                  <a:pt x="37127" y="0"/>
                </a:lnTo>
                <a:lnTo>
                  <a:pt x="39979" y="507"/>
                </a:lnTo>
                <a:lnTo>
                  <a:pt x="42834" y="1797"/>
                </a:lnTo>
                <a:lnTo>
                  <a:pt x="45690" y="3610"/>
                </a:lnTo>
                <a:lnTo>
                  <a:pt x="48546" y="4819"/>
                </a:lnTo>
                <a:lnTo>
                  <a:pt x="51403" y="5624"/>
                </a:lnTo>
                <a:lnTo>
                  <a:pt x="54260" y="6161"/>
                </a:lnTo>
                <a:lnTo>
                  <a:pt x="57117" y="6520"/>
                </a:lnTo>
                <a:lnTo>
                  <a:pt x="59974" y="6758"/>
                </a:lnTo>
                <a:lnTo>
                  <a:pt x="62831" y="6917"/>
                </a:lnTo>
                <a:lnTo>
                  <a:pt x="65689" y="7976"/>
                </a:lnTo>
                <a:lnTo>
                  <a:pt x="68546" y="9634"/>
                </a:lnTo>
                <a:lnTo>
                  <a:pt x="71404" y="11692"/>
                </a:lnTo>
                <a:lnTo>
                  <a:pt x="73308" y="14017"/>
                </a:lnTo>
                <a:lnTo>
                  <a:pt x="74579" y="16519"/>
                </a:lnTo>
                <a:lnTo>
                  <a:pt x="75425" y="19140"/>
                </a:lnTo>
                <a:lnTo>
                  <a:pt x="76942" y="21839"/>
                </a:lnTo>
                <a:lnTo>
                  <a:pt x="78906" y="24591"/>
                </a:lnTo>
                <a:lnTo>
                  <a:pt x="84350" y="31302"/>
                </a:lnTo>
                <a:lnTo>
                  <a:pt x="83845" y="32804"/>
                </a:lnTo>
                <a:lnTo>
                  <a:pt x="82556" y="34759"/>
                </a:lnTo>
                <a:lnTo>
                  <a:pt x="80743" y="37015"/>
                </a:lnTo>
                <a:lnTo>
                  <a:pt x="78582" y="39471"/>
                </a:lnTo>
                <a:lnTo>
                  <a:pt x="76189" y="42061"/>
                </a:lnTo>
                <a:lnTo>
                  <a:pt x="73642" y="44740"/>
                </a:lnTo>
                <a:lnTo>
                  <a:pt x="71943" y="47478"/>
                </a:lnTo>
                <a:lnTo>
                  <a:pt x="70811" y="50257"/>
                </a:lnTo>
                <a:lnTo>
                  <a:pt x="70056" y="53061"/>
                </a:lnTo>
                <a:lnTo>
                  <a:pt x="68600" y="54931"/>
                </a:lnTo>
                <a:lnTo>
                  <a:pt x="66677" y="56178"/>
                </a:lnTo>
                <a:lnTo>
                  <a:pt x="64442" y="57009"/>
                </a:lnTo>
                <a:lnTo>
                  <a:pt x="62000" y="58515"/>
                </a:lnTo>
                <a:lnTo>
                  <a:pt x="59420" y="60472"/>
                </a:lnTo>
                <a:lnTo>
                  <a:pt x="56746" y="62729"/>
                </a:lnTo>
                <a:lnTo>
                  <a:pt x="54012" y="64234"/>
                </a:lnTo>
                <a:lnTo>
                  <a:pt x="51237" y="65237"/>
                </a:lnTo>
                <a:lnTo>
                  <a:pt x="48435" y="65906"/>
                </a:lnTo>
                <a:lnTo>
                  <a:pt x="45613" y="66352"/>
                </a:lnTo>
                <a:lnTo>
                  <a:pt x="42780" y="66649"/>
                </a:lnTo>
                <a:lnTo>
                  <a:pt x="35940" y="67126"/>
                </a:lnTo>
                <a:lnTo>
                  <a:pt x="34426" y="66212"/>
                </a:lnTo>
                <a:lnTo>
                  <a:pt x="32464" y="64651"/>
                </a:lnTo>
                <a:lnTo>
                  <a:pt x="30204" y="62658"/>
                </a:lnTo>
                <a:lnTo>
                  <a:pt x="27745" y="61329"/>
                </a:lnTo>
                <a:lnTo>
                  <a:pt x="25153" y="60442"/>
                </a:lnTo>
                <a:lnTo>
                  <a:pt x="22473" y="59852"/>
                </a:lnTo>
                <a:lnTo>
                  <a:pt x="20685" y="58506"/>
                </a:lnTo>
                <a:lnTo>
                  <a:pt x="19494" y="56656"/>
                </a:lnTo>
                <a:lnTo>
                  <a:pt x="18700" y="54470"/>
                </a:lnTo>
                <a:lnTo>
                  <a:pt x="17218" y="52060"/>
                </a:lnTo>
                <a:lnTo>
                  <a:pt x="15277" y="49501"/>
                </a:lnTo>
                <a:lnTo>
                  <a:pt x="13031" y="46842"/>
                </a:lnTo>
                <a:lnTo>
                  <a:pt x="11534" y="44118"/>
                </a:lnTo>
                <a:lnTo>
                  <a:pt x="10535" y="41349"/>
                </a:lnTo>
                <a:lnTo>
                  <a:pt x="8933" y="34612"/>
                </a:lnTo>
                <a:lnTo>
                  <a:pt x="9754" y="33106"/>
                </a:lnTo>
                <a:lnTo>
                  <a:pt x="11254" y="31150"/>
                </a:lnTo>
                <a:lnTo>
                  <a:pt x="13206" y="28894"/>
                </a:lnTo>
                <a:lnTo>
                  <a:pt x="14508" y="26437"/>
                </a:lnTo>
                <a:lnTo>
                  <a:pt x="15375" y="23846"/>
                </a:lnTo>
                <a:lnTo>
                  <a:pt x="15954" y="21167"/>
                </a:lnTo>
                <a:lnTo>
                  <a:pt x="17292" y="19381"/>
                </a:lnTo>
                <a:lnTo>
                  <a:pt x="19137" y="18190"/>
                </a:lnTo>
                <a:lnTo>
                  <a:pt x="21319" y="17396"/>
                </a:lnTo>
                <a:lnTo>
                  <a:pt x="23727" y="16867"/>
                </a:lnTo>
                <a:lnTo>
                  <a:pt x="26284" y="16514"/>
                </a:lnTo>
                <a:lnTo>
                  <a:pt x="28941" y="16279"/>
                </a:lnTo>
                <a:lnTo>
                  <a:pt x="31666" y="16122"/>
                </a:lnTo>
                <a:lnTo>
                  <a:pt x="37232" y="15947"/>
                </a:lnTo>
                <a:lnTo>
                  <a:pt x="51417" y="15826"/>
                </a:lnTo>
                <a:lnTo>
                  <a:pt x="54269" y="15820"/>
                </a:lnTo>
                <a:lnTo>
                  <a:pt x="57123" y="16769"/>
                </a:lnTo>
                <a:lnTo>
                  <a:pt x="59978" y="18354"/>
                </a:lnTo>
                <a:lnTo>
                  <a:pt x="66854" y="23190"/>
                </a:lnTo>
                <a:lnTo>
                  <a:pt x="67418" y="24539"/>
                </a:lnTo>
                <a:lnTo>
                  <a:pt x="67794" y="26392"/>
                </a:lnTo>
                <a:lnTo>
                  <a:pt x="68398" y="31657"/>
                </a:lnTo>
                <a:lnTo>
                  <a:pt x="68447" y="33042"/>
                </a:lnTo>
                <a:lnTo>
                  <a:pt x="68543" y="41139"/>
                </a:lnTo>
                <a:lnTo>
                  <a:pt x="67591" y="42220"/>
                </a:lnTo>
                <a:lnTo>
                  <a:pt x="61165" y="48873"/>
                </a:lnTo>
                <a:lnTo>
                  <a:pt x="59815" y="49281"/>
                </a:lnTo>
                <a:lnTo>
                  <a:pt x="57963" y="49553"/>
                </a:lnTo>
                <a:lnTo>
                  <a:pt x="55776" y="49735"/>
                </a:lnTo>
                <a:lnTo>
                  <a:pt x="53365" y="48904"/>
                </a:lnTo>
                <a:lnTo>
                  <a:pt x="50806" y="47397"/>
                </a:lnTo>
                <a:lnTo>
                  <a:pt x="44405" y="42685"/>
                </a:lnTo>
                <a:lnTo>
                  <a:pt x="42926" y="41346"/>
                </a:lnTo>
                <a:lnTo>
                  <a:pt x="38744" y="37318"/>
                </a:lnTo>
                <a:lnTo>
                  <a:pt x="36296" y="35863"/>
                </a:lnTo>
                <a:lnTo>
                  <a:pt x="33711" y="34893"/>
                </a:lnTo>
                <a:lnTo>
                  <a:pt x="27269" y="33336"/>
                </a:lnTo>
                <a:lnTo>
                  <a:pt x="26740" y="32256"/>
                </a:lnTo>
                <a:lnTo>
                  <a:pt x="26389" y="30583"/>
                </a:lnTo>
                <a:lnTo>
                  <a:pt x="26154" y="28516"/>
                </a:lnTo>
                <a:lnTo>
                  <a:pt x="25997" y="26185"/>
                </a:lnTo>
                <a:lnTo>
                  <a:pt x="25892" y="23678"/>
                </a:lnTo>
                <a:lnTo>
                  <a:pt x="25683" y="158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0"/>
          <p:cNvSpPr/>
          <p:nvPr/>
        </p:nvSpPr>
        <p:spPr>
          <a:xfrm>
            <a:off x="6980872" y="2991847"/>
            <a:ext cx="300038" cy="188551"/>
          </a:xfrm>
          <a:custGeom>
            <a:avLst/>
            <a:gdLst/>
            <a:ahLst/>
            <a:cxnLst/>
            <a:rect l="0" t="0" r="0" b="0"/>
            <a:pathLst>
              <a:path w="300038" h="188551">
                <a:moveTo>
                  <a:pt x="0" y="188550"/>
                </a:moveTo>
                <a:lnTo>
                  <a:pt x="4551" y="183999"/>
                </a:lnTo>
                <a:lnTo>
                  <a:pt x="5892" y="181706"/>
                </a:lnTo>
                <a:lnTo>
                  <a:pt x="7381" y="176618"/>
                </a:lnTo>
                <a:lnTo>
                  <a:pt x="8043" y="171182"/>
                </a:lnTo>
                <a:lnTo>
                  <a:pt x="8219" y="168399"/>
                </a:lnTo>
                <a:lnTo>
                  <a:pt x="9290" y="165591"/>
                </a:lnTo>
                <a:lnTo>
                  <a:pt x="13019" y="159931"/>
                </a:lnTo>
                <a:lnTo>
                  <a:pt x="15311" y="154241"/>
                </a:lnTo>
                <a:lnTo>
                  <a:pt x="15923" y="151390"/>
                </a:lnTo>
                <a:lnTo>
                  <a:pt x="17283" y="147584"/>
                </a:lnTo>
                <a:lnTo>
                  <a:pt x="19142" y="143142"/>
                </a:lnTo>
                <a:lnTo>
                  <a:pt x="21334" y="138276"/>
                </a:lnTo>
                <a:lnTo>
                  <a:pt x="22795" y="134079"/>
                </a:lnTo>
                <a:lnTo>
                  <a:pt x="23770" y="130328"/>
                </a:lnTo>
                <a:lnTo>
                  <a:pt x="24419" y="126876"/>
                </a:lnTo>
                <a:lnTo>
                  <a:pt x="25804" y="122669"/>
                </a:lnTo>
                <a:lnTo>
                  <a:pt x="27680" y="117959"/>
                </a:lnTo>
                <a:lnTo>
                  <a:pt x="29883" y="112915"/>
                </a:lnTo>
                <a:lnTo>
                  <a:pt x="31352" y="107646"/>
                </a:lnTo>
                <a:lnTo>
                  <a:pt x="32331" y="102229"/>
                </a:lnTo>
                <a:lnTo>
                  <a:pt x="32985" y="96713"/>
                </a:lnTo>
                <a:lnTo>
                  <a:pt x="34372" y="92083"/>
                </a:lnTo>
                <a:lnTo>
                  <a:pt x="36250" y="88043"/>
                </a:lnTo>
                <a:lnTo>
                  <a:pt x="38454" y="84398"/>
                </a:lnTo>
                <a:lnTo>
                  <a:pt x="39924" y="80063"/>
                </a:lnTo>
                <a:lnTo>
                  <a:pt x="40904" y="75268"/>
                </a:lnTo>
                <a:lnTo>
                  <a:pt x="41556" y="70166"/>
                </a:lnTo>
                <a:lnTo>
                  <a:pt x="41992" y="65812"/>
                </a:lnTo>
                <a:lnTo>
                  <a:pt x="42283" y="61958"/>
                </a:lnTo>
                <a:lnTo>
                  <a:pt x="42476" y="58435"/>
                </a:lnTo>
                <a:lnTo>
                  <a:pt x="43558" y="55134"/>
                </a:lnTo>
                <a:lnTo>
                  <a:pt x="45230" y="51981"/>
                </a:lnTo>
                <a:lnTo>
                  <a:pt x="47299" y="48927"/>
                </a:lnTo>
                <a:lnTo>
                  <a:pt x="48677" y="45938"/>
                </a:lnTo>
                <a:lnTo>
                  <a:pt x="50210" y="40077"/>
                </a:lnTo>
                <a:lnTo>
                  <a:pt x="51194" y="34445"/>
                </a:lnTo>
                <a:lnTo>
                  <a:pt x="51328" y="30206"/>
                </a:lnTo>
                <a:lnTo>
                  <a:pt x="52316" y="28695"/>
                </a:lnTo>
                <a:lnTo>
                  <a:pt x="53928" y="27688"/>
                </a:lnTo>
                <a:lnTo>
                  <a:pt x="55954" y="27016"/>
                </a:lnTo>
                <a:lnTo>
                  <a:pt x="57305" y="27521"/>
                </a:lnTo>
                <a:lnTo>
                  <a:pt x="58206" y="28810"/>
                </a:lnTo>
                <a:lnTo>
                  <a:pt x="59652" y="33171"/>
                </a:lnTo>
                <a:lnTo>
                  <a:pt x="60722" y="33529"/>
                </a:lnTo>
                <a:lnTo>
                  <a:pt x="64453" y="33927"/>
                </a:lnTo>
                <a:lnTo>
                  <a:pt x="65829" y="34985"/>
                </a:lnTo>
                <a:lnTo>
                  <a:pt x="66746" y="36644"/>
                </a:lnTo>
                <a:lnTo>
                  <a:pt x="67357" y="38702"/>
                </a:lnTo>
                <a:lnTo>
                  <a:pt x="70577" y="43528"/>
                </a:lnTo>
                <a:lnTo>
                  <a:pt x="72768" y="46149"/>
                </a:lnTo>
                <a:lnTo>
                  <a:pt x="74229" y="48848"/>
                </a:lnTo>
                <a:lnTo>
                  <a:pt x="75853" y="54388"/>
                </a:lnTo>
                <a:lnTo>
                  <a:pt x="79115" y="60025"/>
                </a:lnTo>
                <a:lnTo>
                  <a:pt x="83740" y="65705"/>
                </a:lnTo>
                <a:lnTo>
                  <a:pt x="88970" y="71405"/>
                </a:lnTo>
                <a:lnTo>
                  <a:pt x="97270" y="79969"/>
                </a:lnTo>
                <a:lnTo>
                  <a:pt x="99136" y="82825"/>
                </a:lnTo>
                <a:lnTo>
                  <a:pt x="101211" y="88539"/>
                </a:lnTo>
                <a:lnTo>
                  <a:pt x="102716" y="92348"/>
                </a:lnTo>
                <a:lnTo>
                  <a:pt x="104673" y="96793"/>
                </a:lnTo>
                <a:lnTo>
                  <a:pt x="106929" y="101661"/>
                </a:lnTo>
                <a:lnTo>
                  <a:pt x="109386" y="105859"/>
                </a:lnTo>
                <a:lnTo>
                  <a:pt x="111977" y="109610"/>
                </a:lnTo>
                <a:lnTo>
                  <a:pt x="114656" y="113064"/>
                </a:lnTo>
                <a:lnTo>
                  <a:pt x="117395" y="115366"/>
                </a:lnTo>
                <a:lnTo>
                  <a:pt x="120174" y="116901"/>
                </a:lnTo>
                <a:lnTo>
                  <a:pt x="122978" y="117924"/>
                </a:lnTo>
                <a:lnTo>
                  <a:pt x="124848" y="119558"/>
                </a:lnTo>
                <a:lnTo>
                  <a:pt x="126094" y="121601"/>
                </a:lnTo>
                <a:lnTo>
                  <a:pt x="126925" y="123915"/>
                </a:lnTo>
                <a:lnTo>
                  <a:pt x="130389" y="129026"/>
                </a:lnTo>
                <a:lnTo>
                  <a:pt x="135823" y="135517"/>
                </a:lnTo>
                <a:lnTo>
                  <a:pt x="137221" y="136050"/>
                </a:lnTo>
                <a:lnTo>
                  <a:pt x="144424" y="136975"/>
                </a:lnTo>
                <a:lnTo>
                  <a:pt x="153725" y="137110"/>
                </a:lnTo>
                <a:lnTo>
                  <a:pt x="158741" y="137114"/>
                </a:lnTo>
                <a:lnTo>
                  <a:pt x="160120" y="136162"/>
                </a:lnTo>
                <a:lnTo>
                  <a:pt x="161040" y="134574"/>
                </a:lnTo>
                <a:lnTo>
                  <a:pt x="163013" y="129319"/>
                </a:lnTo>
                <a:lnTo>
                  <a:pt x="164873" y="125250"/>
                </a:lnTo>
                <a:lnTo>
                  <a:pt x="167066" y="120632"/>
                </a:lnTo>
                <a:lnTo>
                  <a:pt x="169479" y="116602"/>
                </a:lnTo>
                <a:lnTo>
                  <a:pt x="172041" y="112962"/>
                </a:lnTo>
                <a:lnTo>
                  <a:pt x="174702" y="109583"/>
                </a:lnTo>
                <a:lnTo>
                  <a:pt x="176476" y="105425"/>
                </a:lnTo>
                <a:lnTo>
                  <a:pt x="177658" y="100749"/>
                </a:lnTo>
                <a:lnTo>
                  <a:pt x="178446" y="95726"/>
                </a:lnTo>
                <a:lnTo>
                  <a:pt x="179925" y="91425"/>
                </a:lnTo>
                <a:lnTo>
                  <a:pt x="181862" y="87605"/>
                </a:lnTo>
                <a:lnTo>
                  <a:pt x="184106" y="84106"/>
                </a:lnTo>
                <a:lnTo>
                  <a:pt x="186555" y="80821"/>
                </a:lnTo>
                <a:lnTo>
                  <a:pt x="189140" y="77678"/>
                </a:lnTo>
                <a:lnTo>
                  <a:pt x="191816" y="74630"/>
                </a:lnTo>
                <a:lnTo>
                  <a:pt x="194552" y="70694"/>
                </a:lnTo>
                <a:lnTo>
                  <a:pt x="197329" y="66164"/>
                </a:lnTo>
                <a:lnTo>
                  <a:pt x="200133" y="61239"/>
                </a:lnTo>
                <a:lnTo>
                  <a:pt x="202002" y="56051"/>
                </a:lnTo>
                <a:lnTo>
                  <a:pt x="203248" y="50688"/>
                </a:lnTo>
                <a:lnTo>
                  <a:pt x="204079" y="45207"/>
                </a:lnTo>
                <a:lnTo>
                  <a:pt x="205585" y="40600"/>
                </a:lnTo>
                <a:lnTo>
                  <a:pt x="207542" y="36577"/>
                </a:lnTo>
                <a:lnTo>
                  <a:pt x="209799" y="32942"/>
                </a:lnTo>
                <a:lnTo>
                  <a:pt x="212256" y="29566"/>
                </a:lnTo>
                <a:lnTo>
                  <a:pt x="214846" y="26363"/>
                </a:lnTo>
                <a:lnTo>
                  <a:pt x="217526" y="23276"/>
                </a:lnTo>
                <a:lnTo>
                  <a:pt x="219313" y="20265"/>
                </a:lnTo>
                <a:lnTo>
                  <a:pt x="221297" y="14379"/>
                </a:lnTo>
                <a:lnTo>
                  <a:pt x="222179" y="8588"/>
                </a:lnTo>
                <a:lnTo>
                  <a:pt x="222415" y="5710"/>
                </a:lnTo>
                <a:lnTo>
                  <a:pt x="223524" y="3792"/>
                </a:lnTo>
                <a:lnTo>
                  <a:pt x="225216" y="2513"/>
                </a:lnTo>
                <a:lnTo>
                  <a:pt x="227297" y="1660"/>
                </a:lnTo>
                <a:lnTo>
                  <a:pt x="236527" y="292"/>
                </a:lnTo>
                <a:lnTo>
                  <a:pt x="239568" y="0"/>
                </a:lnTo>
                <a:lnTo>
                  <a:pt x="245831" y="5855"/>
                </a:lnTo>
                <a:lnTo>
                  <a:pt x="247370" y="7340"/>
                </a:lnTo>
                <a:lnTo>
                  <a:pt x="247781" y="8688"/>
                </a:lnTo>
                <a:lnTo>
                  <a:pt x="248237" y="12726"/>
                </a:lnTo>
                <a:lnTo>
                  <a:pt x="249312" y="15137"/>
                </a:lnTo>
                <a:lnTo>
                  <a:pt x="253045" y="20355"/>
                </a:lnTo>
                <a:lnTo>
                  <a:pt x="254422" y="24033"/>
                </a:lnTo>
                <a:lnTo>
                  <a:pt x="255339" y="28389"/>
                </a:lnTo>
                <a:lnTo>
                  <a:pt x="255952" y="33199"/>
                </a:lnTo>
                <a:lnTo>
                  <a:pt x="257312" y="37358"/>
                </a:lnTo>
                <a:lnTo>
                  <a:pt x="259171" y="41082"/>
                </a:lnTo>
                <a:lnTo>
                  <a:pt x="261364" y="44518"/>
                </a:lnTo>
                <a:lnTo>
                  <a:pt x="262825" y="48714"/>
                </a:lnTo>
                <a:lnTo>
                  <a:pt x="263799" y="53416"/>
                </a:lnTo>
                <a:lnTo>
                  <a:pt x="264448" y="58456"/>
                </a:lnTo>
                <a:lnTo>
                  <a:pt x="264881" y="62768"/>
                </a:lnTo>
                <a:lnTo>
                  <a:pt x="265170" y="66595"/>
                </a:lnTo>
                <a:lnTo>
                  <a:pt x="265363" y="70100"/>
                </a:lnTo>
                <a:lnTo>
                  <a:pt x="266443" y="74341"/>
                </a:lnTo>
                <a:lnTo>
                  <a:pt x="268117" y="79073"/>
                </a:lnTo>
                <a:lnTo>
                  <a:pt x="270184" y="84133"/>
                </a:lnTo>
                <a:lnTo>
                  <a:pt x="271563" y="89411"/>
                </a:lnTo>
                <a:lnTo>
                  <a:pt x="272482" y="94835"/>
                </a:lnTo>
                <a:lnTo>
                  <a:pt x="273095" y="100356"/>
                </a:lnTo>
                <a:lnTo>
                  <a:pt x="273503" y="104989"/>
                </a:lnTo>
                <a:lnTo>
                  <a:pt x="273775" y="109030"/>
                </a:lnTo>
                <a:lnTo>
                  <a:pt x="273958" y="112677"/>
                </a:lnTo>
                <a:lnTo>
                  <a:pt x="275030" y="117013"/>
                </a:lnTo>
                <a:lnTo>
                  <a:pt x="276699" y="121809"/>
                </a:lnTo>
                <a:lnTo>
                  <a:pt x="278763" y="126911"/>
                </a:lnTo>
                <a:lnTo>
                  <a:pt x="280140" y="131265"/>
                </a:lnTo>
                <a:lnTo>
                  <a:pt x="281058" y="135120"/>
                </a:lnTo>
                <a:lnTo>
                  <a:pt x="281669" y="138642"/>
                </a:lnTo>
                <a:lnTo>
                  <a:pt x="282076" y="141943"/>
                </a:lnTo>
                <a:lnTo>
                  <a:pt x="282349" y="145096"/>
                </a:lnTo>
                <a:lnTo>
                  <a:pt x="282530" y="148151"/>
                </a:lnTo>
                <a:lnTo>
                  <a:pt x="283603" y="151140"/>
                </a:lnTo>
                <a:lnTo>
                  <a:pt x="287336" y="157001"/>
                </a:lnTo>
                <a:lnTo>
                  <a:pt x="289630" y="162781"/>
                </a:lnTo>
                <a:lnTo>
                  <a:pt x="291102" y="169701"/>
                </a:lnTo>
                <a:lnTo>
                  <a:pt x="292176" y="170269"/>
                </a:lnTo>
                <a:lnTo>
                  <a:pt x="300037" y="1714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"/>
          <p:cNvSpPr/>
          <p:nvPr/>
        </p:nvSpPr>
        <p:spPr>
          <a:xfrm>
            <a:off x="7958137" y="3163649"/>
            <a:ext cx="84491" cy="85214"/>
          </a:xfrm>
          <a:custGeom>
            <a:avLst/>
            <a:gdLst/>
            <a:ahLst/>
            <a:cxnLst/>
            <a:rect l="0" t="0" r="0" b="0"/>
            <a:pathLst>
              <a:path w="84491" h="85214">
                <a:moveTo>
                  <a:pt x="0" y="42465"/>
                </a:moveTo>
                <a:lnTo>
                  <a:pt x="20400" y="42465"/>
                </a:lnTo>
                <a:lnTo>
                  <a:pt x="22172" y="43418"/>
                </a:lnTo>
                <a:lnTo>
                  <a:pt x="23354" y="45006"/>
                </a:lnTo>
                <a:lnTo>
                  <a:pt x="24142" y="47017"/>
                </a:lnTo>
                <a:lnTo>
                  <a:pt x="25619" y="48357"/>
                </a:lnTo>
                <a:lnTo>
                  <a:pt x="27557" y="49251"/>
                </a:lnTo>
                <a:lnTo>
                  <a:pt x="29802" y="49846"/>
                </a:lnTo>
                <a:lnTo>
                  <a:pt x="31298" y="51196"/>
                </a:lnTo>
                <a:lnTo>
                  <a:pt x="32296" y="53049"/>
                </a:lnTo>
                <a:lnTo>
                  <a:pt x="32960" y="55236"/>
                </a:lnTo>
                <a:lnTo>
                  <a:pt x="34356" y="56694"/>
                </a:lnTo>
                <a:lnTo>
                  <a:pt x="36239" y="57666"/>
                </a:lnTo>
                <a:lnTo>
                  <a:pt x="41555" y="59226"/>
                </a:lnTo>
                <a:lnTo>
                  <a:pt x="41990" y="60307"/>
                </a:lnTo>
                <a:lnTo>
                  <a:pt x="42280" y="61980"/>
                </a:lnTo>
                <a:lnTo>
                  <a:pt x="42476" y="64048"/>
                </a:lnTo>
                <a:lnTo>
                  <a:pt x="41652" y="65426"/>
                </a:lnTo>
                <a:lnTo>
                  <a:pt x="40150" y="66345"/>
                </a:lnTo>
                <a:lnTo>
                  <a:pt x="34634" y="68076"/>
                </a:lnTo>
                <a:lnTo>
                  <a:pt x="33566" y="68111"/>
                </a:lnTo>
                <a:lnTo>
                  <a:pt x="26939" y="68174"/>
                </a:lnTo>
                <a:lnTo>
                  <a:pt x="25579" y="67224"/>
                </a:lnTo>
                <a:lnTo>
                  <a:pt x="23721" y="65639"/>
                </a:lnTo>
                <a:lnTo>
                  <a:pt x="21529" y="63629"/>
                </a:lnTo>
                <a:lnTo>
                  <a:pt x="20068" y="61337"/>
                </a:lnTo>
                <a:lnTo>
                  <a:pt x="19093" y="58857"/>
                </a:lnTo>
                <a:lnTo>
                  <a:pt x="18445" y="56250"/>
                </a:lnTo>
                <a:lnTo>
                  <a:pt x="17058" y="53561"/>
                </a:lnTo>
                <a:lnTo>
                  <a:pt x="15183" y="50815"/>
                </a:lnTo>
                <a:lnTo>
                  <a:pt x="12979" y="48032"/>
                </a:lnTo>
                <a:lnTo>
                  <a:pt x="11510" y="45224"/>
                </a:lnTo>
                <a:lnTo>
                  <a:pt x="10531" y="42399"/>
                </a:lnTo>
                <a:lnTo>
                  <a:pt x="9878" y="39564"/>
                </a:lnTo>
                <a:lnTo>
                  <a:pt x="10395" y="36721"/>
                </a:lnTo>
                <a:lnTo>
                  <a:pt x="11693" y="33873"/>
                </a:lnTo>
                <a:lnTo>
                  <a:pt x="13511" y="31023"/>
                </a:lnTo>
                <a:lnTo>
                  <a:pt x="15675" y="28169"/>
                </a:lnTo>
                <a:lnTo>
                  <a:pt x="18070" y="25315"/>
                </a:lnTo>
                <a:lnTo>
                  <a:pt x="20619" y="22459"/>
                </a:lnTo>
                <a:lnTo>
                  <a:pt x="25991" y="16746"/>
                </a:lnTo>
                <a:lnTo>
                  <a:pt x="28759" y="13889"/>
                </a:lnTo>
                <a:lnTo>
                  <a:pt x="31555" y="11985"/>
                </a:lnTo>
                <a:lnTo>
                  <a:pt x="34372" y="10715"/>
                </a:lnTo>
                <a:lnTo>
                  <a:pt x="37202" y="9869"/>
                </a:lnTo>
                <a:lnTo>
                  <a:pt x="39089" y="8352"/>
                </a:lnTo>
                <a:lnTo>
                  <a:pt x="40347" y="6388"/>
                </a:lnTo>
                <a:lnTo>
                  <a:pt x="41185" y="4126"/>
                </a:lnTo>
                <a:lnTo>
                  <a:pt x="42697" y="2619"/>
                </a:lnTo>
                <a:lnTo>
                  <a:pt x="44657" y="1613"/>
                </a:lnTo>
                <a:lnTo>
                  <a:pt x="46917" y="943"/>
                </a:lnTo>
                <a:lnTo>
                  <a:pt x="49375" y="497"/>
                </a:lnTo>
                <a:lnTo>
                  <a:pt x="51967" y="199"/>
                </a:lnTo>
                <a:lnTo>
                  <a:pt x="54648" y="0"/>
                </a:lnTo>
                <a:lnTo>
                  <a:pt x="57386" y="820"/>
                </a:lnTo>
                <a:lnTo>
                  <a:pt x="60165" y="2320"/>
                </a:lnTo>
                <a:lnTo>
                  <a:pt x="62970" y="4271"/>
                </a:lnTo>
                <a:lnTo>
                  <a:pt x="65794" y="6526"/>
                </a:lnTo>
                <a:lnTo>
                  <a:pt x="68627" y="8980"/>
                </a:lnTo>
                <a:lnTo>
                  <a:pt x="75469" y="15214"/>
                </a:lnTo>
                <a:lnTo>
                  <a:pt x="76029" y="17630"/>
                </a:lnTo>
                <a:lnTo>
                  <a:pt x="76405" y="21146"/>
                </a:lnTo>
                <a:lnTo>
                  <a:pt x="76653" y="25395"/>
                </a:lnTo>
                <a:lnTo>
                  <a:pt x="77772" y="29180"/>
                </a:lnTo>
                <a:lnTo>
                  <a:pt x="79470" y="32656"/>
                </a:lnTo>
                <a:lnTo>
                  <a:pt x="81555" y="35926"/>
                </a:lnTo>
                <a:lnTo>
                  <a:pt x="82945" y="39058"/>
                </a:lnTo>
                <a:lnTo>
                  <a:pt x="83872" y="42099"/>
                </a:lnTo>
                <a:lnTo>
                  <a:pt x="84490" y="45079"/>
                </a:lnTo>
                <a:lnTo>
                  <a:pt x="83949" y="48018"/>
                </a:lnTo>
                <a:lnTo>
                  <a:pt x="82636" y="50929"/>
                </a:lnTo>
                <a:lnTo>
                  <a:pt x="80807" y="53823"/>
                </a:lnTo>
                <a:lnTo>
                  <a:pt x="78637" y="56705"/>
                </a:lnTo>
                <a:lnTo>
                  <a:pt x="76237" y="59578"/>
                </a:lnTo>
                <a:lnTo>
                  <a:pt x="73685" y="62447"/>
                </a:lnTo>
                <a:lnTo>
                  <a:pt x="68309" y="68174"/>
                </a:lnTo>
                <a:lnTo>
                  <a:pt x="61647" y="75060"/>
                </a:lnTo>
                <a:lnTo>
                  <a:pt x="59196" y="76578"/>
                </a:lnTo>
                <a:lnTo>
                  <a:pt x="55656" y="78542"/>
                </a:lnTo>
                <a:lnTo>
                  <a:pt x="45389" y="83988"/>
                </a:lnTo>
                <a:lnTo>
                  <a:pt x="43595" y="83482"/>
                </a:lnTo>
                <a:lnTo>
                  <a:pt x="41446" y="82192"/>
                </a:lnTo>
                <a:lnTo>
                  <a:pt x="39060" y="80380"/>
                </a:lnTo>
                <a:lnTo>
                  <a:pt x="36518" y="79172"/>
                </a:lnTo>
                <a:lnTo>
                  <a:pt x="33870" y="78367"/>
                </a:lnTo>
                <a:lnTo>
                  <a:pt x="31153" y="77830"/>
                </a:lnTo>
                <a:lnTo>
                  <a:pt x="28389" y="77472"/>
                </a:lnTo>
                <a:lnTo>
                  <a:pt x="25593" y="77233"/>
                </a:lnTo>
                <a:lnTo>
                  <a:pt x="22777" y="77074"/>
                </a:lnTo>
                <a:lnTo>
                  <a:pt x="19948" y="76015"/>
                </a:lnTo>
                <a:lnTo>
                  <a:pt x="17108" y="74357"/>
                </a:lnTo>
                <a:lnTo>
                  <a:pt x="14263" y="72299"/>
                </a:lnTo>
                <a:lnTo>
                  <a:pt x="12366" y="69975"/>
                </a:lnTo>
                <a:lnTo>
                  <a:pt x="11102" y="67472"/>
                </a:lnTo>
                <a:lnTo>
                  <a:pt x="9073" y="61164"/>
                </a:lnTo>
                <a:lnTo>
                  <a:pt x="8906" y="59693"/>
                </a:lnTo>
                <a:lnTo>
                  <a:pt x="8794" y="57761"/>
                </a:lnTo>
                <a:lnTo>
                  <a:pt x="8617" y="52366"/>
                </a:lnTo>
                <a:lnTo>
                  <a:pt x="9554" y="51923"/>
                </a:lnTo>
                <a:lnTo>
                  <a:pt x="11132" y="51628"/>
                </a:lnTo>
                <a:lnTo>
                  <a:pt x="13137" y="51432"/>
                </a:lnTo>
                <a:lnTo>
                  <a:pt x="14473" y="50348"/>
                </a:lnTo>
                <a:lnTo>
                  <a:pt x="15364" y="48673"/>
                </a:lnTo>
                <a:lnTo>
                  <a:pt x="15957" y="46604"/>
                </a:lnTo>
                <a:lnTo>
                  <a:pt x="17306" y="45224"/>
                </a:lnTo>
                <a:lnTo>
                  <a:pt x="19157" y="44305"/>
                </a:lnTo>
                <a:lnTo>
                  <a:pt x="21344" y="43692"/>
                </a:lnTo>
                <a:lnTo>
                  <a:pt x="23754" y="43283"/>
                </a:lnTo>
                <a:lnTo>
                  <a:pt x="26314" y="43011"/>
                </a:lnTo>
                <a:lnTo>
                  <a:pt x="28973" y="42829"/>
                </a:lnTo>
                <a:lnTo>
                  <a:pt x="31698" y="42708"/>
                </a:lnTo>
                <a:lnTo>
                  <a:pt x="37265" y="42573"/>
                </a:lnTo>
                <a:lnTo>
                  <a:pt x="39131" y="43490"/>
                </a:lnTo>
                <a:lnTo>
                  <a:pt x="40375" y="45053"/>
                </a:lnTo>
                <a:lnTo>
                  <a:pt x="41204" y="47049"/>
                </a:lnTo>
                <a:lnTo>
                  <a:pt x="42710" y="48378"/>
                </a:lnTo>
                <a:lnTo>
                  <a:pt x="44665" y="49265"/>
                </a:lnTo>
                <a:lnTo>
                  <a:pt x="46922" y="49856"/>
                </a:lnTo>
                <a:lnTo>
                  <a:pt x="49378" y="51203"/>
                </a:lnTo>
                <a:lnTo>
                  <a:pt x="51970" y="53053"/>
                </a:lnTo>
                <a:lnTo>
                  <a:pt x="54649" y="55239"/>
                </a:lnTo>
                <a:lnTo>
                  <a:pt x="56435" y="57648"/>
                </a:lnTo>
                <a:lnTo>
                  <a:pt x="57626" y="60208"/>
                </a:lnTo>
                <a:lnTo>
                  <a:pt x="59537" y="66608"/>
                </a:lnTo>
                <a:lnTo>
                  <a:pt x="58741" y="68085"/>
                </a:lnTo>
                <a:lnTo>
                  <a:pt x="57259" y="70023"/>
                </a:lnTo>
                <a:lnTo>
                  <a:pt x="52585" y="75426"/>
                </a:lnTo>
                <a:lnTo>
                  <a:pt x="49406" y="78705"/>
                </a:lnTo>
                <a:lnTo>
                  <a:pt x="44156" y="84020"/>
                </a:lnTo>
                <a:lnTo>
                  <a:pt x="42773" y="84456"/>
                </a:lnTo>
                <a:lnTo>
                  <a:pt x="40898" y="84747"/>
                </a:lnTo>
                <a:lnTo>
                  <a:pt x="38695" y="84941"/>
                </a:lnTo>
                <a:lnTo>
                  <a:pt x="36274" y="85070"/>
                </a:lnTo>
                <a:lnTo>
                  <a:pt x="31044" y="85213"/>
                </a:lnTo>
                <a:lnTo>
                  <a:pt x="28316" y="84299"/>
                </a:lnTo>
                <a:lnTo>
                  <a:pt x="25545" y="82737"/>
                </a:lnTo>
                <a:lnTo>
                  <a:pt x="18805" y="77937"/>
                </a:lnTo>
                <a:lnTo>
                  <a:pt x="18251" y="76591"/>
                </a:lnTo>
                <a:lnTo>
                  <a:pt x="17883" y="74741"/>
                </a:lnTo>
                <a:lnTo>
                  <a:pt x="17637" y="72555"/>
                </a:lnTo>
                <a:lnTo>
                  <a:pt x="16520" y="70145"/>
                </a:lnTo>
                <a:lnTo>
                  <a:pt x="14824" y="67586"/>
                </a:lnTo>
                <a:lnTo>
                  <a:pt x="12740" y="64927"/>
                </a:lnTo>
                <a:lnTo>
                  <a:pt x="11350" y="62203"/>
                </a:lnTo>
                <a:lnTo>
                  <a:pt x="10425" y="59434"/>
                </a:lnTo>
                <a:lnTo>
                  <a:pt x="9807" y="56635"/>
                </a:lnTo>
                <a:lnTo>
                  <a:pt x="9396" y="53817"/>
                </a:lnTo>
                <a:lnTo>
                  <a:pt x="9122" y="50986"/>
                </a:lnTo>
                <a:lnTo>
                  <a:pt x="8572" y="42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"/>
          <p:cNvSpPr/>
          <p:nvPr/>
        </p:nvSpPr>
        <p:spPr>
          <a:xfrm>
            <a:off x="8129587" y="2907302"/>
            <a:ext cx="205379" cy="247379"/>
          </a:xfrm>
          <a:custGeom>
            <a:avLst/>
            <a:gdLst/>
            <a:ahLst/>
            <a:cxnLst/>
            <a:rect l="0" t="0" r="0" b="0"/>
            <a:pathLst>
              <a:path w="205379" h="247379">
                <a:moveTo>
                  <a:pt x="0" y="247378"/>
                </a:moveTo>
                <a:lnTo>
                  <a:pt x="0" y="172933"/>
                </a:lnTo>
                <a:lnTo>
                  <a:pt x="953" y="168220"/>
                </a:lnTo>
                <a:lnTo>
                  <a:pt x="2539" y="164126"/>
                </a:lnTo>
                <a:lnTo>
                  <a:pt x="4551" y="160444"/>
                </a:lnTo>
                <a:lnTo>
                  <a:pt x="5892" y="156084"/>
                </a:lnTo>
                <a:lnTo>
                  <a:pt x="6785" y="151273"/>
                </a:lnTo>
                <a:lnTo>
                  <a:pt x="7382" y="146160"/>
                </a:lnTo>
                <a:lnTo>
                  <a:pt x="7779" y="140847"/>
                </a:lnTo>
                <a:lnTo>
                  <a:pt x="8043" y="135400"/>
                </a:lnTo>
                <a:lnTo>
                  <a:pt x="8416" y="121172"/>
                </a:lnTo>
                <a:lnTo>
                  <a:pt x="8571" y="82037"/>
                </a:lnTo>
                <a:lnTo>
                  <a:pt x="8572" y="71913"/>
                </a:lnTo>
                <a:lnTo>
                  <a:pt x="9525" y="70394"/>
                </a:lnTo>
                <a:lnTo>
                  <a:pt x="11113" y="69381"/>
                </a:lnTo>
                <a:lnTo>
                  <a:pt x="16792" y="67473"/>
                </a:lnTo>
                <a:lnTo>
                  <a:pt x="17040" y="71941"/>
                </a:lnTo>
                <a:lnTo>
                  <a:pt x="18028" y="74222"/>
                </a:lnTo>
                <a:lnTo>
                  <a:pt x="21665" y="79297"/>
                </a:lnTo>
                <a:lnTo>
                  <a:pt x="24921" y="81032"/>
                </a:lnTo>
                <a:lnTo>
                  <a:pt x="28996" y="82188"/>
                </a:lnTo>
                <a:lnTo>
                  <a:pt x="33618" y="82958"/>
                </a:lnTo>
                <a:lnTo>
                  <a:pt x="37652" y="84425"/>
                </a:lnTo>
                <a:lnTo>
                  <a:pt x="41294" y="86355"/>
                </a:lnTo>
                <a:lnTo>
                  <a:pt x="44675" y="88594"/>
                </a:lnTo>
                <a:lnTo>
                  <a:pt x="50971" y="96162"/>
                </a:lnTo>
                <a:lnTo>
                  <a:pt x="53983" y="100847"/>
                </a:lnTo>
                <a:lnTo>
                  <a:pt x="56944" y="104923"/>
                </a:lnTo>
                <a:lnTo>
                  <a:pt x="62773" y="111992"/>
                </a:lnTo>
                <a:lnTo>
                  <a:pt x="68539" y="118309"/>
                </a:lnTo>
                <a:lnTo>
                  <a:pt x="77141" y="127220"/>
                </a:lnTo>
                <a:lnTo>
                  <a:pt x="82862" y="133967"/>
                </a:lnTo>
                <a:lnTo>
                  <a:pt x="85722" y="138433"/>
                </a:lnTo>
                <a:lnTo>
                  <a:pt x="88580" y="143315"/>
                </a:lnTo>
                <a:lnTo>
                  <a:pt x="91439" y="147523"/>
                </a:lnTo>
                <a:lnTo>
                  <a:pt x="97155" y="154738"/>
                </a:lnTo>
                <a:lnTo>
                  <a:pt x="102870" y="161119"/>
                </a:lnTo>
                <a:lnTo>
                  <a:pt x="105728" y="164155"/>
                </a:lnTo>
                <a:lnTo>
                  <a:pt x="109538" y="167131"/>
                </a:lnTo>
                <a:lnTo>
                  <a:pt x="113982" y="170067"/>
                </a:lnTo>
                <a:lnTo>
                  <a:pt x="118852" y="172977"/>
                </a:lnTo>
                <a:lnTo>
                  <a:pt x="122096" y="175870"/>
                </a:lnTo>
                <a:lnTo>
                  <a:pt x="124261" y="178751"/>
                </a:lnTo>
                <a:lnTo>
                  <a:pt x="125702" y="181624"/>
                </a:lnTo>
                <a:lnTo>
                  <a:pt x="128570" y="183539"/>
                </a:lnTo>
                <a:lnTo>
                  <a:pt x="132385" y="184816"/>
                </a:lnTo>
                <a:lnTo>
                  <a:pt x="136834" y="185667"/>
                </a:lnTo>
                <a:lnTo>
                  <a:pt x="140753" y="187187"/>
                </a:lnTo>
                <a:lnTo>
                  <a:pt x="144318" y="189153"/>
                </a:lnTo>
                <a:lnTo>
                  <a:pt x="147647" y="191416"/>
                </a:lnTo>
                <a:lnTo>
                  <a:pt x="153887" y="193931"/>
                </a:lnTo>
                <a:lnTo>
                  <a:pt x="156883" y="194602"/>
                </a:lnTo>
                <a:lnTo>
                  <a:pt x="162753" y="197887"/>
                </a:lnTo>
                <a:lnTo>
                  <a:pt x="170942" y="204127"/>
                </a:lnTo>
                <a:lnTo>
                  <a:pt x="177241" y="204438"/>
                </a:lnTo>
                <a:lnTo>
                  <a:pt x="179656" y="204505"/>
                </a:lnTo>
                <a:lnTo>
                  <a:pt x="179950" y="197669"/>
                </a:lnTo>
                <a:lnTo>
                  <a:pt x="180022" y="142914"/>
                </a:lnTo>
                <a:lnTo>
                  <a:pt x="180975" y="138683"/>
                </a:lnTo>
                <a:lnTo>
                  <a:pt x="182563" y="133957"/>
                </a:lnTo>
                <a:lnTo>
                  <a:pt x="184573" y="128901"/>
                </a:lnTo>
                <a:lnTo>
                  <a:pt x="185914" y="123626"/>
                </a:lnTo>
                <a:lnTo>
                  <a:pt x="186808" y="118204"/>
                </a:lnTo>
                <a:lnTo>
                  <a:pt x="187404" y="112684"/>
                </a:lnTo>
                <a:lnTo>
                  <a:pt x="187801" y="108052"/>
                </a:lnTo>
                <a:lnTo>
                  <a:pt x="188242" y="100365"/>
                </a:lnTo>
                <a:lnTo>
                  <a:pt x="188438" y="91234"/>
                </a:lnTo>
                <a:lnTo>
                  <a:pt x="188490" y="86132"/>
                </a:lnTo>
                <a:lnTo>
                  <a:pt x="189478" y="80825"/>
                </a:lnTo>
                <a:lnTo>
                  <a:pt x="191088" y="75383"/>
                </a:lnTo>
                <a:lnTo>
                  <a:pt x="193115" y="69849"/>
                </a:lnTo>
                <a:lnTo>
                  <a:pt x="194466" y="65208"/>
                </a:lnTo>
                <a:lnTo>
                  <a:pt x="195967" y="57511"/>
                </a:lnTo>
                <a:lnTo>
                  <a:pt x="196634" y="50915"/>
                </a:lnTo>
                <a:lnTo>
                  <a:pt x="196812" y="47823"/>
                </a:lnTo>
                <a:lnTo>
                  <a:pt x="197883" y="44808"/>
                </a:lnTo>
                <a:lnTo>
                  <a:pt x="201613" y="38919"/>
                </a:lnTo>
                <a:lnTo>
                  <a:pt x="202989" y="35063"/>
                </a:lnTo>
                <a:lnTo>
                  <a:pt x="203905" y="30587"/>
                </a:lnTo>
                <a:lnTo>
                  <a:pt x="205378" y="18817"/>
                </a:lnTo>
                <a:lnTo>
                  <a:pt x="204546" y="17852"/>
                </a:lnTo>
                <a:lnTo>
                  <a:pt x="203039" y="17208"/>
                </a:lnTo>
                <a:lnTo>
                  <a:pt x="201082" y="16778"/>
                </a:lnTo>
                <a:lnTo>
                  <a:pt x="199778" y="15540"/>
                </a:lnTo>
                <a:lnTo>
                  <a:pt x="198908" y="13761"/>
                </a:lnTo>
                <a:lnTo>
                  <a:pt x="197269" y="7723"/>
                </a:lnTo>
                <a:lnTo>
                  <a:pt x="197177" y="0"/>
                </a:lnTo>
                <a:lnTo>
                  <a:pt x="197168" y="73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"/>
          <p:cNvSpPr/>
          <p:nvPr/>
        </p:nvSpPr>
        <p:spPr>
          <a:xfrm>
            <a:off x="7932433" y="2083127"/>
            <a:ext cx="85316" cy="68464"/>
          </a:xfrm>
          <a:custGeom>
            <a:avLst/>
            <a:gdLst/>
            <a:ahLst/>
            <a:cxnLst/>
            <a:rect l="0" t="0" r="0" b="0"/>
            <a:pathLst>
              <a:path w="85316" h="68464">
                <a:moveTo>
                  <a:pt x="51422" y="42853"/>
                </a:moveTo>
                <a:lnTo>
                  <a:pt x="58804" y="35471"/>
                </a:lnTo>
                <a:lnTo>
                  <a:pt x="59200" y="36027"/>
                </a:lnTo>
                <a:lnTo>
                  <a:pt x="59465" y="37350"/>
                </a:lnTo>
                <a:lnTo>
                  <a:pt x="59890" y="41766"/>
                </a:lnTo>
                <a:lnTo>
                  <a:pt x="60877" y="42128"/>
                </a:lnTo>
                <a:lnTo>
                  <a:pt x="62488" y="42370"/>
                </a:lnTo>
                <a:lnTo>
                  <a:pt x="64513" y="42531"/>
                </a:lnTo>
                <a:lnTo>
                  <a:pt x="65864" y="43590"/>
                </a:lnTo>
                <a:lnTo>
                  <a:pt x="66766" y="45249"/>
                </a:lnTo>
                <a:lnTo>
                  <a:pt x="68535" y="51318"/>
                </a:lnTo>
                <a:lnTo>
                  <a:pt x="68564" y="58796"/>
                </a:lnTo>
                <a:lnTo>
                  <a:pt x="67612" y="59197"/>
                </a:lnTo>
                <a:lnTo>
                  <a:pt x="66026" y="59464"/>
                </a:lnTo>
                <a:lnTo>
                  <a:pt x="64015" y="59642"/>
                </a:lnTo>
                <a:lnTo>
                  <a:pt x="61722" y="60713"/>
                </a:lnTo>
                <a:lnTo>
                  <a:pt x="59241" y="62379"/>
                </a:lnTo>
                <a:lnTo>
                  <a:pt x="56635" y="64443"/>
                </a:lnTo>
                <a:lnTo>
                  <a:pt x="53944" y="65819"/>
                </a:lnTo>
                <a:lnTo>
                  <a:pt x="51199" y="66736"/>
                </a:lnTo>
                <a:lnTo>
                  <a:pt x="48415" y="67347"/>
                </a:lnTo>
                <a:lnTo>
                  <a:pt x="45607" y="67755"/>
                </a:lnTo>
                <a:lnTo>
                  <a:pt x="42783" y="68026"/>
                </a:lnTo>
                <a:lnTo>
                  <a:pt x="39947" y="68208"/>
                </a:lnTo>
                <a:lnTo>
                  <a:pt x="37105" y="68329"/>
                </a:lnTo>
                <a:lnTo>
                  <a:pt x="31406" y="68463"/>
                </a:lnTo>
                <a:lnTo>
                  <a:pt x="28553" y="67546"/>
                </a:lnTo>
                <a:lnTo>
                  <a:pt x="25699" y="65982"/>
                </a:lnTo>
                <a:lnTo>
                  <a:pt x="22843" y="63987"/>
                </a:lnTo>
                <a:lnTo>
                  <a:pt x="19987" y="62657"/>
                </a:lnTo>
                <a:lnTo>
                  <a:pt x="17130" y="61771"/>
                </a:lnTo>
                <a:lnTo>
                  <a:pt x="14273" y="61180"/>
                </a:lnTo>
                <a:lnTo>
                  <a:pt x="11416" y="59833"/>
                </a:lnTo>
                <a:lnTo>
                  <a:pt x="8559" y="57983"/>
                </a:lnTo>
                <a:lnTo>
                  <a:pt x="1680" y="52721"/>
                </a:lnTo>
                <a:lnTo>
                  <a:pt x="1116" y="51336"/>
                </a:lnTo>
                <a:lnTo>
                  <a:pt x="739" y="49461"/>
                </a:lnTo>
                <a:lnTo>
                  <a:pt x="488" y="47258"/>
                </a:lnTo>
                <a:lnTo>
                  <a:pt x="321" y="44837"/>
                </a:lnTo>
                <a:lnTo>
                  <a:pt x="209" y="42271"/>
                </a:lnTo>
                <a:lnTo>
                  <a:pt x="86" y="36879"/>
                </a:lnTo>
                <a:lnTo>
                  <a:pt x="0" y="27367"/>
                </a:lnTo>
                <a:lnTo>
                  <a:pt x="948" y="25861"/>
                </a:lnTo>
                <a:lnTo>
                  <a:pt x="2533" y="23905"/>
                </a:lnTo>
                <a:lnTo>
                  <a:pt x="7368" y="18472"/>
                </a:lnTo>
                <a:lnTo>
                  <a:pt x="8718" y="18027"/>
                </a:lnTo>
                <a:lnTo>
                  <a:pt x="10570" y="17729"/>
                </a:lnTo>
                <a:lnTo>
                  <a:pt x="12758" y="17531"/>
                </a:lnTo>
                <a:lnTo>
                  <a:pt x="15168" y="17399"/>
                </a:lnTo>
                <a:lnTo>
                  <a:pt x="24128" y="17170"/>
                </a:lnTo>
                <a:lnTo>
                  <a:pt x="37498" y="17138"/>
                </a:lnTo>
                <a:lnTo>
                  <a:pt x="40234" y="18090"/>
                </a:lnTo>
                <a:lnTo>
                  <a:pt x="43010" y="19677"/>
                </a:lnTo>
                <a:lnTo>
                  <a:pt x="45814" y="21687"/>
                </a:lnTo>
                <a:lnTo>
                  <a:pt x="48636" y="23980"/>
                </a:lnTo>
                <a:lnTo>
                  <a:pt x="51470" y="26461"/>
                </a:lnTo>
                <a:lnTo>
                  <a:pt x="54312" y="29067"/>
                </a:lnTo>
                <a:lnTo>
                  <a:pt x="60009" y="34503"/>
                </a:lnTo>
                <a:lnTo>
                  <a:pt x="66877" y="41203"/>
                </a:lnTo>
                <a:lnTo>
                  <a:pt x="67439" y="42706"/>
                </a:lnTo>
                <a:lnTo>
                  <a:pt x="67815" y="44660"/>
                </a:lnTo>
                <a:lnTo>
                  <a:pt x="68563" y="51390"/>
                </a:lnTo>
                <a:lnTo>
                  <a:pt x="55797" y="51424"/>
                </a:lnTo>
                <a:lnTo>
                  <a:pt x="53386" y="50472"/>
                </a:lnTo>
                <a:lnTo>
                  <a:pt x="50826" y="48885"/>
                </a:lnTo>
                <a:lnTo>
                  <a:pt x="48167" y="46874"/>
                </a:lnTo>
                <a:lnTo>
                  <a:pt x="46394" y="44581"/>
                </a:lnTo>
                <a:lnTo>
                  <a:pt x="45213" y="42100"/>
                </a:lnTo>
                <a:lnTo>
                  <a:pt x="44425" y="39493"/>
                </a:lnTo>
                <a:lnTo>
                  <a:pt x="42947" y="37756"/>
                </a:lnTo>
                <a:lnTo>
                  <a:pt x="41009" y="36597"/>
                </a:lnTo>
                <a:lnTo>
                  <a:pt x="38764" y="35825"/>
                </a:lnTo>
                <a:lnTo>
                  <a:pt x="36316" y="34357"/>
                </a:lnTo>
                <a:lnTo>
                  <a:pt x="33731" y="32427"/>
                </a:lnTo>
                <a:lnTo>
                  <a:pt x="31056" y="30187"/>
                </a:lnTo>
                <a:lnTo>
                  <a:pt x="29271" y="27741"/>
                </a:lnTo>
                <a:lnTo>
                  <a:pt x="28083" y="25158"/>
                </a:lnTo>
                <a:lnTo>
                  <a:pt x="27289" y="22484"/>
                </a:lnTo>
                <a:lnTo>
                  <a:pt x="26761" y="19749"/>
                </a:lnTo>
                <a:lnTo>
                  <a:pt x="26409" y="16972"/>
                </a:lnTo>
                <a:lnTo>
                  <a:pt x="26174" y="14169"/>
                </a:lnTo>
                <a:lnTo>
                  <a:pt x="26971" y="12300"/>
                </a:lnTo>
                <a:lnTo>
                  <a:pt x="28453" y="11054"/>
                </a:lnTo>
                <a:lnTo>
                  <a:pt x="30394" y="10224"/>
                </a:lnTo>
                <a:lnTo>
                  <a:pt x="32641" y="8717"/>
                </a:lnTo>
                <a:lnTo>
                  <a:pt x="35091" y="6761"/>
                </a:lnTo>
                <a:lnTo>
                  <a:pt x="41317" y="1327"/>
                </a:lnTo>
                <a:lnTo>
                  <a:pt x="42780" y="882"/>
                </a:lnTo>
                <a:lnTo>
                  <a:pt x="44708" y="584"/>
                </a:lnTo>
                <a:lnTo>
                  <a:pt x="46946" y="386"/>
                </a:lnTo>
                <a:lnTo>
                  <a:pt x="49390" y="254"/>
                </a:lnTo>
                <a:lnTo>
                  <a:pt x="54646" y="107"/>
                </a:lnTo>
                <a:lnTo>
                  <a:pt x="71457" y="0"/>
                </a:lnTo>
                <a:lnTo>
                  <a:pt x="73351" y="949"/>
                </a:lnTo>
                <a:lnTo>
                  <a:pt x="74614" y="2535"/>
                </a:lnTo>
                <a:lnTo>
                  <a:pt x="75455" y="4544"/>
                </a:lnTo>
                <a:lnTo>
                  <a:pt x="76970" y="6836"/>
                </a:lnTo>
                <a:lnTo>
                  <a:pt x="78930" y="9316"/>
                </a:lnTo>
                <a:lnTo>
                  <a:pt x="81191" y="11923"/>
                </a:lnTo>
                <a:lnTo>
                  <a:pt x="82697" y="14612"/>
                </a:lnTo>
                <a:lnTo>
                  <a:pt x="83702" y="17358"/>
                </a:lnTo>
                <a:lnTo>
                  <a:pt x="85315" y="24058"/>
                </a:lnTo>
                <a:lnTo>
                  <a:pt x="84494" y="25561"/>
                </a:lnTo>
                <a:lnTo>
                  <a:pt x="82995" y="27515"/>
                </a:lnTo>
                <a:lnTo>
                  <a:pt x="81043" y="29770"/>
                </a:lnTo>
                <a:lnTo>
                  <a:pt x="79742" y="32226"/>
                </a:lnTo>
                <a:lnTo>
                  <a:pt x="78874" y="34816"/>
                </a:lnTo>
                <a:lnTo>
                  <a:pt x="78296" y="37495"/>
                </a:lnTo>
                <a:lnTo>
                  <a:pt x="76958" y="40233"/>
                </a:lnTo>
                <a:lnTo>
                  <a:pt x="75113" y="43011"/>
                </a:lnTo>
                <a:lnTo>
                  <a:pt x="69860" y="49763"/>
                </a:lnTo>
                <a:lnTo>
                  <a:pt x="68477" y="50317"/>
                </a:lnTo>
                <a:lnTo>
                  <a:pt x="66602" y="50686"/>
                </a:lnTo>
                <a:lnTo>
                  <a:pt x="64399" y="50933"/>
                </a:lnTo>
                <a:lnTo>
                  <a:pt x="61978" y="51097"/>
                </a:lnTo>
                <a:lnTo>
                  <a:pt x="59412" y="51206"/>
                </a:lnTo>
                <a:lnTo>
                  <a:pt x="52999" y="51382"/>
                </a:lnTo>
                <a:lnTo>
                  <a:pt x="47338" y="51412"/>
                </a:lnTo>
                <a:lnTo>
                  <a:pt x="44890" y="50464"/>
                </a:lnTo>
                <a:lnTo>
                  <a:pt x="42304" y="48879"/>
                </a:lnTo>
                <a:lnTo>
                  <a:pt x="39628" y="46871"/>
                </a:lnTo>
                <a:lnTo>
                  <a:pt x="36892" y="45531"/>
                </a:lnTo>
                <a:lnTo>
                  <a:pt x="34115" y="44638"/>
                </a:lnTo>
                <a:lnTo>
                  <a:pt x="31311" y="44043"/>
                </a:lnTo>
                <a:lnTo>
                  <a:pt x="29442" y="42694"/>
                </a:lnTo>
                <a:lnTo>
                  <a:pt x="28197" y="40842"/>
                </a:lnTo>
                <a:lnTo>
                  <a:pt x="25704" y="342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"/>
          <p:cNvSpPr/>
          <p:nvPr/>
        </p:nvSpPr>
        <p:spPr>
          <a:xfrm>
            <a:off x="8103869" y="1980352"/>
            <a:ext cx="171411" cy="137021"/>
          </a:xfrm>
          <a:custGeom>
            <a:avLst/>
            <a:gdLst/>
            <a:ahLst/>
            <a:cxnLst/>
            <a:rect l="0" t="0" r="0" b="0"/>
            <a:pathLst>
              <a:path w="171411" h="137021">
                <a:moveTo>
                  <a:pt x="77153" y="8468"/>
                </a:moveTo>
                <a:lnTo>
                  <a:pt x="68685" y="0"/>
                </a:lnTo>
                <a:lnTo>
                  <a:pt x="66087" y="2482"/>
                </a:lnTo>
                <a:lnTo>
                  <a:pt x="61208" y="7285"/>
                </a:lnTo>
                <a:lnTo>
                  <a:pt x="60541" y="10482"/>
                </a:lnTo>
                <a:lnTo>
                  <a:pt x="60364" y="12668"/>
                </a:lnTo>
                <a:lnTo>
                  <a:pt x="59293" y="14125"/>
                </a:lnTo>
                <a:lnTo>
                  <a:pt x="57626" y="15097"/>
                </a:lnTo>
                <a:lnTo>
                  <a:pt x="55563" y="15745"/>
                </a:lnTo>
                <a:lnTo>
                  <a:pt x="53234" y="18081"/>
                </a:lnTo>
                <a:lnTo>
                  <a:pt x="50730" y="21544"/>
                </a:lnTo>
                <a:lnTo>
                  <a:pt x="48108" y="25758"/>
                </a:lnTo>
                <a:lnTo>
                  <a:pt x="45407" y="29519"/>
                </a:lnTo>
                <a:lnTo>
                  <a:pt x="42653" y="32980"/>
                </a:lnTo>
                <a:lnTo>
                  <a:pt x="39866" y="36239"/>
                </a:lnTo>
                <a:lnTo>
                  <a:pt x="37055" y="39364"/>
                </a:lnTo>
                <a:lnTo>
                  <a:pt x="31392" y="45377"/>
                </a:lnTo>
                <a:lnTo>
                  <a:pt x="29500" y="48314"/>
                </a:lnTo>
                <a:lnTo>
                  <a:pt x="28240" y="51224"/>
                </a:lnTo>
                <a:lnTo>
                  <a:pt x="27399" y="54117"/>
                </a:lnTo>
                <a:lnTo>
                  <a:pt x="26839" y="56998"/>
                </a:lnTo>
                <a:lnTo>
                  <a:pt x="26465" y="59871"/>
                </a:lnTo>
                <a:lnTo>
                  <a:pt x="26216" y="62739"/>
                </a:lnTo>
                <a:lnTo>
                  <a:pt x="26050" y="66556"/>
                </a:lnTo>
                <a:lnTo>
                  <a:pt x="25762" y="82733"/>
                </a:lnTo>
                <a:lnTo>
                  <a:pt x="25732" y="93866"/>
                </a:lnTo>
                <a:lnTo>
                  <a:pt x="26680" y="97785"/>
                </a:lnTo>
                <a:lnTo>
                  <a:pt x="28264" y="101350"/>
                </a:lnTo>
                <a:lnTo>
                  <a:pt x="30274" y="104679"/>
                </a:lnTo>
                <a:lnTo>
                  <a:pt x="31611" y="107851"/>
                </a:lnTo>
                <a:lnTo>
                  <a:pt x="32505" y="110918"/>
                </a:lnTo>
                <a:lnTo>
                  <a:pt x="33100" y="113916"/>
                </a:lnTo>
                <a:lnTo>
                  <a:pt x="34449" y="116866"/>
                </a:lnTo>
                <a:lnTo>
                  <a:pt x="36302" y="119786"/>
                </a:lnTo>
                <a:lnTo>
                  <a:pt x="38489" y="122685"/>
                </a:lnTo>
                <a:lnTo>
                  <a:pt x="40900" y="124617"/>
                </a:lnTo>
                <a:lnTo>
                  <a:pt x="43460" y="125906"/>
                </a:lnTo>
                <a:lnTo>
                  <a:pt x="46118" y="126765"/>
                </a:lnTo>
                <a:lnTo>
                  <a:pt x="47890" y="128290"/>
                </a:lnTo>
                <a:lnTo>
                  <a:pt x="49072" y="130259"/>
                </a:lnTo>
                <a:lnTo>
                  <a:pt x="49860" y="132524"/>
                </a:lnTo>
                <a:lnTo>
                  <a:pt x="51337" y="134035"/>
                </a:lnTo>
                <a:lnTo>
                  <a:pt x="53275" y="135041"/>
                </a:lnTo>
                <a:lnTo>
                  <a:pt x="57969" y="136160"/>
                </a:lnTo>
                <a:lnTo>
                  <a:pt x="63229" y="136657"/>
                </a:lnTo>
                <a:lnTo>
                  <a:pt x="65965" y="136790"/>
                </a:lnTo>
                <a:lnTo>
                  <a:pt x="71546" y="136937"/>
                </a:lnTo>
                <a:lnTo>
                  <a:pt x="84593" y="137020"/>
                </a:lnTo>
                <a:lnTo>
                  <a:pt x="88781" y="136079"/>
                </a:lnTo>
                <a:lnTo>
                  <a:pt x="92526" y="134500"/>
                </a:lnTo>
                <a:lnTo>
                  <a:pt x="95973" y="132494"/>
                </a:lnTo>
                <a:lnTo>
                  <a:pt x="100178" y="131157"/>
                </a:lnTo>
                <a:lnTo>
                  <a:pt x="104885" y="130265"/>
                </a:lnTo>
                <a:lnTo>
                  <a:pt x="109929" y="129671"/>
                </a:lnTo>
                <a:lnTo>
                  <a:pt x="114244" y="129275"/>
                </a:lnTo>
                <a:lnTo>
                  <a:pt x="118072" y="129011"/>
                </a:lnTo>
                <a:lnTo>
                  <a:pt x="121578" y="128835"/>
                </a:lnTo>
                <a:lnTo>
                  <a:pt x="124867" y="127765"/>
                </a:lnTo>
                <a:lnTo>
                  <a:pt x="128013" y="126099"/>
                </a:lnTo>
                <a:lnTo>
                  <a:pt x="131062" y="124036"/>
                </a:lnTo>
                <a:lnTo>
                  <a:pt x="134047" y="121708"/>
                </a:lnTo>
                <a:lnTo>
                  <a:pt x="136990" y="119204"/>
                </a:lnTo>
                <a:lnTo>
                  <a:pt x="139904" y="116582"/>
                </a:lnTo>
                <a:lnTo>
                  <a:pt x="141847" y="113881"/>
                </a:lnTo>
                <a:lnTo>
                  <a:pt x="143143" y="111128"/>
                </a:lnTo>
                <a:lnTo>
                  <a:pt x="144006" y="108341"/>
                </a:lnTo>
                <a:lnTo>
                  <a:pt x="145534" y="105529"/>
                </a:lnTo>
                <a:lnTo>
                  <a:pt x="147506" y="102703"/>
                </a:lnTo>
                <a:lnTo>
                  <a:pt x="149772" y="99866"/>
                </a:lnTo>
                <a:lnTo>
                  <a:pt x="151283" y="97022"/>
                </a:lnTo>
                <a:lnTo>
                  <a:pt x="152291" y="94174"/>
                </a:lnTo>
                <a:lnTo>
                  <a:pt x="152963" y="91323"/>
                </a:lnTo>
                <a:lnTo>
                  <a:pt x="154363" y="88469"/>
                </a:lnTo>
                <a:lnTo>
                  <a:pt x="156249" y="85615"/>
                </a:lnTo>
                <a:lnTo>
                  <a:pt x="158459" y="82759"/>
                </a:lnTo>
                <a:lnTo>
                  <a:pt x="160884" y="79903"/>
                </a:lnTo>
                <a:lnTo>
                  <a:pt x="163454" y="77046"/>
                </a:lnTo>
                <a:lnTo>
                  <a:pt x="166120" y="74189"/>
                </a:lnTo>
                <a:lnTo>
                  <a:pt x="167897" y="71332"/>
                </a:lnTo>
                <a:lnTo>
                  <a:pt x="169081" y="68475"/>
                </a:lnTo>
                <a:lnTo>
                  <a:pt x="169871" y="65617"/>
                </a:lnTo>
                <a:lnTo>
                  <a:pt x="170398" y="62760"/>
                </a:lnTo>
                <a:lnTo>
                  <a:pt x="170749" y="59902"/>
                </a:lnTo>
                <a:lnTo>
                  <a:pt x="170983" y="57045"/>
                </a:lnTo>
                <a:lnTo>
                  <a:pt x="171139" y="54187"/>
                </a:lnTo>
                <a:lnTo>
                  <a:pt x="171311" y="48473"/>
                </a:lnTo>
                <a:lnTo>
                  <a:pt x="171410" y="39900"/>
                </a:lnTo>
                <a:lnTo>
                  <a:pt x="170471" y="37043"/>
                </a:lnTo>
                <a:lnTo>
                  <a:pt x="168892" y="34185"/>
                </a:lnTo>
                <a:lnTo>
                  <a:pt x="164065" y="27306"/>
                </a:lnTo>
                <a:lnTo>
                  <a:pt x="160866" y="23825"/>
                </a:lnTo>
                <a:lnTo>
                  <a:pt x="158680" y="21563"/>
                </a:lnTo>
                <a:lnTo>
                  <a:pt x="156269" y="20056"/>
                </a:lnTo>
                <a:lnTo>
                  <a:pt x="151051" y="18380"/>
                </a:lnTo>
                <a:lnTo>
                  <a:pt x="148325" y="16981"/>
                </a:lnTo>
                <a:lnTo>
                  <a:pt x="145556" y="15096"/>
                </a:lnTo>
                <a:lnTo>
                  <a:pt x="142758" y="12886"/>
                </a:lnTo>
                <a:lnTo>
                  <a:pt x="139940" y="11413"/>
                </a:lnTo>
                <a:lnTo>
                  <a:pt x="137108" y="10431"/>
                </a:lnTo>
                <a:lnTo>
                  <a:pt x="134268" y="9777"/>
                </a:lnTo>
                <a:lnTo>
                  <a:pt x="130470" y="9340"/>
                </a:lnTo>
                <a:lnTo>
                  <a:pt x="126033" y="9050"/>
                </a:lnTo>
                <a:lnTo>
                  <a:pt x="121170" y="8855"/>
                </a:lnTo>
                <a:lnTo>
                  <a:pt x="116974" y="7774"/>
                </a:lnTo>
                <a:lnTo>
                  <a:pt x="113226" y="6100"/>
                </a:lnTo>
                <a:lnTo>
                  <a:pt x="109774" y="4032"/>
                </a:lnTo>
                <a:lnTo>
                  <a:pt x="105568" y="2653"/>
                </a:lnTo>
                <a:lnTo>
                  <a:pt x="100859" y="1733"/>
                </a:lnTo>
                <a:lnTo>
                  <a:pt x="95814" y="1121"/>
                </a:lnTo>
                <a:lnTo>
                  <a:pt x="91498" y="712"/>
                </a:lnTo>
                <a:lnTo>
                  <a:pt x="87670" y="440"/>
                </a:lnTo>
                <a:lnTo>
                  <a:pt x="84164" y="258"/>
                </a:lnTo>
                <a:lnTo>
                  <a:pt x="79922" y="1090"/>
                </a:lnTo>
                <a:lnTo>
                  <a:pt x="75189" y="2596"/>
                </a:lnTo>
                <a:lnTo>
                  <a:pt x="70129" y="4553"/>
                </a:lnTo>
                <a:lnTo>
                  <a:pt x="65803" y="5858"/>
                </a:lnTo>
                <a:lnTo>
                  <a:pt x="61966" y="6728"/>
                </a:lnTo>
                <a:lnTo>
                  <a:pt x="58456" y="7308"/>
                </a:lnTo>
                <a:lnTo>
                  <a:pt x="54211" y="7694"/>
                </a:lnTo>
                <a:lnTo>
                  <a:pt x="49475" y="7952"/>
                </a:lnTo>
                <a:lnTo>
                  <a:pt x="39134" y="8238"/>
                </a:lnTo>
                <a:lnTo>
                  <a:pt x="28188" y="8366"/>
                </a:lnTo>
                <a:lnTo>
                  <a:pt x="23555" y="9352"/>
                </a:lnTo>
                <a:lnTo>
                  <a:pt x="19514" y="10962"/>
                </a:lnTo>
                <a:lnTo>
                  <a:pt x="15867" y="12988"/>
                </a:lnTo>
                <a:lnTo>
                  <a:pt x="12484" y="14339"/>
                </a:lnTo>
                <a:lnTo>
                  <a:pt x="9275" y="15239"/>
                </a:lnTo>
                <a:lnTo>
                  <a:pt x="0" y="170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"/>
          <p:cNvSpPr/>
          <p:nvPr/>
        </p:nvSpPr>
        <p:spPr>
          <a:xfrm>
            <a:off x="6783822" y="2057807"/>
            <a:ext cx="85565" cy="101993"/>
          </a:xfrm>
          <a:custGeom>
            <a:avLst/>
            <a:gdLst/>
            <a:ahLst/>
            <a:cxnLst/>
            <a:rect l="0" t="0" r="0" b="0"/>
            <a:pathLst>
              <a:path w="85565" h="101993">
                <a:moveTo>
                  <a:pt x="25600" y="68173"/>
                </a:moveTo>
                <a:lnTo>
                  <a:pt x="58313" y="68173"/>
                </a:lnTo>
                <a:lnTo>
                  <a:pt x="58840" y="69125"/>
                </a:lnTo>
                <a:lnTo>
                  <a:pt x="59189" y="70713"/>
                </a:lnTo>
                <a:lnTo>
                  <a:pt x="59423" y="72724"/>
                </a:lnTo>
                <a:lnTo>
                  <a:pt x="60532" y="74064"/>
                </a:lnTo>
                <a:lnTo>
                  <a:pt x="62222" y="74958"/>
                </a:lnTo>
                <a:lnTo>
                  <a:pt x="64302" y="75554"/>
                </a:lnTo>
                <a:lnTo>
                  <a:pt x="65690" y="76903"/>
                </a:lnTo>
                <a:lnTo>
                  <a:pt x="66614" y="78755"/>
                </a:lnTo>
                <a:lnTo>
                  <a:pt x="67231" y="80943"/>
                </a:lnTo>
                <a:lnTo>
                  <a:pt x="68593" y="82401"/>
                </a:lnTo>
                <a:lnTo>
                  <a:pt x="70455" y="83373"/>
                </a:lnTo>
                <a:lnTo>
                  <a:pt x="76650" y="85204"/>
                </a:lnTo>
                <a:lnTo>
                  <a:pt x="76864" y="87807"/>
                </a:lnTo>
                <a:lnTo>
                  <a:pt x="76921" y="89835"/>
                </a:lnTo>
                <a:lnTo>
                  <a:pt x="76006" y="91186"/>
                </a:lnTo>
                <a:lnTo>
                  <a:pt x="74444" y="92088"/>
                </a:lnTo>
                <a:lnTo>
                  <a:pt x="69644" y="93534"/>
                </a:lnTo>
                <a:lnTo>
                  <a:pt x="68298" y="94605"/>
                </a:lnTo>
                <a:lnTo>
                  <a:pt x="66448" y="96272"/>
                </a:lnTo>
                <a:lnTo>
                  <a:pt x="64262" y="98335"/>
                </a:lnTo>
                <a:lnTo>
                  <a:pt x="61852" y="99711"/>
                </a:lnTo>
                <a:lnTo>
                  <a:pt x="59293" y="100628"/>
                </a:lnTo>
                <a:lnTo>
                  <a:pt x="56634" y="101240"/>
                </a:lnTo>
                <a:lnTo>
                  <a:pt x="54862" y="100695"/>
                </a:lnTo>
                <a:lnTo>
                  <a:pt x="53681" y="99379"/>
                </a:lnTo>
                <a:lnTo>
                  <a:pt x="52893" y="97549"/>
                </a:lnTo>
                <a:lnTo>
                  <a:pt x="50463" y="96330"/>
                </a:lnTo>
                <a:lnTo>
                  <a:pt x="46937" y="95516"/>
                </a:lnTo>
                <a:lnTo>
                  <a:pt x="42683" y="94974"/>
                </a:lnTo>
                <a:lnTo>
                  <a:pt x="39845" y="93660"/>
                </a:lnTo>
                <a:lnTo>
                  <a:pt x="37955" y="91832"/>
                </a:lnTo>
                <a:lnTo>
                  <a:pt x="36695" y="89661"/>
                </a:lnTo>
                <a:lnTo>
                  <a:pt x="34902" y="87260"/>
                </a:lnTo>
                <a:lnTo>
                  <a:pt x="32754" y="84708"/>
                </a:lnTo>
                <a:lnTo>
                  <a:pt x="30369" y="82054"/>
                </a:lnTo>
                <a:lnTo>
                  <a:pt x="25180" y="76564"/>
                </a:lnTo>
                <a:lnTo>
                  <a:pt x="22462" y="73767"/>
                </a:lnTo>
                <a:lnTo>
                  <a:pt x="20651" y="70950"/>
                </a:lnTo>
                <a:lnTo>
                  <a:pt x="19443" y="68119"/>
                </a:lnTo>
                <a:lnTo>
                  <a:pt x="18638" y="65279"/>
                </a:lnTo>
                <a:lnTo>
                  <a:pt x="18101" y="62434"/>
                </a:lnTo>
                <a:lnTo>
                  <a:pt x="17743" y="59584"/>
                </a:lnTo>
                <a:lnTo>
                  <a:pt x="17505" y="56732"/>
                </a:lnTo>
                <a:lnTo>
                  <a:pt x="17345" y="53878"/>
                </a:lnTo>
                <a:lnTo>
                  <a:pt x="17169" y="48167"/>
                </a:lnTo>
                <a:lnTo>
                  <a:pt x="17046" y="33882"/>
                </a:lnTo>
                <a:lnTo>
                  <a:pt x="17031" y="27003"/>
                </a:lnTo>
                <a:lnTo>
                  <a:pt x="17982" y="26439"/>
                </a:lnTo>
                <a:lnTo>
                  <a:pt x="19569" y="26063"/>
                </a:lnTo>
                <a:lnTo>
                  <a:pt x="21580" y="25812"/>
                </a:lnTo>
                <a:lnTo>
                  <a:pt x="23872" y="25645"/>
                </a:lnTo>
                <a:lnTo>
                  <a:pt x="26353" y="25533"/>
                </a:lnTo>
                <a:lnTo>
                  <a:pt x="32628" y="25354"/>
                </a:lnTo>
                <a:lnTo>
                  <a:pt x="38266" y="25323"/>
                </a:lnTo>
                <a:lnTo>
                  <a:pt x="40711" y="26271"/>
                </a:lnTo>
                <a:lnTo>
                  <a:pt x="43294" y="27856"/>
                </a:lnTo>
                <a:lnTo>
                  <a:pt x="45968" y="29865"/>
                </a:lnTo>
                <a:lnTo>
                  <a:pt x="48704" y="31204"/>
                </a:lnTo>
                <a:lnTo>
                  <a:pt x="51480" y="32097"/>
                </a:lnTo>
                <a:lnTo>
                  <a:pt x="54283" y="32692"/>
                </a:lnTo>
                <a:lnTo>
                  <a:pt x="57105" y="34042"/>
                </a:lnTo>
                <a:lnTo>
                  <a:pt x="59938" y="35893"/>
                </a:lnTo>
                <a:lnTo>
                  <a:pt x="62780" y="38081"/>
                </a:lnTo>
                <a:lnTo>
                  <a:pt x="64674" y="40491"/>
                </a:lnTo>
                <a:lnTo>
                  <a:pt x="65937" y="43051"/>
                </a:lnTo>
                <a:lnTo>
                  <a:pt x="66779" y="45710"/>
                </a:lnTo>
                <a:lnTo>
                  <a:pt x="67340" y="48435"/>
                </a:lnTo>
                <a:lnTo>
                  <a:pt x="67714" y="51204"/>
                </a:lnTo>
                <a:lnTo>
                  <a:pt x="67964" y="54003"/>
                </a:lnTo>
                <a:lnTo>
                  <a:pt x="69082" y="56821"/>
                </a:lnTo>
                <a:lnTo>
                  <a:pt x="70781" y="59652"/>
                </a:lnTo>
                <a:lnTo>
                  <a:pt x="72866" y="62492"/>
                </a:lnTo>
                <a:lnTo>
                  <a:pt x="73303" y="65338"/>
                </a:lnTo>
                <a:lnTo>
                  <a:pt x="72642" y="68188"/>
                </a:lnTo>
                <a:lnTo>
                  <a:pt x="71249" y="71040"/>
                </a:lnTo>
                <a:lnTo>
                  <a:pt x="69368" y="73895"/>
                </a:lnTo>
                <a:lnTo>
                  <a:pt x="67161" y="76750"/>
                </a:lnTo>
                <a:lnTo>
                  <a:pt x="61326" y="83625"/>
                </a:lnTo>
                <a:lnTo>
                  <a:pt x="59895" y="85142"/>
                </a:lnTo>
                <a:lnTo>
                  <a:pt x="48085" y="97101"/>
                </a:lnTo>
                <a:lnTo>
                  <a:pt x="45352" y="98888"/>
                </a:lnTo>
                <a:lnTo>
                  <a:pt x="42578" y="100080"/>
                </a:lnTo>
                <a:lnTo>
                  <a:pt x="39776" y="100874"/>
                </a:lnTo>
                <a:lnTo>
                  <a:pt x="36956" y="101403"/>
                </a:lnTo>
                <a:lnTo>
                  <a:pt x="34123" y="101756"/>
                </a:lnTo>
                <a:lnTo>
                  <a:pt x="31282" y="101992"/>
                </a:lnTo>
                <a:lnTo>
                  <a:pt x="28436" y="101196"/>
                </a:lnTo>
                <a:lnTo>
                  <a:pt x="25585" y="99713"/>
                </a:lnTo>
                <a:lnTo>
                  <a:pt x="22733" y="97772"/>
                </a:lnTo>
                <a:lnTo>
                  <a:pt x="19878" y="96478"/>
                </a:lnTo>
                <a:lnTo>
                  <a:pt x="17024" y="95616"/>
                </a:lnTo>
                <a:lnTo>
                  <a:pt x="14167" y="95040"/>
                </a:lnTo>
                <a:lnTo>
                  <a:pt x="12263" y="93704"/>
                </a:lnTo>
                <a:lnTo>
                  <a:pt x="10994" y="91861"/>
                </a:lnTo>
                <a:lnTo>
                  <a:pt x="10147" y="89680"/>
                </a:lnTo>
                <a:lnTo>
                  <a:pt x="8631" y="87273"/>
                </a:lnTo>
                <a:lnTo>
                  <a:pt x="6667" y="84717"/>
                </a:lnTo>
                <a:lnTo>
                  <a:pt x="4406" y="82059"/>
                </a:lnTo>
                <a:lnTo>
                  <a:pt x="2898" y="79335"/>
                </a:lnTo>
                <a:lnTo>
                  <a:pt x="1893" y="76567"/>
                </a:lnTo>
                <a:lnTo>
                  <a:pt x="1222" y="73769"/>
                </a:lnTo>
                <a:lnTo>
                  <a:pt x="777" y="70951"/>
                </a:lnTo>
                <a:lnTo>
                  <a:pt x="478" y="68120"/>
                </a:lnTo>
                <a:lnTo>
                  <a:pt x="280" y="65280"/>
                </a:lnTo>
                <a:lnTo>
                  <a:pt x="147" y="61482"/>
                </a:lnTo>
                <a:lnTo>
                  <a:pt x="0" y="52181"/>
                </a:lnTo>
                <a:lnTo>
                  <a:pt x="914" y="47987"/>
                </a:lnTo>
                <a:lnTo>
                  <a:pt x="2475" y="44238"/>
                </a:lnTo>
                <a:lnTo>
                  <a:pt x="4469" y="40786"/>
                </a:lnTo>
                <a:lnTo>
                  <a:pt x="9223" y="31871"/>
                </a:lnTo>
                <a:lnTo>
                  <a:pt x="11825" y="26826"/>
                </a:lnTo>
                <a:lnTo>
                  <a:pt x="15464" y="22511"/>
                </a:lnTo>
                <a:lnTo>
                  <a:pt x="19796" y="18681"/>
                </a:lnTo>
                <a:lnTo>
                  <a:pt x="24588" y="15176"/>
                </a:lnTo>
                <a:lnTo>
                  <a:pt x="28735" y="12839"/>
                </a:lnTo>
                <a:lnTo>
                  <a:pt x="32453" y="11281"/>
                </a:lnTo>
                <a:lnTo>
                  <a:pt x="35884" y="10242"/>
                </a:lnTo>
                <a:lnTo>
                  <a:pt x="39123" y="8597"/>
                </a:lnTo>
                <a:lnTo>
                  <a:pt x="42235" y="6548"/>
                </a:lnTo>
                <a:lnTo>
                  <a:pt x="45263" y="4230"/>
                </a:lnTo>
                <a:lnTo>
                  <a:pt x="48233" y="2684"/>
                </a:lnTo>
                <a:lnTo>
                  <a:pt x="51167" y="1653"/>
                </a:lnTo>
                <a:lnTo>
                  <a:pt x="54074" y="966"/>
                </a:lnTo>
                <a:lnTo>
                  <a:pt x="56965" y="509"/>
                </a:lnTo>
                <a:lnTo>
                  <a:pt x="59846" y="203"/>
                </a:lnTo>
                <a:lnTo>
                  <a:pt x="62718" y="0"/>
                </a:lnTo>
                <a:lnTo>
                  <a:pt x="65585" y="816"/>
                </a:lnTo>
                <a:lnTo>
                  <a:pt x="68449" y="2314"/>
                </a:lnTo>
                <a:lnTo>
                  <a:pt x="71312" y="4264"/>
                </a:lnTo>
                <a:lnTo>
                  <a:pt x="74172" y="5564"/>
                </a:lnTo>
                <a:lnTo>
                  <a:pt x="77032" y="6431"/>
                </a:lnTo>
                <a:lnTo>
                  <a:pt x="79890" y="7009"/>
                </a:lnTo>
                <a:lnTo>
                  <a:pt x="81796" y="8347"/>
                </a:lnTo>
                <a:lnTo>
                  <a:pt x="83067" y="10191"/>
                </a:lnTo>
                <a:lnTo>
                  <a:pt x="85106" y="15444"/>
                </a:lnTo>
                <a:lnTo>
                  <a:pt x="85273" y="16828"/>
                </a:lnTo>
                <a:lnTo>
                  <a:pt x="85385" y="18703"/>
                </a:lnTo>
                <a:lnTo>
                  <a:pt x="85508" y="23326"/>
                </a:lnTo>
                <a:lnTo>
                  <a:pt x="85564" y="28556"/>
                </a:lnTo>
                <a:lnTo>
                  <a:pt x="84626" y="31284"/>
                </a:lnTo>
                <a:lnTo>
                  <a:pt x="83048" y="34055"/>
                </a:lnTo>
                <a:lnTo>
                  <a:pt x="81044" y="36855"/>
                </a:lnTo>
                <a:lnTo>
                  <a:pt x="78755" y="39674"/>
                </a:lnTo>
                <a:lnTo>
                  <a:pt x="76277" y="42506"/>
                </a:lnTo>
                <a:lnTo>
                  <a:pt x="73672" y="45347"/>
                </a:lnTo>
                <a:lnTo>
                  <a:pt x="68238" y="51043"/>
                </a:lnTo>
                <a:lnTo>
                  <a:pt x="65456" y="53895"/>
                </a:lnTo>
                <a:lnTo>
                  <a:pt x="62648" y="55797"/>
                </a:lnTo>
                <a:lnTo>
                  <a:pt x="59823" y="57065"/>
                </a:lnTo>
                <a:lnTo>
                  <a:pt x="56988" y="57910"/>
                </a:lnTo>
                <a:lnTo>
                  <a:pt x="54145" y="58473"/>
                </a:lnTo>
                <a:lnTo>
                  <a:pt x="51298" y="58849"/>
                </a:lnTo>
                <a:lnTo>
                  <a:pt x="48447" y="59099"/>
                </a:lnTo>
                <a:lnTo>
                  <a:pt x="46546" y="60219"/>
                </a:lnTo>
                <a:lnTo>
                  <a:pt x="45279" y="61918"/>
                </a:lnTo>
                <a:lnTo>
                  <a:pt x="44434" y="64003"/>
                </a:lnTo>
                <a:lnTo>
                  <a:pt x="42919" y="65393"/>
                </a:lnTo>
                <a:lnTo>
                  <a:pt x="40956" y="66319"/>
                </a:lnTo>
                <a:lnTo>
                  <a:pt x="34172" y="681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"/>
          <p:cNvSpPr/>
          <p:nvPr/>
        </p:nvSpPr>
        <p:spPr>
          <a:xfrm>
            <a:off x="6869432" y="1860232"/>
            <a:ext cx="94296" cy="214186"/>
          </a:xfrm>
          <a:custGeom>
            <a:avLst/>
            <a:gdLst/>
            <a:ahLst/>
            <a:cxnLst/>
            <a:rect l="0" t="0" r="0" b="0"/>
            <a:pathLst>
              <a:path w="94296" h="214186">
                <a:moveTo>
                  <a:pt x="8570" y="0"/>
                </a:moveTo>
                <a:lnTo>
                  <a:pt x="351" y="0"/>
                </a:lnTo>
                <a:lnTo>
                  <a:pt x="68" y="5891"/>
                </a:lnTo>
                <a:lnTo>
                  <a:pt x="12" y="10583"/>
                </a:lnTo>
                <a:lnTo>
                  <a:pt x="0" y="20400"/>
                </a:lnTo>
                <a:lnTo>
                  <a:pt x="952" y="23125"/>
                </a:lnTo>
                <a:lnTo>
                  <a:pt x="2539" y="25894"/>
                </a:lnTo>
                <a:lnTo>
                  <a:pt x="4549" y="28693"/>
                </a:lnTo>
                <a:lnTo>
                  <a:pt x="6842" y="31511"/>
                </a:lnTo>
                <a:lnTo>
                  <a:pt x="9323" y="34342"/>
                </a:lnTo>
                <a:lnTo>
                  <a:pt x="11930" y="37182"/>
                </a:lnTo>
                <a:lnTo>
                  <a:pt x="13668" y="40028"/>
                </a:lnTo>
                <a:lnTo>
                  <a:pt x="15598" y="45730"/>
                </a:lnTo>
                <a:lnTo>
                  <a:pt x="16113" y="49537"/>
                </a:lnTo>
                <a:lnTo>
                  <a:pt x="16456" y="53980"/>
                </a:lnTo>
                <a:lnTo>
                  <a:pt x="16684" y="58846"/>
                </a:lnTo>
                <a:lnTo>
                  <a:pt x="17790" y="63044"/>
                </a:lnTo>
                <a:lnTo>
                  <a:pt x="19480" y="66794"/>
                </a:lnTo>
                <a:lnTo>
                  <a:pt x="21558" y="70247"/>
                </a:lnTo>
                <a:lnTo>
                  <a:pt x="23896" y="74454"/>
                </a:lnTo>
                <a:lnTo>
                  <a:pt x="29034" y="84208"/>
                </a:lnTo>
                <a:lnTo>
                  <a:pt x="37282" y="100410"/>
                </a:lnTo>
                <a:lnTo>
                  <a:pt x="40094" y="105040"/>
                </a:lnTo>
                <a:lnTo>
                  <a:pt x="42922" y="109079"/>
                </a:lnTo>
                <a:lnTo>
                  <a:pt x="45759" y="112724"/>
                </a:lnTo>
                <a:lnTo>
                  <a:pt x="48603" y="117060"/>
                </a:lnTo>
                <a:lnTo>
                  <a:pt x="51450" y="121855"/>
                </a:lnTo>
                <a:lnTo>
                  <a:pt x="54302" y="126956"/>
                </a:lnTo>
                <a:lnTo>
                  <a:pt x="57156" y="131310"/>
                </a:lnTo>
                <a:lnTo>
                  <a:pt x="60010" y="135165"/>
                </a:lnTo>
                <a:lnTo>
                  <a:pt x="62867" y="138688"/>
                </a:lnTo>
                <a:lnTo>
                  <a:pt x="65722" y="142941"/>
                </a:lnTo>
                <a:lnTo>
                  <a:pt x="68579" y="147681"/>
                </a:lnTo>
                <a:lnTo>
                  <a:pt x="71436" y="152747"/>
                </a:lnTo>
                <a:lnTo>
                  <a:pt x="73341" y="157076"/>
                </a:lnTo>
                <a:lnTo>
                  <a:pt x="74611" y="160915"/>
                </a:lnTo>
                <a:lnTo>
                  <a:pt x="75458" y="164427"/>
                </a:lnTo>
                <a:lnTo>
                  <a:pt x="76975" y="167720"/>
                </a:lnTo>
                <a:lnTo>
                  <a:pt x="78938" y="170869"/>
                </a:lnTo>
                <a:lnTo>
                  <a:pt x="81199" y="173920"/>
                </a:lnTo>
                <a:lnTo>
                  <a:pt x="83712" y="179850"/>
                </a:lnTo>
                <a:lnTo>
                  <a:pt x="84383" y="182765"/>
                </a:lnTo>
                <a:lnTo>
                  <a:pt x="84829" y="186613"/>
                </a:lnTo>
                <a:lnTo>
                  <a:pt x="85127" y="191084"/>
                </a:lnTo>
                <a:lnTo>
                  <a:pt x="85326" y="195969"/>
                </a:lnTo>
                <a:lnTo>
                  <a:pt x="86410" y="199226"/>
                </a:lnTo>
                <a:lnTo>
                  <a:pt x="88086" y="201397"/>
                </a:lnTo>
                <a:lnTo>
                  <a:pt x="90156" y="202845"/>
                </a:lnTo>
                <a:lnTo>
                  <a:pt x="91536" y="204763"/>
                </a:lnTo>
                <a:lnTo>
                  <a:pt x="93477" y="211060"/>
                </a:lnTo>
                <a:lnTo>
                  <a:pt x="94263" y="214185"/>
                </a:lnTo>
                <a:lnTo>
                  <a:pt x="94295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7"/>
          <p:cNvSpPr/>
          <p:nvPr/>
        </p:nvSpPr>
        <p:spPr>
          <a:xfrm>
            <a:off x="6869534" y="1834622"/>
            <a:ext cx="145228" cy="137041"/>
          </a:xfrm>
          <a:custGeom>
            <a:avLst/>
            <a:gdLst/>
            <a:ahLst/>
            <a:cxnLst/>
            <a:rect l="0" t="0" r="0" b="0"/>
            <a:pathLst>
              <a:path w="145228" h="137041">
                <a:moveTo>
                  <a:pt x="8468" y="34183"/>
                </a:moveTo>
                <a:lnTo>
                  <a:pt x="3917" y="34183"/>
                </a:lnTo>
                <a:lnTo>
                  <a:pt x="2576" y="33230"/>
                </a:lnTo>
                <a:lnTo>
                  <a:pt x="1683" y="31642"/>
                </a:lnTo>
                <a:lnTo>
                  <a:pt x="0" y="25963"/>
                </a:lnTo>
                <a:lnTo>
                  <a:pt x="2482" y="23227"/>
                </a:lnTo>
                <a:lnTo>
                  <a:pt x="8632" y="16900"/>
                </a:lnTo>
                <a:lnTo>
                  <a:pt x="12669" y="12849"/>
                </a:lnTo>
                <a:lnTo>
                  <a:pt x="15079" y="11388"/>
                </a:lnTo>
                <a:lnTo>
                  <a:pt x="17637" y="10414"/>
                </a:lnTo>
                <a:lnTo>
                  <a:pt x="20296" y="9764"/>
                </a:lnTo>
                <a:lnTo>
                  <a:pt x="23973" y="9331"/>
                </a:lnTo>
                <a:lnTo>
                  <a:pt x="28330" y="9042"/>
                </a:lnTo>
                <a:lnTo>
                  <a:pt x="33140" y="8850"/>
                </a:lnTo>
                <a:lnTo>
                  <a:pt x="38250" y="7769"/>
                </a:lnTo>
                <a:lnTo>
                  <a:pt x="43563" y="6096"/>
                </a:lnTo>
                <a:lnTo>
                  <a:pt x="49010" y="4028"/>
                </a:lnTo>
                <a:lnTo>
                  <a:pt x="53593" y="2650"/>
                </a:lnTo>
                <a:lnTo>
                  <a:pt x="57602" y="1731"/>
                </a:lnTo>
                <a:lnTo>
                  <a:pt x="61226" y="1118"/>
                </a:lnTo>
                <a:lnTo>
                  <a:pt x="66500" y="709"/>
                </a:lnTo>
                <a:lnTo>
                  <a:pt x="72874" y="437"/>
                </a:lnTo>
                <a:lnTo>
                  <a:pt x="94533" y="0"/>
                </a:lnTo>
                <a:lnTo>
                  <a:pt x="99182" y="917"/>
                </a:lnTo>
                <a:lnTo>
                  <a:pt x="104186" y="2480"/>
                </a:lnTo>
                <a:lnTo>
                  <a:pt x="109428" y="4475"/>
                </a:lnTo>
                <a:lnTo>
                  <a:pt x="113875" y="5805"/>
                </a:lnTo>
                <a:lnTo>
                  <a:pt x="117792" y="6692"/>
                </a:lnTo>
                <a:lnTo>
                  <a:pt x="121356" y="7283"/>
                </a:lnTo>
                <a:lnTo>
                  <a:pt x="124684" y="8630"/>
                </a:lnTo>
                <a:lnTo>
                  <a:pt x="127855" y="10480"/>
                </a:lnTo>
                <a:lnTo>
                  <a:pt x="135238" y="15742"/>
                </a:lnTo>
                <a:lnTo>
                  <a:pt x="138788" y="19002"/>
                </a:lnTo>
                <a:lnTo>
                  <a:pt x="141068" y="21205"/>
                </a:lnTo>
                <a:lnTo>
                  <a:pt x="142588" y="23626"/>
                </a:lnTo>
                <a:lnTo>
                  <a:pt x="143602" y="26192"/>
                </a:lnTo>
                <a:lnTo>
                  <a:pt x="144277" y="28856"/>
                </a:lnTo>
                <a:lnTo>
                  <a:pt x="144727" y="31584"/>
                </a:lnTo>
                <a:lnTo>
                  <a:pt x="145027" y="34355"/>
                </a:lnTo>
                <a:lnTo>
                  <a:pt x="145227" y="37155"/>
                </a:lnTo>
                <a:lnTo>
                  <a:pt x="144409" y="39974"/>
                </a:lnTo>
                <a:lnTo>
                  <a:pt x="142910" y="42806"/>
                </a:lnTo>
                <a:lnTo>
                  <a:pt x="140959" y="45647"/>
                </a:lnTo>
                <a:lnTo>
                  <a:pt x="139658" y="49445"/>
                </a:lnTo>
                <a:lnTo>
                  <a:pt x="138790" y="53883"/>
                </a:lnTo>
                <a:lnTo>
                  <a:pt x="138212" y="58746"/>
                </a:lnTo>
                <a:lnTo>
                  <a:pt x="136874" y="62941"/>
                </a:lnTo>
                <a:lnTo>
                  <a:pt x="135029" y="66690"/>
                </a:lnTo>
                <a:lnTo>
                  <a:pt x="132847" y="70141"/>
                </a:lnTo>
                <a:lnTo>
                  <a:pt x="129488" y="74348"/>
                </a:lnTo>
                <a:lnTo>
                  <a:pt x="125342" y="79057"/>
                </a:lnTo>
                <a:lnTo>
                  <a:pt x="116610" y="88417"/>
                </a:lnTo>
                <a:lnTo>
                  <a:pt x="109553" y="95752"/>
                </a:lnTo>
                <a:lnTo>
                  <a:pt x="105385" y="99041"/>
                </a:lnTo>
                <a:lnTo>
                  <a:pt x="100702" y="102187"/>
                </a:lnTo>
                <a:lnTo>
                  <a:pt x="95675" y="105236"/>
                </a:lnTo>
                <a:lnTo>
                  <a:pt x="90418" y="108222"/>
                </a:lnTo>
                <a:lnTo>
                  <a:pt x="79498" y="114079"/>
                </a:lnTo>
                <a:lnTo>
                  <a:pt x="62639" y="122731"/>
                </a:lnTo>
                <a:lnTo>
                  <a:pt x="57917" y="125600"/>
                </a:lnTo>
                <a:lnTo>
                  <a:pt x="53817" y="128465"/>
                </a:lnTo>
                <a:lnTo>
                  <a:pt x="50131" y="131328"/>
                </a:lnTo>
                <a:lnTo>
                  <a:pt x="45768" y="133236"/>
                </a:lnTo>
                <a:lnTo>
                  <a:pt x="40955" y="134508"/>
                </a:lnTo>
                <a:lnTo>
                  <a:pt x="35840" y="135356"/>
                </a:lnTo>
                <a:lnTo>
                  <a:pt x="31479" y="135922"/>
                </a:lnTo>
                <a:lnTo>
                  <a:pt x="27618" y="136299"/>
                </a:lnTo>
                <a:lnTo>
                  <a:pt x="19130" y="136903"/>
                </a:lnTo>
                <a:lnTo>
                  <a:pt x="15430" y="136986"/>
                </a:lnTo>
                <a:lnTo>
                  <a:pt x="9843" y="137040"/>
                </a:lnTo>
                <a:lnTo>
                  <a:pt x="9384" y="136091"/>
                </a:lnTo>
                <a:lnTo>
                  <a:pt x="9079" y="134507"/>
                </a:lnTo>
                <a:lnTo>
                  <a:pt x="8468" y="128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"/>
          <p:cNvSpPr/>
          <p:nvPr/>
        </p:nvSpPr>
        <p:spPr>
          <a:xfrm>
            <a:off x="7280909" y="3326129"/>
            <a:ext cx="145700" cy="162878"/>
          </a:xfrm>
          <a:custGeom>
            <a:avLst/>
            <a:gdLst/>
            <a:ahLst/>
            <a:cxnLst/>
            <a:rect l="0" t="0" r="0" b="0"/>
            <a:pathLst>
              <a:path w="145700" h="162878">
                <a:moveTo>
                  <a:pt x="111443" y="8573"/>
                </a:moveTo>
                <a:lnTo>
                  <a:pt x="106505" y="8573"/>
                </a:lnTo>
                <a:lnTo>
                  <a:pt x="108613" y="8573"/>
                </a:lnTo>
                <a:lnTo>
                  <a:pt x="48824" y="8573"/>
                </a:lnTo>
                <a:lnTo>
                  <a:pt x="45884" y="7621"/>
                </a:lnTo>
                <a:lnTo>
                  <a:pt x="42972" y="6033"/>
                </a:lnTo>
                <a:lnTo>
                  <a:pt x="40078" y="4022"/>
                </a:lnTo>
                <a:lnTo>
                  <a:pt x="37197" y="2682"/>
                </a:lnTo>
                <a:lnTo>
                  <a:pt x="34323" y="1788"/>
                </a:lnTo>
                <a:lnTo>
                  <a:pt x="31455" y="1192"/>
                </a:lnTo>
                <a:lnTo>
                  <a:pt x="28590" y="795"/>
                </a:lnTo>
                <a:lnTo>
                  <a:pt x="25728" y="530"/>
                </a:lnTo>
                <a:lnTo>
                  <a:pt x="22867" y="354"/>
                </a:lnTo>
                <a:lnTo>
                  <a:pt x="17149" y="157"/>
                </a:lnTo>
                <a:lnTo>
                  <a:pt x="100" y="1"/>
                </a:lnTo>
                <a:lnTo>
                  <a:pt x="4" y="0"/>
                </a:lnTo>
                <a:lnTo>
                  <a:pt x="0" y="28693"/>
                </a:lnTo>
                <a:lnTo>
                  <a:pt x="953" y="31511"/>
                </a:lnTo>
                <a:lnTo>
                  <a:pt x="2541" y="34343"/>
                </a:lnTo>
                <a:lnTo>
                  <a:pt x="4551" y="37183"/>
                </a:lnTo>
                <a:lnTo>
                  <a:pt x="5892" y="40029"/>
                </a:lnTo>
                <a:lnTo>
                  <a:pt x="6786" y="42878"/>
                </a:lnTo>
                <a:lnTo>
                  <a:pt x="7381" y="45731"/>
                </a:lnTo>
                <a:lnTo>
                  <a:pt x="7779" y="48585"/>
                </a:lnTo>
                <a:lnTo>
                  <a:pt x="8043" y="51440"/>
                </a:lnTo>
                <a:lnTo>
                  <a:pt x="8220" y="54296"/>
                </a:lnTo>
                <a:lnTo>
                  <a:pt x="8417" y="60010"/>
                </a:lnTo>
                <a:lnTo>
                  <a:pt x="8542" y="71438"/>
                </a:lnTo>
                <a:lnTo>
                  <a:pt x="8573" y="92604"/>
                </a:lnTo>
                <a:lnTo>
                  <a:pt x="10477" y="94122"/>
                </a:lnTo>
                <a:lnTo>
                  <a:pt x="13653" y="96085"/>
                </a:lnTo>
                <a:lnTo>
                  <a:pt x="25700" y="102860"/>
                </a:lnTo>
                <a:lnTo>
                  <a:pt x="25717" y="102870"/>
                </a:lnTo>
                <a:lnTo>
                  <a:pt x="30268" y="102871"/>
                </a:lnTo>
                <a:lnTo>
                  <a:pt x="29704" y="101918"/>
                </a:lnTo>
                <a:lnTo>
                  <a:pt x="27423" y="100331"/>
                </a:lnTo>
                <a:lnTo>
                  <a:pt x="23997" y="98320"/>
                </a:lnTo>
                <a:lnTo>
                  <a:pt x="22666" y="96979"/>
                </a:lnTo>
                <a:lnTo>
                  <a:pt x="22731" y="96085"/>
                </a:lnTo>
                <a:lnTo>
                  <a:pt x="23727" y="95490"/>
                </a:lnTo>
                <a:lnTo>
                  <a:pt x="27373" y="94828"/>
                </a:lnTo>
                <a:lnTo>
                  <a:pt x="32925" y="94403"/>
                </a:lnTo>
                <a:lnTo>
                  <a:pt x="36223" y="94345"/>
                </a:lnTo>
                <a:lnTo>
                  <a:pt x="71448" y="94298"/>
                </a:lnTo>
                <a:lnTo>
                  <a:pt x="76207" y="95251"/>
                </a:lnTo>
                <a:lnTo>
                  <a:pt x="82238" y="96838"/>
                </a:lnTo>
                <a:lnTo>
                  <a:pt x="89115" y="98849"/>
                </a:lnTo>
                <a:lnTo>
                  <a:pt x="94653" y="100190"/>
                </a:lnTo>
                <a:lnTo>
                  <a:pt x="99297" y="101083"/>
                </a:lnTo>
                <a:lnTo>
                  <a:pt x="103346" y="101679"/>
                </a:lnTo>
                <a:lnTo>
                  <a:pt x="106997" y="102076"/>
                </a:lnTo>
                <a:lnTo>
                  <a:pt x="110384" y="102341"/>
                </a:lnTo>
                <a:lnTo>
                  <a:pt x="113595" y="102518"/>
                </a:lnTo>
                <a:lnTo>
                  <a:pt x="116688" y="103588"/>
                </a:lnTo>
                <a:lnTo>
                  <a:pt x="119702" y="105254"/>
                </a:lnTo>
                <a:lnTo>
                  <a:pt x="126833" y="110220"/>
                </a:lnTo>
                <a:lnTo>
                  <a:pt x="130348" y="113440"/>
                </a:lnTo>
                <a:lnTo>
                  <a:pt x="132619" y="115632"/>
                </a:lnTo>
                <a:lnTo>
                  <a:pt x="134132" y="118046"/>
                </a:lnTo>
                <a:lnTo>
                  <a:pt x="135142" y="120607"/>
                </a:lnTo>
                <a:lnTo>
                  <a:pt x="135815" y="123267"/>
                </a:lnTo>
                <a:lnTo>
                  <a:pt x="137216" y="125041"/>
                </a:lnTo>
                <a:lnTo>
                  <a:pt x="139103" y="126223"/>
                </a:lnTo>
                <a:lnTo>
                  <a:pt x="141313" y="127012"/>
                </a:lnTo>
                <a:lnTo>
                  <a:pt x="142786" y="128490"/>
                </a:lnTo>
                <a:lnTo>
                  <a:pt x="143769" y="130427"/>
                </a:lnTo>
                <a:lnTo>
                  <a:pt x="145345" y="135831"/>
                </a:lnTo>
                <a:lnTo>
                  <a:pt x="145560" y="139110"/>
                </a:lnTo>
                <a:lnTo>
                  <a:pt x="145699" y="144425"/>
                </a:lnTo>
                <a:lnTo>
                  <a:pt x="143178" y="147692"/>
                </a:lnTo>
                <a:lnTo>
                  <a:pt x="141172" y="149896"/>
                </a:lnTo>
                <a:lnTo>
                  <a:pt x="138883" y="151366"/>
                </a:lnTo>
                <a:lnTo>
                  <a:pt x="136404" y="152346"/>
                </a:lnTo>
                <a:lnTo>
                  <a:pt x="133798" y="152999"/>
                </a:lnTo>
                <a:lnTo>
                  <a:pt x="132062" y="154387"/>
                </a:lnTo>
                <a:lnTo>
                  <a:pt x="130904" y="156265"/>
                </a:lnTo>
                <a:lnTo>
                  <a:pt x="130132" y="158469"/>
                </a:lnTo>
                <a:lnTo>
                  <a:pt x="128665" y="159939"/>
                </a:lnTo>
                <a:lnTo>
                  <a:pt x="126734" y="160919"/>
                </a:lnTo>
                <a:lnTo>
                  <a:pt x="124495" y="161572"/>
                </a:lnTo>
                <a:lnTo>
                  <a:pt x="122049" y="162007"/>
                </a:lnTo>
                <a:lnTo>
                  <a:pt x="119466" y="162297"/>
                </a:lnTo>
                <a:lnTo>
                  <a:pt x="116792" y="162491"/>
                </a:lnTo>
                <a:lnTo>
                  <a:pt x="114056" y="162620"/>
                </a:lnTo>
                <a:lnTo>
                  <a:pt x="108477" y="162763"/>
                </a:lnTo>
                <a:lnTo>
                  <a:pt x="74295" y="162877"/>
                </a:lnTo>
                <a:lnTo>
                  <a:pt x="70485" y="161925"/>
                </a:lnTo>
                <a:lnTo>
                  <a:pt x="66041" y="160338"/>
                </a:lnTo>
                <a:lnTo>
                  <a:pt x="61173" y="158327"/>
                </a:lnTo>
                <a:lnTo>
                  <a:pt x="56974" y="156987"/>
                </a:lnTo>
                <a:lnTo>
                  <a:pt x="53223" y="156093"/>
                </a:lnTo>
                <a:lnTo>
                  <a:pt x="44909" y="154658"/>
                </a:lnTo>
                <a:lnTo>
                  <a:pt x="41233" y="154463"/>
                </a:lnTo>
                <a:lnTo>
                  <a:pt x="38918" y="154410"/>
                </a:lnTo>
                <a:lnTo>
                  <a:pt x="36423" y="153423"/>
                </a:lnTo>
                <a:lnTo>
                  <a:pt x="33808" y="151812"/>
                </a:lnTo>
                <a:lnTo>
                  <a:pt x="27316" y="146934"/>
                </a:lnTo>
                <a:lnTo>
                  <a:pt x="23888" y="143727"/>
                </a:lnTo>
                <a:lnTo>
                  <a:pt x="17146" y="1371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"/>
          <p:cNvSpPr/>
          <p:nvPr/>
        </p:nvSpPr>
        <p:spPr>
          <a:xfrm>
            <a:off x="8146732" y="2537460"/>
            <a:ext cx="179635" cy="197157"/>
          </a:xfrm>
          <a:custGeom>
            <a:avLst/>
            <a:gdLst/>
            <a:ahLst/>
            <a:cxnLst/>
            <a:rect l="0" t="0" r="0" b="0"/>
            <a:pathLst>
              <a:path w="179635" h="197157">
                <a:moveTo>
                  <a:pt x="120015" y="0"/>
                </a:moveTo>
                <a:lnTo>
                  <a:pt x="107245" y="0"/>
                </a:lnTo>
                <a:lnTo>
                  <a:pt x="105786" y="952"/>
                </a:lnTo>
                <a:lnTo>
                  <a:pt x="104814" y="2540"/>
                </a:lnTo>
                <a:lnTo>
                  <a:pt x="104166" y="4551"/>
                </a:lnTo>
                <a:lnTo>
                  <a:pt x="102782" y="5891"/>
                </a:lnTo>
                <a:lnTo>
                  <a:pt x="100906" y="6785"/>
                </a:lnTo>
                <a:lnTo>
                  <a:pt x="96283" y="7778"/>
                </a:lnTo>
                <a:lnTo>
                  <a:pt x="91052" y="8219"/>
                </a:lnTo>
                <a:lnTo>
                  <a:pt x="85553" y="8415"/>
                </a:lnTo>
                <a:lnTo>
                  <a:pt x="77307" y="8551"/>
                </a:lnTo>
                <a:lnTo>
                  <a:pt x="42862" y="8572"/>
                </a:lnTo>
                <a:lnTo>
                  <a:pt x="42862" y="38380"/>
                </a:lnTo>
                <a:lnTo>
                  <a:pt x="43815" y="40827"/>
                </a:lnTo>
                <a:lnTo>
                  <a:pt x="47414" y="46085"/>
                </a:lnTo>
                <a:lnTo>
                  <a:pt x="49648" y="51597"/>
                </a:lnTo>
                <a:lnTo>
                  <a:pt x="51083" y="58346"/>
                </a:lnTo>
                <a:lnTo>
                  <a:pt x="51331" y="64066"/>
                </a:lnTo>
                <a:lnTo>
                  <a:pt x="51435" y="90129"/>
                </a:lnTo>
                <a:lnTo>
                  <a:pt x="52387" y="91519"/>
                </a:lnTo>
                <a:lnTo>
                  <a:pt x="53975" y="92445"/>
                </a:lnTo>
                <a:lnTo>
                  <a:pt x="59987" y="94291"/>
                </a:lnTo>
                <a:lnTo>
                  <a:pt x="60006" y="94297"/>
                </a:lnTo>
                <a:lnTo>
                  <a:pt x="64559" y="94297"/>
                </a:lnTo>
                <a:lnTo>
                  <a:pt x="65899" y="93344"/>
                </a:lnTo>
                <a:lnTo>
                  <a:pt x="66793" y="91757"/>
                </a:lnTo>
                <a:lnTo>
                  <a:pt x="67388" y="89746"/>
                </a:lnTo>
                <a:lnTo>
                  <a:pt x="68738" y="88406"/>
                </a:lnTo>
                <a:lnTo>
                  <a:pt x="70590" y="87512"/>
                </a:lnTo>
                <a:lnTo>
                  <a:pt x="75188" y="86519"/>
                </a:lnTo>
                <a:lnTo>
                  <a:pt x="80407" y="86077"/>
                </a:lnTo>
                <a:lnTo>
                  <a:pt x="83132" y="85008"/>
                </a:lnTo>
                <a:lnTo>
                  <a:pt x="88700" y="81278"/>
                </a:lnTo>
                <a:lnTo>
                  <a:pt x="91518" y="79903"/>
                </a:lnTo>
                <a:lnTo>
                  <a:pt x="94350" y="78986"/>
                </a:lnTo>
                <a:lnTo>
                  <a:pt x="97190" y="78375"/>
                </a:lnTo>
                <a:lnTo>
                  <a:pt x="100036" y="77967"/>
                </a:lnTo>
                <a:lnTo>
                  <a:pt x="102886" y="77695"/>
                </a:lnTo>
                <a:lnTo>
                  <a:pt x="105738" y="77514"/>
                </a:lnTo>
                <a:lnTo>
                  <a:pt x="108592" y="77393"/>
                </a:lnTo>
                <a:lnTo>
                  <a:pt x="114304" y="77260"/>
                </a:lnTo>
                <a:lnTo>
                  <a:pt x="138826" y="77161"/>
                </a:lnTo>
                <a:lnTo>
                  <a:pt x="142080" y="78111"/>
                </a:lnTo>
                <a:lnTo>
                  <a:pt x="145203" y="79696"/>
                </a:lnTo>
                <a:lnTo>
                  <a:pt x="148238" y="81706"/>
                </a:lnTo>
                <a:lnTo>
                  <a:pt x="151213" y="83045"/>
                </a:lnTo>
                <a:lnTo>
                  <a:pt x="154148" y="83939"/>
                </a:lnTo>
                <a:lnTo>
                  <a:pt x="157058" y="84534"/>
                </a:lnTo>
                <a:lnTo>
                  <a:pt x="158997" y="85883"/>
                </a:lnTo>
                <a:lnTo>
                  <a:pt x="160291" y="87735"/>
                </a:lnTo>
                <a:lnTo>
                  <a:pt x="161153" y="89923"/>
                </a:lnTo>
                <a:lnTo>
                  <a:pt x="164651" y="94893"/>
                </a:lnTo>
                <a:lnTo>
                  <a:pt x="170107" y="101294"/>
                </a:lnTo>
                <a:lnTo>
                  <a:pt x="175604" y="106953"/>
                </a:lnTo>
                <a:lnTo>
                  <a:pt x="177076" y="109402"/>
                </a:lnTo>
                <a:lnTo>
                  <a:pt x="178714" y="114663"/>
                </a:lnTo>
                <a:lnTo>
                  <a:pt x="179441" y="120176"/>
                </a:lnTo>
                <a:lnTo>
                  <a:pt x="179634" y="122980"/>
                </a:lnTo>
                <a:lnTo>
                  <a:pt x="178812" y="125801"/>
                </a:lnTo>
                <a:lnTo>
                  <a:pt x="175356" y="131477"/>
                </a:lnTo>
                <a:lnTo>
                  <a:pt x="173186" y="137174"/>
                </a:lnTo>
                <a:lnTo>
                  <a:pt x="172608" y="140026"/>
                </a:lnTo>
                <a:lnTo>
                  <a:pt x="170316" y="143833"/>
                </a:lnTo>
                <a:lnTo>
                  <a:pt x="166884" y="148276"/>
                </a:lnTo>
                <a:lnTo>
                  <a:pt x="162691" y="153143"/>
                </a:lnTo>
                <a:lnTo>
                  <a:pt x="158944" y="156388"/>
                </a:lnTo>
                <a:lnTo>
                  <a:pt x="155493" y="158551"/>
                </a:lnTo>
                <a:lnTo>
                  <a:pt x="152239" y="159993"/>
                </a:lnTo>
                <a:lnTo>
                  <a:pt x="149118" y="161907"/>
                </a:lnTo>
                <a:lnTo>
                  <a:pt x="146084" y="164135"/>
                </a:lnTo>
                <a:lnTo>
                  <a:pt x="143109" y="166573"/>
                </a:lnTo>
                <a:lnTo>
                  <a:pt x="139221" y="169151"/>
                </a:lnTo>
                <a:lnTo>
                  <a:pt x="134724" y="171822"/>
                </a:lnTo>
                <a:lnTo>
                  <a:pt x="129821" y="174556"/>
                </a:lnTo>
                <a:lnTo>
                  <a:pt x="125600" y="177330"/>
                </a:lnTo>
                <a:lnTo>
                  <a:pt x="121834" y="180133"/>
                </a:lnTo>
                <a:lnTo>
                  <a:pt x="118370" y="182953"/>
                </a:lnTo>
                <a:lnTo>
                  <a:pt x="114156" y="184834"/>
                </a:lnTo>
                <a:lnTo>
                  <a:pt x="109442" y="186087"/>
                </a:lnTo>
                <a:lnTo>
                  <a:pt x="104393" y="186923"/>
                </a:lnTo>
                <a:lnTo>
                  <a:pt x="99124" y="188433"/>
                </a:lnTo>
                <a:lnTo>
                  <a:pt x="93706" y="190392"/>
                </a:lnTo>
                <a:lnTo>
                  <a:pt x="88187" y="192650"/>
                </a:lnTo>
                <a:lnTo>
                  <a:pt x="82605" y="194156"/>
                </a:lnTo>
                <a:lnTo>
                  <a:pt x="76976" y="195160"/>
                </a:lnTo>
                <a:lnTo>
                  <a:pt x="71321" y="195829"/>
                </a:lnTo>
                <a:lnTo>
                  <a:pt x="65645" y="196275"/>
                </a:lnTo>
                <a:lnTo>
                  <a:pt x="59955" y="196572"/>
                </a:lnTo>
                <a:lnTo>
                  <a:pt x="45388" y="196991"/>
                </a:lnTo>
                <a:lnTo>
                  <a:pt x="25939" y="197152"/>
                </a:lnTo>
                <a:lnTo>
                  <a:pt x="23008" y="197156"/>
                </a:lnTo>
                <a:lnTo>
                  <a:pt x="20102" y="196208"/>
                </a:lnTo>
                <a:lnTo>
                  <a:pt x="17211" y="194622"/>
                </a:lnTo>
                <a:lnTo>
                  <a:pt x="10279" y="189785"/>
                </a:lnTo>
                <a:lnTo>
                  <a:pt x="6792" y="189124"/>
                </a:lnTo>
                <a:lnTo>
                  <a:pt x="1341" y="188699"/>
                </a:lnTo>
                <a:lnTo>
                  <a:pt x="895" y="187712"/>
                </a:lnTo>
                <a:lnTo>
                  <a:pt x="177" y="181823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"/>
          <p:cNvSpPr/>
          <p:nvPr/>
        </p:nvSpPr>
        <p:spPr>
          <a:xfrm>
            <a:off x="7375207" y="1877377"/>
            <a:ext cx="196654" cy="202022"/>
          </a:xfrm>
          <a:custGeom>
            <a:avLst/>
            <a:gdLst/>
            <a:ahLst/>
            <a:cxnLst/>
            <a:rect l="0" t="0" r="0" b="0"/>
            <a:pathLst>
              <a:path w="196654" h="202022">
                <a:moveTo>
                  <a:pt x="154305" y="0"/>
                </a:moveTo>
                <a:lnTo>
                  <a:pt x="146924" y="0"/>
                </a:lnTo>
                <a:lnTo>
                  <a:pt x="141535" y="4551"/>
                </a:lnTo>
                <a:lnTo>
                  <a:pt x="138172" y="5891"/>
                </a:lnTo>
                <a:lnTo>
                  <a:pt x="134024" y="6785"/>
                </a:lnTo>
                <a:lnTo>
                  <a:pt x="129355" y="7381"/>
                </a:lnTo>
                <a:lnTo>
                  <a:pt x="125289" y="7778"/>
                </a:lnTo>
                <a:lnTo>
                  <a:pt x="121626" y="8043"/>
                </a:lnTo>
                <a:lnTo>
                  <a:pt x="118232" y="8219"/>
                </a:lnTo>
                <a:lnTo>
                  <a:pt x="114064" y="9290"/>
                </a:lnTo>
                <a:lnTo>
                  <a:pt x="109380" y="10956"/>
                </a:lnTo>
                <a:lnTo>
                  <a:pt x="104353" y="13019"/>
                </a:lnTo>
                <a:lnTo>
                  <a:pt x="99096" y="14394"/>
                </a:lnTo>
                <a:lnTo>
                  <a:pt x="93686" y="15311"/>
                </a:lnTo>
                <a:lnTo>
                  <a:pt x="88175" y="15922"/>
                </a:lnTo>
                <a:lnTo>
                  <a:pt x="82596" y="16330"/>
                </a:lnTo>
                <a:lnTo>
                  <a:pt x="76972" y="16602"/>
                </a:lnTo>
                <a:lnTo>
                  <a:pt x="62494" y="16984"/>
                </a:lnTo>
                <a:lnTo>
                  <a:pt x="34495" y="17143"/>
                </a:lnTo>
                <a:lnTo>
                  <a:pt x="17534" y="17145"/>
                </a:lnTo>
                <a:lnTo>
                  <a:pt x="17222" y="23036"/>
                </a:lnTo>
                <a:lnTo>
                  <a:pt x="17160" y="27728"/>
                </a:lnTo>
                <a:lnTo>
                  <a:pt x="17145" y="78924"/>
                </a:lnTo>
                <a:lnTo>
                  <a:pt x="16193" y="81191"/>
                </a:lnTo>
                <a:lnTo>
                  <a:pt x="14605" y="82702"/>
                </a:lnTo>
                <a:lnTo>
                  <a:pt x="12594" y="83710"/>
                </a:lnTo>
                <a:lnTo>
                  <a:pt x="11253" y="85334"/>
                </a:lnTo>
                <a:lnTo>
                  <a:pt x="10360" y="87369"/>
                </a:lnTo>
                <a:lnTo>
                  <a:pt x="8926" y="92929"/>
                </a:lnTo>
                <a:lnTo>
                  <a:pt x="8677" y="98443"/>
                </a:lnTo>
                <a:lnTo>
                  <a:pt x="8579" y="103563"/>
                </a:lnTo>
                <a:lnTo>
                  <a:pt x="8576" y="107306"/>
                </a:lnTo>
                <a:lnTo>
                  <a:pt x="9528" y="107732"/>
                </a:lnTo>
                <a:lnTo>
                  <a:pt x="11114" y="107064"/>
                </a:lnTo>
                <a:lnTo>
                  <a:pt x="16792" y="103115"/>
                </a:lnTo>
                <a:lnTo>
                  <a:pt x="21591" y="102943"/>
                </a:lnTo>
                <a:lnTo>
                  <a:pt x="23919" y="101966"/>
                </a:lnTo>
                <a:lnTo>
                  <a:pt x="32699" y="96041"/>
                </a:lnTo>
                <a:lnTo>
                  <a:pt x="37039" y="93555"/>
                </a:lnTo>
                <a:lnTo>
                  <a:pt x="41838" y="90945"/>
                </a:lnTo>
                <a:lnTo>
                  <a:pt x="46942" y="89205"/>
                </a:lnTo>
                <a:lnTo>
                  <a:pt x="52250" y="88045"/>
                </a:lnTo>
                <a:lnTo>
                  <a:pt x="57693" y="87272"/>
                </a:lnTo>
                <a:lnTo>
                  <a:pt x="62275" y="85804"/>
                </a:lnTo>
                <a:lnTo>
                  <a:pt x="66282" y="83872"/>
                </a:lnTo>
                <a:lnTo>
                  <a:pt x="69906" y="81632"/>
                </a:lnTo>
                <a:lnTo>
                  <a:pt x="74226" y="80139"/>
                </a:lnTo>
                <a:lnTo>
                  <a:pt x="79012" y="79144"/>
                </a:lnTo>
                <a:lnTo>
                  <a:pt x="84107" y="78480"/>
                </a:lnTo>
                <a:lnTo>
                  <a:pt x="90362" y="78037"/>
                </a:lnTo>
                <a:lnTo>
                  <a:pt x="97389" y="77743"/>
                </a:lnTo>
                <a:lnTo>
                  <a:pt x="118391" y="77327"/>
                </a:lnTo>
                <a:lnTo>
                  <a:pt x="142555" y="77187"/>
                </a:lnTo>
                <a:lnTo>
                  <a:pt x="148377" y="78128"/>
                </a:lnTo>
                <a:lnTo>
                  <a:pt x="154162" y="79708"/>
                </a:lnTo>
                <a:lnTo>
                  <a:pt x="159925" y="81714"/>
                </a:lnTo>
                <a:lnTo>
                  <a:pt x="164719" y="84003"/>
                </a:lnTo>
                <a:lnTo>
                  <a:pt x="168868" y="86482"/>
                </a:lnTo>
                <a:lnTo>
                  <a:pt x="172586" y="89087"/>
                </a:lnTo>
                <a:lnTo>
                  <a:pt x="176018" y="91777"/>
                </a:lnTo>
                <a:lnTo>
                  <a:pt x="179258" y="94522"/>
                </a:lnTo>
                <a:lnTo>
                  <a:pt x="185398" y="100112"/>
                </a:lnTo>
                <a:lnTo>
                  <a:pt x="191302" y="105772"/>
                </a:lnTo>
                <a:lnTo>
                  <a:pt x="193257" y="109567"/>
                </a:lnTo>
                <a:lnTo>
                  <a:pt x="194561" y="114002"/>
                </a:lnTo>
                <a:lnTo>
                  <a:pt x="195430" y="118864"/>
                </a:lnTo>
                <a:lnTo>
                  <a:pt x="196009" y="123058"/>
                </a:lnTo>
                <a:lnTo>
                  <a:pt x="196395" y="126806"/>
                </a:lnTo>
                <a:lnTo>
                  <a:pt x="196653" y="130257"/>
                </a:lnTo>
                <a:lnTo>
                  <a:pt x="195872" y="133511"/>
                </a:lnTo>
                <a:lnTo>
                  <a:pt x="192464" y="139666"/>
                </a:lnTo>
                <a:lnTo>
                  <a:pt x="190221" y="143593"/>
                </a:lnTo>
                <a:lnTo>
                  <a:pt x="185191" y="153037"/>
                </a:lnTo>
                <a:lnTo>
                  <a:pt x="181563" y="157269"/>
                </a:lnTo>
                <a:lnTo>
                  <a:pt x="177239" y="161044"/>
                </a:lnTo>
                <a:lnTo>
                  <a:pt x="172452" y="164512"/>
                </a:lnTo>
                <a:lnTo>
                  <a:pt x="168308" y="168730"/>
                </a:lnTo>
                <a:lnTo>
                  <a:pt x="164594" y="173447"/>
                </a:lnTo>
                <a:lnTo>
                  <a:pt x="161163" y="178496"/>
                </a:lnTo>
                <a:lnTo>
                  <a:pt x="156972" y="181863"/>
                </a:lnTo>
                <a:lnTo>
                  <a:pt x="152273" y="184107"/>
                </a:lnTo>
                <a:lnTo>
                  <a:pt x="147236" y="185603"/>
                </a:lnTo>
                <a:lnTo>
                  <a:pt x="126493" y="192259"/>
                </a:lnTo>
                <a:lnTo>
                  <a:pt x="119571" y="193895"/>
                </a:lnTo>
                <a:lnTo>
                  <a:pt x="113052" y="194986"/>
                </a:lnTo>
                <a:lnTo>
                  <a:pt x="106800" y="195713"/>
                </a:lnTo>
                <a:lnTo>
                  <a:pt x="100728" y="196198"/>
                </a:lnTo>
                <a:lnTo>
                  <a:pt x="94775" y="196521"/>
                </a:lnTo>
                <a:lnTo>
                  <a:pt x="88900" y="196737"/>
                </a:lnTo>
                <a:lnTo>
                  <a:pt x="83080" y="197833"/>
                </a:lnTo>
                <a:lnTo>
                  <a:pt x="77293" y="199516"/>
                </a:lnTo>
                <a:lnTo>
                  <a:pt x="71532" y="201591"/>
                </a:lnTo>
                <a:lnTo>
                  <a:pt x="65786" y="202021"/>
                </a:lnTo>
                <a:lnTo>
                  <a:pt x="60050" y="201356"/>
                </a:lnTo>
                <a:lnTo>
                  <a:pt x="54320" y="199960"/>
                </a:lnTo>
                <a:lnTo>
                  <a:pt x="48596" y="199029"/>
                </a:lnTo>
                <a:lnTo>
                  <a:pt x="42875" y="198409"/>
                </a:lnTo>
                <a:lnTo>
                  <a:pt x="37156" y="197995"/>
                </a:lnTo>
                <a:lnTo>
                  <a:pt x="28262" y="197535"/>
                </a:lnTo>
                <a:lnTo>
                  <a:pt x="21133" y="197331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1"/>
          <p:cNvSpPr/>
          <p:nvPr/>
        </p:nvSpPr>
        <p:spPr>
          <a:xfrm>
            <a:off x="6492240" y="2486025"/>
            <a:ext cx="171299" cy="205623"/>
          </a:xfrm>
          <a:custGeom>
            <a:avLst/>
            <a:gdLst/>
            <a:ahLst/>
            <a:cxnLst/>
            <a:rect l="0" t="0" r="0" b="0"/>
            <a:pathLst>
              <a:path w="171299" h="205623">
                <a:moveTo>
                  <a:pt x="128587" y="8572"/>
                </a:moveTo>
                <a:lnTo>
                  <a:pt x="40386" y="8572"/>
                </a:lnTo>
                <a:lnTo>
                  <a:pt x="37401" y="7620"/>
                </a:lnTo>
                <a:lnTo>
                  <a:pt x="34459" y="6032"/>
                </a:lnTo>
                <a:lnTo>
                  <a:pt x="31545" y="4021"/>
                </a:lnTo>
                <a:lnTo>
                  <a:pt x="28650" y="2681"/>
                </a:lnTo>
                <a:lnTo>
                  <a:pt x="25767" y="1787"/>
                </a:lnTo>
                <a:lnTo>
                  <a:pt x="22893" y="1191"/>
                </a:lnTo>
                <a:lnTo>
                  <a:pt x="20024" y="794"/>
                </a:lnTo>
                <a:lnTo>
                  <a:pt x="17160" y="529"/>
                </a:lnTo>
                <a:lnTo>
                  <a:pt x="8592" y="1"/>
                </a:lnTo>
                <a:lnTo>
                  <a:pt x="8573" y="0"/>
                </a:lnTo>
                <a:lnTo>
                  <a:pt x="8572" y="53208"/>
                </a:lnTo>
                <a:lnTo>
                  <a:pt x="9525" y="56427"/>
                </a:lnTo>
                <a:lnTo>
                  <a:pt x="13123" y="62543"/>
                </a:lnTo>
                <a:lnTo>
                  <a:pt x="15357" y="68437"/>
                </a:lnTo>
                <a:lnTo>
                  <a:pt x="16351" y="74231"/>
                </a:lnTo>
                <a:lnTo>
                  <a:pt x="16792" y="79981"/>
                </a:lnTo>
                <a:lnTo>
                  <a:pt x="15957" y="82848"/>
                </a:lnTo>
                <a:lnTo>
                  <a:pt x="12489" y="88574"/>
                </a:lnTo>
                <a:lnTo>
                  <a:pt x="9732" y="92601"/>
                </a:lnTo>
                <a:lnTo>
                  <a:pt x="9088" y="96083"/>
                </a:lnTo>
                <a:lnTo>
                  <a:pt x="8801" y="100806"/>
                </a:lnTo>
                <a:lnTo>
                  <a:pt x="8581" y="110971"/>
                </a:lnTo>
                <a:lnTo>
                  <a:pt x="8573" y="118782"/>
                </a:lnTo>
                <a:lnTo>
                  <a:pt x="9525" y="119193"/>
                </a:lnTo>
                <a:lnTo>
                  <a:pt x="13123" y="119649"/>
                </a:lnTo>
                <a:lnTo>
                  <a:pt x="14464" y="118818"/>
                </a:lnTo>
                <a:lnTo>
                  <a:pt x="15357" y="117312"/>
                </a:lnTo>
                <a:lnTo>
                  <a:pt x="16792" y="112602"/>
                </a:lnTo>
                <a:lnTo>
                  <a:pt x="21591" y="107235"/>
                </a:lnTo>
                <a:lnTo>
                  <a:pt x="23918" y="105780"/>
                </a:lnTo>
                <a:lnTo>
                  <a:pt x="32698" y="102779"/>
                </a:lnTo>
                <a:lnTo>
                  <a:pt x="37039" y="100904"/>
                </a:lnTo>
                <a:lnTo>
                  <a:pt x="46942" y="96281"/>
                </a:lnTo>
                <a:lnTo>
                  <a:pt x="57693" y="91052"/>
                </a:lnTo>
                <a:lnTo>
                  <a:pt x="63227" y="89276"/>
                </a:lnTo>
                <a:lnTo>
                  <a:pt x="68821" y="88092"/>
                </a:lnTo>
                <a:lnTo>
                  <a:pt x="74456" y="87303"/>
                </a:lnTo>
                <a:lnTo>
                  <a:pt x="80116" y="85824"/>
                </a:lnTo>
                <a:lnTo>
                  <a:pt x="85796" y="83886"/>
                </a:lnTo>
                <a:lnTo>
                  <a:pt x="91487" y="81641"/>
                </a:lnTo>
                <a:lnTo>
                  <a:pt x="97186" y="80145"/>
                </a:lnTo>
                <a:lnTo>
                  <a:pt x="102891" y="79147"/>
                </a:lnTo>
                <a:lnTo>
                  <a:pt x="108598" y="78482"/>
                </a:lnTo>
                <a:lnTo>
                  <a:pt x="113356" y="78039"/>
                </a:lnTo>
                <a:lnTo>
                  <a:pt x="117481" y="77743"/>
                </a:lnTo>
                <a:lnTo>
                  <a:pt x="121183" y="77546"/>
                </a:lnTo>
                <a:lnTo>
                  <a:pt x="125556" y="78367"/>
                </a:lnTo>
                <a:lnTo>
                  <a:pt x="130376" y="79867"/>
                </a:lnTo>
                <a:lnTo>
                  <a:pt x="135494" y="81820"/>
                </a:lnTo>
                <a:lnTo>
                  <a:pt x="139860" y="83121"/>
                </a:lnTo>
                <a:lnTo>
                  <a:pt x="143723" y="83989"/>
                </a:lnTo>
                <a:lnTo>
                  <a:pt x="147250" y="84568"/>
                </a:lnTo>
                <a:lnTo>
                  <a:pt x="150554" y="85906"/>
                </a:lnTo>
                <a:lnTo>
                  <a:pt x="153709" y="87751"/>
                </a:lnTo>
                <a:lnTo>
                  <a:pt x="156765" y="89933"/>
                </a:lnTo>
                <a:lnTo>
                  <a:pt x="159755" y="92340"/>
                </a:lnTo>
                <a:lnTo>
                  <a:pt x="162701" y="94897"/>
                </a:lnTo>
                <a:lnTo>
                  <a:pt x="165617" y="97555"/>
                </a:lnTo>
                <a:lnTo>
                  <a:pt x="167562" y="100279"/>
                </a:lnTo>
                <a:lnTo>
                  <a:pt x="169721" y="105846"/>
                </a:lnTo>
                <a:lnTo>
                  <a:pt x="170681" y="111495"/>
                </a:lnTo>
                <a:lnTo>
                  <a:pt x="170938" y="114335"/>
                </a:lnTo>
                <a:lnTo>
                  <a:pt x="171109" y="118133"/>
                </a:lnTo>
                <a:lnTo>
                  <a:pt x="171298" y="127433"/>
                </a:lnTo>
                <a:lnTo>
                  <a:pt x="170395" y="132580"/>
                </a:lnTo>
                <a:lnTo>
                  <a:pt x="168842" y="137917"/>
                </a:lnTo>
                <a:lnTo>
                  <a:pt x="166854" y="143379"/>
                </a:lnTo>
                <a:lnTo>
                  <a:pt x="164576" y="147974"/>
                </a:lnTo>
                <a:lnTo>
                  <a:pt x="162104" y="151989"/>
                </a:lnTo>
                <a:lnTo>
                  <a:pt x="159505" y="155618"/>
                </a:lnTo>
                <a:lnTo>
                  <a:pt x="155866" y="158990"/>
                </a:lnTo>
                <a:lnTo>
                  <a:pt x="151535" y="162191"/>
                </a:lnTo>
                <a:lnTo>
                  <a:pt x="146744" y="165277"/>
                </a:lnTo>
                <a:lnTo>
                  <a:pt x="141644" y="168287"/>
                </a:lnTo>
                <a:lnTo>
                  <a:pt x="136339" y="171246"/>
                </a:lnTo>
                <a:lnTo>
                  <a:pt x="125365" y="177074"/>
                </a:lnTo>
                <a:lnTo>
                  <a:pt x="114138" y="182839"/>
                </a:lnTo>
                <a:lnTo>
                  <a:pt x="109429" y="185710"/>
                </a:lnTo>
                <a:lnTo>
                  <a:pt x="105337" y="188577"/>
                </a:lnTo>
                <a:lnTo>
                  <a:pt x="101657" y="191440"/>
                </a:lnTo>
                <a:lnTo>
                  <a:pt x="96346" y="193349"/>
                </a:lnTo>
                <a:lnTo>
                  <a:pt x="89948" y="194622"/>
                </a:lnTo>
                <a:lnTo>
                  <a:pt x="82826" y="195470"/>
                </a:lnTo>
                <a:lnTo>
                  <a:pt x="77124" y="196988"/>
                </a:lnTo>
                <a:lnTo>
                  <a:pt x="72371" y="198953"/>
                </a:lnTo>
                <a:lnTo>
                  <a:pt x="68250" y="201215"/>
                </a:lnTo>
                <a:lnTo>
                  <a:pt x="63597" y="202723"/>
                </a:lnTo>
                <a:lnTo>
                  <a:pt x="58591" y="203729"/>
                </a:lnTo>
                <a:lnTo>
                  <a:pt x="53348" y="204399"/>
                </a:lnTo>
                <a:lnTo>
                  <a:pt x="48900" y="204846"/>
                </a:lnTo>
                <a:lnTo>
                  <a:pt x="44982" y="205144"/>
                </a:lnTo>
                <a:lnTo>
                  <a:pt x="41418" y="205342"/>
                </a:lnTo>
                <a:lnTo>
                  <a:pt x="34918" y="205563"/>
                </a:lnTo>
                <a:lnTo>
                  <a:pt x="31850" y="205622"/>
                </a:lnTo>
                <a:lnTo>
                  <a:pt x="28854" y="204709"/>
                </a:lnTo>
                <a:lnTo>
                  <a:pt x="25904" y="203147"/>
                </a:lnTo>
                <a:lnTo>
                  <a:pt x="22984" y="201154"/>
                </a:lnTo>
                <a:lnTo>
                  <a:pt x="20084" y="199825"/>
                </a:lnTo>
                <a:lnTo>
                  <a:pt x="17200" y="198939"/>
                </a:lnTo>
                <a:lnTo>
                  <a:pt x="14324" y="198348"/>
                </a:lnTo>
                <a:lnTo>
                  <a:pt x="12407" y="197002"/>
                </a:lnTo>
                <a:lnTo>
                  <a:pt x="11128" y="195152"/>
                </a:lnTo>
                <a:lnTo>
                  <a:pt x="9077" y="189890"/>
                </a:lnTo>
                <a:lnTo>
                  <a:pt x="7956" y="189458"/>
                </a:lnTo>
                <a:lnTo>
                  <a:pt x="6257" y="189170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"/>
          <p:cNvSpPr/>
          <p:nvPr/>
        </p:nvSpPr>
        <p:spPr>
          <a:xfrm>
            <a:off x="6817994" y="3223260"/>
            <a:ext cx="1157289" cy="34291"/>
          </a:xfrm>
          <a:custGeom>
            <a:avLst/>
            <a:gdLst/>
            <a:ahLst/>
            <a:cxnLst/>
            <a:rect l="0" t="0" r="0" b="0"/>
            <a:pathLst>
              <a:path w="1157289" h="34291">
                <a:moveTo>
                  <a:pt x="0" y="8572"/>
                </a:moveTo>
                <a:lnTo>
                  <a:pt x="0" y="2"/>
                </a:lnTo>
                <a:lnTo>
                  <a:pt x="0" y="8219"/>
                </a:lnTo>
                <a:lnTo>
                  <a:pt x="7382" y="8541"/>
                </a:lnTo>
                <a:lnTo>
                  <a:pt x="7779" y="9504"/>
                </a:lnTo>
                <a:lnTo>
                  <a:pt x="8044" y="11098"/>
                </a:lnTo>
                <a:lnTo>
                  <a:pt x="8220" y="13114"/>
                </a:lnTo>
                <a:lnTo>
                  <a:pt x="9290" y="14457"/>
                </a:lnTo>
                <a:lnTo>
                  <a:pt x="10956" y="15353"/>
                </a:lnTo>
                <a:lnTo>
                  <a:pt x="15923" y="16791"/>
                </a:lnTo>
                <a:lnTo>
                  <a:pt x="17283" y="17861"/>
                </a:lnTo>
                <a:lnTo>
                  <a:pt x="19142" y="19527"/>
                </a:lnTo>
                <a:lnTo>
                  <a:pt x="21334" y="21590"/>
                </a:lnTo>
                <a:lnTo>
                  <a:pt x="23748" y="22966"/>
                </a:lnTo>
                <a:lnTo>
                  <a:pt x="26309" y="23883"/>
                </a:lnTo>
                <a:lnTo>
                  <a:pt x="32714" y="25355"/>
                </a:lnTo>
                <a:lnTo>
                  <a:pt x="62620" y="25708"/>
                </a:lnTo>
                <a:lnTo>
                  <a:pt x="65560" y="26663"/>
                </a:lnTo>
                <a:lnTo>
                  <a:pt x="68472" y="28253"/>
                </a:lnTo>
                <a:lnTo>
                  <a:pt x="71366" y="30265"/>
                </a:lnTo>
                <a:lnTo>
                  <a:pt x="74247" y="31607"/>
                </a:lnTo>
                <a:lnTo>
                  <a:pt x="77121" y="32501"/>
                </a:lnTo>
                <a:lnTo>
                  <a:pt x="83807" y="33495"/>
                </a:lnTo>
                <a:lnTo>
                  <a:pt x="117875" y="34269"/>
                </a:lnTo>
                <a:lnTo>
                  <a:pt x="321707" y="34290"/>
                </a:lnTo>
                <a:lnTo>
                  <a:pt x="328772" y="33337"/>
                </a:lnTo>
                <a:lnTo>
                  <a:pt x="336339" y="31750"/>
                </a:lnTo>
                <a:lnTo>
                  <a:pt x="344241" y="29739"/>
                </a:lnTo>
                <a:lnTo>
                  <a:pt x="352367" y="28398"/>
                </a:lnTo>
                <a:lnTo>
                  <a:pt x="360642" y="27504"/>
                </a:lnTo>
                <a:lnTo>
                  <a:pt x="377455" y="26511"/>
                </a:lnTo>
                <a:lnTo>
                  <a:pt x="408993" y="25874"/>
                </a:lnTo>
                <a:lnTo>
                  <a:pt x="422757" y="24834"/>
                </a:lnTo>
                <a:lnTo>
                  <a:pt x="430428" y="23224"/>
                </a:lnTo>
                <a:lnTo>
                  <a:pt x="438400" y="21197"/>
                </a:lnTo>
                <a:lnTo>
                  <a:pt x="446571" y="19846"/>
                </a:lnTo>
                <a:lnTo>
                  <a:pt x="454877" y="18946"/>
                </a:lnTo>
                <a:lnTo>
                  <a:pt x="471726" y="17945"/>
                </a:lnTo>
                <a:lnTo>
                  <a:pt x="505825" y="17303"/>
                </a:lnTo>
                <a:lnTo>
                  <a:pt x="702956" y="17145"/>
                </a:lnTo>
                <a:lnTo>
                  <a:pt x="711525" y="16192"/>
                </a:lnTo>
                <a:lnTo>
                  <a:pt x="720095" y="14605"/>
                </a:lnTo>
                <a:lnTo>
                  <a:pt x="728666" y="12594"/>
                </a:lnTo>
                <a:lnTo>
                  <a:pt x="736285" y="11253"/>
                </a:lnTo>
                <a:lnTo>
                  <a:pt x="743270" y="10359"/>
                </a:lnTo>
                <a:lnTo>
                  <a:pt x="757063" y="9367"/>
                </a:lnTo>
                <a:lnTo>
                  <a:pt x="789201" y="8729"/>
                </a:lnTo>
                <a:lnTo>
                  <a:pt x="1129844" y="8572"/>
                </a:lnTo>
                <a:lnTo>
                  <a:pt x="1131371" y="7620"/>
                </a:lnTo>
                <a:lnTo>
                  <a:pt x="1133343" y="6032"/>
                </a:lnTo>
                <a:lnTo>
                  <a:pt x="1135610" y="4021"/>
                </a:lnTo>
                <a:lnTo>
                  <a:pt x="1138073" y="2681"/>
                </a:lnTo>
                <a:lnTo>
                  <a:pt x="1140669" y="1787"/>
                </a:lnTo>
                <a:lnTo>
                  <a:pt x="1147126" y="352"/>
                </a:lnTo>
                <a:lnTo>
                  <a:pt x="115728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3"/>
          <p:cNvSpPr/>
          <p:nvPr/>
        </p:nvSpPr>
        <p:spPr>
          <a:xfrm>
            <a:off x="6792277" y="2134552"/>
            <a:ext cx="51436" cy="1080136"/>
          </a:xfrm>
          <a:custGeom>
            <a:avLst/>
            <a:gdLst/>
            <a:ahLst/>
            <a:cxnLst/>
            <a:rect l="0" t="0" r="0" b="0"/>
            <a:pathLst>
              <a:path w="51436" h="1080136">
                <a:moveTo>
                  <a:pt x="0" y="1080135"/>
                </a:moveTo>
                <a:lnTo>
                  <a:pt x="0" y="934250"/>
                </a:lnTo>
                <a:lnTo>
                  <a:pt x="953" y="925729"/>
                </a:lnTo>
                <a:lnTo>
                  <a:pt x="2540" y="917190"/>
                </a:lnTo>
                <a:lnTo>
                  <a:pt x="4551" y="908640"/>
                </a:lnTo>
                <a:lnTo>
                  <a:pt x="5891" y="900083"/>
                </a:lnTo>
                <a:lnTo>
                  <a:pt x="7381" y="882954"/>
                </a:lnTo>
                <a:lnTo>
                  <a:pt x="8337" y="854566"/>
                </a:lnTo>
                <a:lnTo>
                  <a:pt x="9455" y="830737"/>
                </a:lnTo>
                <a:lnTo>
                  <a:pt x="11066" y="822430"/>
                </a:lnTo>
                <a:lnTo>
                  <a:pt x="13092" y="814034"/>
                </a:lnTo>
                <a:lnTo>
                  <a:pt x="14443" y="805579"/>
                </a:lnTo>
                <a:lnTo>
                  <a:pt x="15945" y="788565"/>
                </a:lnTo>
                <a:lnTo>
                  <a:pt x="16789" y="762922"/>
                </a:lnTo>
                <a:lnTo>
                  <a:pt x="17145" y="522560"/>
                </a:lnTo>
                <a:lnTo>
                  <a:pt x="18098" y="514109"/>
                </a:lnTo>
                <a:lnTo>
                  <a:pt x="19685" y="505617"/>
                </a:lnTo>
                <a:lnTo>
                  <a:pt x="21696" y="497098"/>
                </a:lnTo>
                <a:lnTo>
                  <a:pt x="23037" y="488561"/>
                </a:lnTo>
                <a:lnTo>
                  <a:pt x="24526" y="471456"/>
                </a:lnTo>
                <a:lnTo>
                  <a:pt x="25364" y="445761"/>
                </a:lnTo>
                <a:lnTo>
                  <a:pt x="26435" y="438144"/>
                </a:lnTo>
                <a:lnTo>
                  <a:pt x="28101" y="431161"/>
                </a:lnTo>
                <a:lnTo>
                  <a:pt x="30164" y="424601"/>
                </a:lnTo>
                <a:lnTo>
                  <a:pt x="31539" y="417370"/>
                </a:lnTo>
                <a:lnTo>
                  <a:pt x="33068" y="401715"/>
                </a:lnTo>
                <a:lnTo>
                  <a:pt x="34048" y="369335"/>
                </a:lnTo>
                <a:lnTo>
                  <a:pt x="34290" y="217182"/>
                </a:lnTo>
                <a:lnTo>
                  <a:pt x="35243" y="211463"/>
                </a:lnTo>
                <a:lnTo>
                  <a:pt x="36830" y="205746"/>
                </a:lnTo>
                <a:lnTo>
                  <a:pt x="38841" y="200028"/>
                </a:lnTo>
                <a:lnTo>
                  <a:pt x="40181" y="193360"/>
                </a:lnTo>
                <a:lnTo>
                  <a:pt x="41671" y="178330"/>
                </a:lnTo>
                <a:lnTo>
                  <a:pt x="42758" y="144922"/>
                </a:lnTo>
                <a:lnTo>
                  <a:pt x="42860" y="101610"/>
                </a:lnTo>
                <a:lnTo>
                  <a:pt x="43813" y="97268"/>
                </a:lnTo>
                <a:lnTo>
                  <a:pt x="45401" y="92468"/>
                </a:lnTo>
                <a:lnTo>
                  <a:pt x="47413" y="87363"/>
                </a:lnTo>
                <a:lnTo>
                  <a:pt x="48754" y="83007"/>
                </a:lnTo>
                <a:lnTo>
                  <a:pt x="50243" y="75627"/>
                </a:lnTo>
                <a:lnTo>
                  <a:pt x="51421" y="42878"/>
                </a:lnTo>
                <a:lnTo>
                  <a:pt x="5143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4"/>
          <p:cNvSpPr/>
          <p:nvPr/>
        </p:nvSpPr>
        <p:spPr>
          <a:xfrm>
            <a:off x="6835140" y="2125980"/>
            <a:ext cx="1217295" cy="25718"/>
          </a:xfrm>
          <a:custGeom>
            <a:avLst/>
            <a:gdLst/>
            <a:ahLst/>
            <a:cxnLst/>
            <a:rect l="0" t="0" r="0" b="0"/>
            <a:pathLst>
              <a:path w="1217295" h="25718">
                <a:moveTo>
                  <a:pt x="0" y="25717"/>
                </a:moveTo>
                <a:lnTo>
                  <a:pt x="4551" y="25717"/>
                </a:lnTo>
                <a:lnTo>
                  <a:pt x="6843" y="24765"/>
                </a:lnTo>
                <a:lnTo>
                  <a:pt x="9325" y="23177"/>
                </a:lnTo>
                <a:lnTo>
                  <a:pt x="11931" y="21166"/>
                </a:lnTo>
                <a:lnTo>
                  <a:pt x="14621" y="19826"/>
                </a:lnTo>
                <a:lnTo>
                  <a:pt x="17368" y="18932"/>
                </a:lnTo>
                <a:lnTo>
                  <a:pt x="20151" y="18336"/>
                </a:lnTo>
                <a:lnTo>
                  <a:pt x="28324" y="17674"/>
                </a:lnTo>
                <a:lnTo>
                  <a:pt x="63761" y="17165"/>
                </a:lnTo>
                <a:lnTo>
                  <a:pt x="74693" y="17154"/>
                </a:lnTo>
                <a:lnTo>
                  <a:pt x="81227" y="16198"/>
                </a:lnTo>
                <a:lnTo>
                  <a:pt x="88442" y="14609"/>
                </a:lnTo>
                <a:lnTo>
                  <a:pt x="96109" y="12596"/>
                </a:lnTo>
                <a:lnTo>
                  <a:pt x="103125" y="11255"/>
                </a:lnTo>
                <a:lnTo>
                  <a:pt x="109707" y="10361"/>
                </a:lnTo>
                <a:lnTo>
                  <a:pt x="116000" y="9765"/>
                </a:lnTo>
                <a:lnTo>
                  <a:pt x="130613" y="9102"/>
                </a:lnTo>
                <a:lnTo>
                  <a:pt x="163277" y="8677"/>
                </a:lnTo>
                <a:lnTo>
                  <a:pt x="264912" y="8573"/>
                </a:lnTo>
                <a:lnTo>
                  <a:pt x="273763" y="7620"/>
                </a:lnTo>
                <a:lnTo>
                  <a:pt x="282521" y="6032"/>
                </a:lnTo>
                <a:lnTo>
                  <a:pt x="291217" y="4021"/>
                </a:lnTo>
                <a:lnTo>
                  <a:pt x="299872" y="2681"/>
                </a:lnTo>
                <a:lnTo>
                  <a:pt x="308499" y="1787"/>
                </a:lnTo>
                <a:lnTo>
                  <a:pt x="317109" y="1191"/>
                </a:lnTo>
                <a:lnTo>
                  <a:pt x="336835" y="529"/>
                </a:lnTo>
                <a:lnTo>
                  <a:pt x="393803" y="46"/>
                </a:lnTo>
                <a:lnTo>
                  <a:pt x="121729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"/>
          <p:cNvSpPr/>
          <p:nvPr/>
        </p:nvSpPr>
        <p:spPr>
          <a:xfrm>
            <a:off x="7966709" y="2143125"/>
            <a:ext cx="42863" cy="1088342"/>
          </a:xfrm>
          <a:custGeom>
            <a:avLst/>
            <a:gdLst/>
            <a:ahLst/>
            <a:cxnLst/>
            <a:rect l="0" t="0" r="0" b="0"/>
            <a:pathLst>
              <a:path w="42863" h="1088342">
                <a:moveTo>
                  <a:pt x="8573" y="0"/>
                </a:moveTo>
                <a:lnTo>
                  <a:pt x="355" y="0"/>
                </a:lnTo>
                <a:lnTo>
                  <a:pt x="0" y="31691"/>
                </a:lnTo>
                <a:lnTo>
                  <a:pt x="0" y="41203"/>
                </a:lnTo>
                <a:lnTo>
                  <a:pt x="953" y="43661"/>
                </a:lnTo>
                <a:lnTo>
                  <a:pt x="2541" y="47205"/>
                </a:lnTo>
                <a:lnTo>
                  <a:pt x="4551" y="51472"/>
                </a:lnTo>
                <a:lnTo>
                  <a:pt x="5892" y="55270"/>
                </a:lnTo>
                <a:lnTo>
                  <a:pt x="6786" y="58754"/>
                </a:lnTo>
                <a:lnTo>
                  <a:pt x="7382" y="62029"/>
                </a:lnTo>
                <a:lnTo>
                  <a:pt x="8731" y="65165"/>
                </a:lnTo>
                <a:lnTo>
                  <a:pt x="10583" y="68208"/>
                </a:lnTo>
                <a:lnTo>
                  <a:pt x="12772" y="71189"/>
                </a:lnTo>
                <a:lnTo>
                  <a:pt x="14229" y="75082"/>
                </a:lnTo>
                <a:lnTo>
                  <a:pt x="15201" y="79582"/>
                </a:lnTo>
                <a:lnTo>
                  <a:pt x="15850" y="84487"/>
                </a:lnTo>
                <a:lnTo>
                  <a:pt x="17234" y="89662"/>
                </a:lnTo>
                <a:lnTo>
                  <a:pt x="19110" y="95017"/>
                </a:lnTo>
                <a:lnTo>
                  <a:pt x="21312" y="100492"/>
                </a:lnTo>
                <a:lnTo>
                  <a:pt x="22780" y="106047"/>
                </a:lnTo>
                <a:lnTo>
                  <a:pt x="23760" y="111655"/>
                </a:lnTo>
                <a:lnTo>
                  <a:pt x="24848" y="123919"/>
                </a:lnTo>
                <a:lnTo>
                  <a:pt x="25331" y="138895"/>
                </a:lnTo>
                <a:lnTo>
                  <a:pt x="26413" y="145936"/>
                </a:lnTo>
                <a:lnTo>
                  <a:pt x="28086" y="152536"/>
                </a:lnTo>
                <a:lnTo>
                  <a:pt x="30154" y="158840"/>
                </a:lnTo>
                <a:lnTo>
                  <a:pt x="31533" y="165901"/>
                </a:lnTo>
                <a:lnTo>
                  <a:pt x="32452" y="173465"/>
                </a:lnTo>
                <a:lnTo>
                  <a:pt x="33746" y="195224"/>
                </a:lnTo>
                <a:lnTo>
                  <a:pt x="34184" y="224194"/>
                </a:lnTo>
                <a:lnTo>
                  <a:pt x="34281" y="274435"/>
                </a:lnTo>
                <a:lnTo>
                  <a:pt x="35236" y="282969"/>
                </a:lnTo>
                <a:lnTo>
                  <a:pt x="36826" y="291516"/>
                </a:lnTo>
                <a:lnTo>
                  <a:pt x="38838" y="300071"/>
                </a:lnTo>
                <a:lnTo>
                  <a:pt x="40180" y="308632"/>
                </a:lnTo>
                <a:lnTo>
                  <a:pt x="41075" y="317197"/>
                </a:lnTo>
                <a:lnTo>
                  <a:pt x="42333" y="342904"/>
                </a:lnTo>
                <a:lnTo>
                  <a:pt x="42706" y="368618"/>
                </a:lnTo>
                <a:lnTo>
                  <a:pt x="42862" y="488527"/>
                </a:lnTo>
                <a:lnTo>
                  <a:pt x="41909" y="497135"/>
                </a:lnTo>
                <a:lnTo>
                  <a:pt x="40323" y="505730"/>
                </a:lnTo>
                <a:lnTo>
                  <a:pt x="38312" y="514319"/>
                </a:lnTo>
                <a:lnTo>
                  <a:pt x="38617" y="531481"/>
                </a:lnTo>
                <a:lnTo>
                  <a:pt x="40032" y="540058"/>
                </a:lnTo>
                <a:lnTo>
                  <a:pt x="40976" y="548633"/>
                </a:lnTo>
                <a:lnTo>
                  <a:pt x="42304" y="575308"/>
                </a:lnTo>
                <a:lnTo>
                  <a:pt x="42753" y="615432"/>
                </a:lnTo>
                <a:lnTo>
                  <a:pt x="41861" y="633570"/>
                </a:lnTo>
                <a:lnTo>
                  <a:pt x="40291" y="642407"/>
                </a:lnTo>
                <a:lnTo>
                  <a:pt x="38290" y="651156"/>
                </a:lnTo>
                <a:lnTo>
                  <a:pt x="36957" y="659847"/>
                </a:lnTo>
                <a:lnTo>
                  <a:pt x="36069" y="668498"/>
                </a:lnTo>
                <a:lnTo>
                  <a:pt x="34817" y="694326"/>
                </a:lnTo>
                <a:lnTo>
                  <a:pt x="33572" y="711496"/>
                </a:lnTo>
                <a:lnTo>
                  <a:pt x="31907" y="720076"/>
                </a:lnTo>
                <a:lnTo>
                  <a:pt x="29844" y="728653"/>
                </a:lnTo>
                <a:lnTo>
                  <a:pt x="28468" y="737229"/>
                </a:lnTo>
                <a:lnTo>
                  <a:pt x="27551" y="745803"/>
                </a:lnTo>
                <a:lnTo>
                  <a:pt x="26261" y="768984"/>
                </a:lnTo>
                <a:lnTo>
                  <a:pt x="25826" y="798434"/>
                </a:lnTo>
                <a:lnTo>
                  <a:pt x="25727" y="848782"/>
                </a:lnTo>
                <a:lnTo>
                  <a:pt x="24772" y="856367"/>
                </a:lnTo>
                <a:lnTo>
                  <a:pt x="23183" y="863329"/>
                </a:lnTo>
                <a:lnTo>
                  <a:pt x="21170" y="869875"/>
                </a:lnTo>
                <a:lnTo>
                  <a:pt x="19829" y="877096"/>
                </a:lnTo>
                <a:lnTo>
                  <a:pt x="18934" y="884768"/>
                </a:lnTo>
                <a:lnTo>
                  <a:pt x="17676" y="906678"/>
                </a:lnTo>
                <a:lnTo>
                  <a:pt x="16429" y="919223"/>
                </a:lnTo>
                <a:lnTo>
                  <a:pt x="14763" y="925235"/>
                </a:lnTo>
                <a:lnTo>
                  <a:pt x="12699" y="931148"/>
                </a:lnTo>
                <a:lnTo>
                  <a:pt x="11324" y="936995"/>
                </a:lnTo>
                <a:lnTo>
                  <a:pt x="10407" y="942799"/>
                </a:lnTo>
                <a:lnTo>
                  <a:pt x="9117" y="960067"/>
                </a:lnTo>
                <a:lnTo>
                  <a:pt x="8622" y="991865"/>
                </a:lnTo>
                <a:lnTo>
                  <a:pt x="8574" y="1039763"/>
                </a:lnTo>
                <a:lnTo>
                  <a:pt x="9526" y="1042743"/>
                </a:lnTo>
                <a:lnTo>
                  <a:pt x="11114" y="1045682"/>
                </a:lnTo>
                <a:lnTo>
                  <a:pt x="13124" y="1048594"/>
                </a:lnTo>
                <a:lnTo>
                  <a:pt x="14465" y="1051487"/>
                </a:lnTo>
                <a:lnTo>
                  <a:pt x="15358" y="1054369"/>
                </a:lnTo>
                <a:lnTo>
                  <a:pt x="16616" y="1062976"/>
                </a:lnTo>
                <a:lnTo>
                  <a:pt x="17143" y="1084537"/>
                </a:lnTo>
                <a:lnTo>
                  <a:pt x="18097" y="1085927"/>
                </a:lnTo>
                <a:lnTo>
                  <a:pt x="19684" y="1086854"/>
                </a:lnTo>
                <a:lnTo>
                  <a:pt x="24526" y="1088341"/>
                </a:lnTo>
                <a:lnTo>
                  <a:pt x="24924" y="1087510"/>
                </a:lnTo>
                <a:lnTo>
                  <a:pt x="25718" y="10801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"/>
          <p:cNvSpPr/>
          <p:nvPr/>
        </p:nvSpPr>
        <p:spPr>
          <a:xfrm>
            <a:off x="1974532" y="2786097"/>
            <a:ext cx="411481" cy="402860"/>
          </a:xfrm>
          <a:custGeom>
            <a:avLst/>
            <a:gdLst/>
            <a:ahLst/>
            <a:cxnLst/>
            <a:rect l="0" t="0" r="0" b="0"/>
            <a:pathLst>
              <a:path w="411481" h="402860">
                <a:moveTo>
                  <a:pt x="411480" y="51400"/>
                </a:moveTo>
                <a:lnTo>
                  <a:pt x="411480" y="46849"/>
                </a:lnTo>
                <a:lnTo>
                  <a:pt x="410527" y="44556"/>
                </a:lnTo>
                <a:lnTo>
                  <a:pt x="404099" y="35800"/>
                </a:lnTo>
                <a:lnTo>
                  <a:pt x="393739" y="25133"/>
                </a:lnTo>
                <a:lnTo>
                  <a:pt x="382787" y="14144"/>
                </a:lnTo>
                <a:lnTo>
                  <a:pt x="379969" y="12275"/>
                </a:lnTo>
                <a:lnTo>
                  <a:pt x="371452" y="8693"/>
                </a:lnTo>
                <a:lnTo>
                  <a:pt x="365750" y="4479"/>
                </a:lnTo>
                <a:lnTo>
                  <a:pt x="361943" y="2974"/>
                </a:lnTo>
                <a:lnTo>
                  <a:pt x="352634" y="1302"/>
                </a:lnTo>
                <a:lnTo>
                  <a:pt x="342146" y="559"/>
                </a:lnTo>
                <a:lnTo>
                  <a:pt x="330182" y="229"/>
                </a:lnTo>
                <a:lnTo>
                  <a:pt x="290919" y="0"/>
                </a:lnTo>
                <a:lnTo>
                  <a:pt x="282529" y="941"/>
                </a:lnTo>
                <a:lnTo>
                  <a:pt x="274077" y="2520"/>
                </a:lnTo>
                <a:lnTo>
                  <a:pt x="265586" y="4526"/>
                </a:lnTo>
                <a:lnTo>
                  <a:pt x="257067" y="6816"/>
                </a:lnTo>
                <a:lnTo>
                  <a:pt x="239982" y="11900"/>
                </a:lnTo>
                <a:lnTo>
                  <a:pt x="229520" y="14589"/>
                </a:lnTo>
                <a:lnTo>
                  <a:pt x="205196" y="20117"/>
                </a:lnTo>
                <a:lnTo>
                  <a:pt x="193948" y="22925"/>
                </a:lnTo>
                <a:lnTo>
                  <a:pt x="183591" y="25749"/>
                </a:lnTo>
                <a:lnTo>
                  <a:pt x="164463" y="31427"/>
                </a:lnTo>
                <a:lnTo>
                  <a:pt x="146437" y="37126"/>
                </a:lnTo>
                <a:lnTo>
                  <a:pt x="138582" y="39979"/>
                </a:lnTo>
                <a:lnTo>
                  <a:pt x="131441" y="42834"/>
                </a:lnTo>
                <a:lnTo>
                  <a:pt x="119378" y="47593"/>
                </a:lnTo>
                <a:lnTo>
                  <a:pt x="110842" y="49708"/>
                </a:lnTo>
                <a:lnTo>
                  <a:pt x="101333" y="53188"/>
                </a:lnTo>
                <a:lnTo>
                  <a:pt x="91709" y="57910"/>
                </a:lnTo>
                <a:lnTo>
                  <a:pt x="80936" y="65923"/>
                </a:lnTo>
                <a:lnTo>
                  <a:pt x="74707" y="71507"/>
                </a:lnTo>
                <a:lnTo>
                  <a:pt x="72664" y="74330"/>
                </a:lnTo>
                <a:lnTo>
                  <a:pt x="70395" y="80006"/>
                </a:lnTo>
                <a:lnTo>
                  <a:pt x="68838" y="81901"/>
                </a:lnTo>
                <a:lnTo>
                  <a:pt x="66847" y="83164"/>
                </a:lnTo>
                <a:lnTo>
                  <a:pt x="64567" y="84006"/>
                </a:lnTo>
                <a:lnTo>
                  <a:pt x="63047" y="85520"/>
                </a:lnTo>
                <a:lnTo>
                  <a:pt x="62034" y="87482"/>
                </a:lnTo>
                <a:lnTo>
                  <a:pt x="60908" y="92201"/>
                </a:lnTo>
                <a:lnTo>
                  <a:pt x="60408" y="97474"/>
                </a:lnTo>
                <a:lnTo>
                  <a:pt x="61227" y="99261"/>
                </a:lnTo>
                <a:lnTo>
                  <a:pt x="62725" y="100452"/>
                </a:lnTo>
                <a:lnTo>
                  <a:pt x="64677" y="101247"/>
                </a:lnTo>
                <a:lnTo>
                  <a:pt x="71974" y="106915"/>
                </a:lnTo>
                <a:lnTo>
                  <a:pt x="83926" y="117364"/>
                </a:lnTo>
                <a:lnTo>
                  <a:pt x="93180" y="122945"/>
                </a:lnTo>
                <a:lnTo>
                  <a:pt x="103644" y="128600"/>
                </a:lnTo>
                <a:lnTo>
                  <a:pt x="125883" y="139992"/>
                </a:lnTo>
                <a:lnTo>
                  <a:pt x="137228" y="143162"/>
                </a:lnTo>
                <a:lnTo>
                  <a:pt x="142920" y="144007"/>
                </a:lnTo>
                <a:lnTo>
                  <a:pt x="149573" y="146476"/>
                </a:lnTo>
                <a:lnTo>
                  <a:pt x="156865" y="150026"/>
                </a:lnTo>
                <a:lnTo>
                  <a:pt x="171635" y="158099"/>
                </a:lnTo>
                <a:lnTo>
                  <a:pt x="184550" y="164862"/>
                </a:lnTo>
                <a:lnTo>
                  <a:pt x="191613" y="167999"/>
                </a:lnTo>
                <a:lnTo>
                  <a:pt x="199180" y="171043"/>
                </a:lnTo>
                <a:lnTo>
                  <a:pt x="207081" y="174024"/>
                </a:lnTo>
                <a:lnTo>
                  <a:pt x="214254" y="177917"/>
                </a:lnTo>
                <a:lnTo>
                  <a:pt x="220941" y="182417"/>
                </a:lnTo>
                <a:lnTo>
                  <a:pt x="233451" y="192497"/>
                </a:lnTo>
                <a:lnTo>
                  <a:pt x="245361" y="203328"/>
                </a:lnTo>
                <a:lnTo>
                  <a:pt x="257004" y="211951"/>
                </a:lnTo>
                <a:lnTo>
                  <a:pt x="268529" y="219911"/>
                </a:lnTo>
                <a:lnTo>
                  <a:pt x="280001" y="229799"/>
                </a:lnTo>
                <a:lnTo>
                  <a:pt x="291450" y="240543"/>
                </a:lnTo>
                <a:lnTo>
                  <a:pt x="301936" y="251669"/>
                </a:lnTo>
                <a:lnTo>
                  <a:pt x="309771" y="262963"/>
                </a:lnTo>
                <a:lnTo>
                  <a:pt x="313888" y="274333"/>
                </a:lnTo>
                <a:lnTo>
                  <a:pt x="315718" y="285737"/>
                </a:lnTo>
                <a:lnTo>
                  <a:pt x="316532" y="297155"/>
                </a:lnTo>
                <a:lnTo>
                  <a:pt x="316893" y="308579"/>
                </a:lnTo>
                <a:lnTo>
                  <a:pt x="317125" y="326885"/>
                </a:lnTo>
                <a:lnTo>
                  <a:pt x="314617" y="336080"/>
                </a:lnTo>
                <a:lnTo>
                  <a:pt x="312615" y="341199"/>
                </a:lnTo>
                <a:lnTo>
                  <a:pt x="309375" y="345565"/>
                </a:lnTo>
                <a:lnTo>
                  <a:pt x="296666" y="357212"/>
                </a:lnTo>
                <a:lnTo>
                  <a:pt x="289649" y="367021"/>
                </a:lnTo>
                <a:lnTo>
                  <a:pt x="284539" y="371352"/>
                </a:lnTo>
                <a:lnTo>
                  <a:pt x="278275" y="375191"/>
                </a:lnTo>
                <a:lnTo>
                  <a:pt x="252241" y="388197"/>
                </a:lnTo>
                <a:lnTo>
                  <a:pt x="245313" y="391184"/>
                </a:lnTo>
                <a:lnTo>
                  <a:pt x="237837" y="394128"/>
                </a:lnTo>
                <a:lnTo>
                  <a:pt x="229996" y="397043"/>
                </a:lnTo>
                <a:lnTo>
                  <a:pt x="222863" y="398986"/>
                </a:lnTo>
                <a:lnTo>
                  <a:pt x="216203" y="400281"/>
                </a:lnTo>
                <a:lnTo>
                  <a:pt x="209858" y="401145"/>
                </a:lnTo>
                <a:lnTo>
                  <a:pt x="202770" y="401721"/>
                </a:lnTo>
                <a:lnTo>
                  <a:pt x="195188" y="402105"/>
                </a:lnTo>
                <a:lnTo>
                  <a:pt x="180095" y="402531"/>
                </a:lnTo>
                <a:lnTo>
                  <a:pt x="152344" y="402805"/>
                </a:lnTo>
                <a:lnTo>
                  <a:pt x="124179" y="402859"/>
                </a:lnTo>
                <a:lnTo>
                  <a:pt x="117076" y="401911"/>
                </a:lnTo>
                <a:lnTo>
                  <a:pt x="109483" y="400327"/>
                </a:lnTo>
                <a:lnTo>
                  <a:pt x="101563" y="398318"/>
                </a:lnTo>
                <a:lnTo>
                  <a:pt x="94379" y="395074"/>
                </a:lnTo>
                <a:lnTo>
                  <a:pt x="87684" y="391006"/>
                </a:lnTo>
                <a:lnTo>
                  <a:pt x="75166" y="382359"/>
                </a:lnTo>
                <a:lnTo>
                  <a:pt x="63252" y="375340"/>
                </a:lnTo>
                <a:lnTo>
                  <a:pt x="51607" y="369046"/>
                </a:lnTo>
                <a:lnTo>
                  <a:pt x="41034" y="363073"/>
                </a:lnTo>
                <a:lnTo>
                  <a:pt x="33160" y="357244"/>
                </a:lnTo>
                <a:lnTo>
                  <a:pt x="30679" y="354356"/>
                </a:lnTo>
                <a:lnTo>
                  <a:pt x="29025" y="351478"/>
                </a:lnTo>
                <a:lnTo>
                  <a:pt x="27923" y="348607"/>
                </a:lnTo>
                <a:lnTo>
                  <a:pt x="21617" y="340337"/>
                </a:lnTo>
                <a:lnTo>
                  <a:pt x="14370" y="331264"/>
                </a:lnTo>
                <a:lnTo>
                  <a:pt x="9338" y="319849"/>
                </a:lnTo>
                <a:lnTo>
                  <a:pt x="4785" y="310093"/>
                </a:lnTo>
                <a:lnTo>
                  <a:pt x="2126" y="301947"/>
                </a:lnTo>
                <a:lnTo>
                  <a:pt x="630" y="292006"/>
                </a:lnTo>
                <a:lnTo>
                  <a:pt x="124" y="280114"/>
                </a:lnTo>
                <a:lnTo>
                  <a:pt x="0" y="2657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7"/>
          <p:cNvSpPr/>
          <p:nvPr/>
        </p:nvSpPr>
        <p:spPr>
          <a:xfrm>
            <a:off x="2420734" y="2820364"/>
            <a:ext cx="329767" cy="608637"/>
          </a:xfrm>
          <a:custGeom>
            <a:avLst/>
            <a:gdLst/>
            <a:ahLst/>
            <a:cxnLst/>
            <a:rect l="0" t="0" r="0" b="0"/>
            <a:pathLst>
              <a:path w="329767" h="608637">
                <a:moveTo>
                  <a:pt x="308178" y="25706"/>
                </a:moveTo>
                <a:lnTo>
                  <a:pt x="299076" y="21155"/>
                </a:lnTo>
                <a:lnTo>
                  <a:pt x="297348" y="19814"/>
                </a:lnTo>
                <a:lnTo>
                  <a:pt x="297148" y="18920"/>
                </a:lnTo>
                <a:lnTo>
                  <a:pt x="297967" y="18325"/>
                </a:lnTo>
                <a:lnTo>
                  <a:pt x="297561" y="17928"/>
                </a:lnTo>
                <a:lnTo>
                  <a:pt x="294569" y="17486"/>
                </a:lnTo>
                <a:lnTo>
                  <a:pt x="290065" y="14750"/>
                </a:lnTo>
                <a:lnTo>
                  <a:pt x="282174" y="7855"/>
                </a:lnTo>
                <a:lnTo>
                  <a:pt x="279412" y="5232"/>
                </a:lnTo>
                <a:lnTo>
                  <a:pt x="276618" y="3484"/>
                </a:lnTo>
                <a:lnTo>
                  <a:pt x="270974" y="1542"/>
                </a:lnTo>
                <a:lnTo>
                  <a:pt x="266230" y="1024"/>
                </a:lnTo>
                <a:lnTo>
                  <a:pt x="260210" y="679"/>
                </a:lnTo>
                <a:lnTo>
                  <a:pt x="246854" y="295"/>
                </a:lnTo>
                <a:lnTo>
                  <a:pt x="216941" y="29"/>
                </a:lnTo>
                <a:lnTo>
                  <a:pt x="195102" y="0"/>
                </a:lnTo>
                <a:lnTo>
                  <a:pt x="187074" y="948"/>
                </a:lnTo>
                <a:lnTo>
                  <a:pt x="178865" y="2533"/>
                </a:lnTo>
                <a:lnTo>
                  <a:pt x="170534" y="4543"/>
                </a:lnTo>
                <a:lnTo>
                  <a:pt x="163075" y="6834"/>
                </a:lnTo>
                <a:lnTo>
                  <a:pt x="156198" y="9315"/>
                </a:lnTo>
                <a:lnTo>
                  <a:pt x="149708" y="11921"/>
                </a:lnTo>
                <a:lnTo>
                  <a:pt x="142524" y="15563"/>
                </a:lnTo>
                <a:lnTo>
                  <a:pt x="134877" y="19896"/>
                </a:lnTo>
                <a:lnTo>
                  <a:pt x="126921" y="24691"/>
                </a:lnTo>
                <a:lnTo>
                  <a:pt x="119713" y="28839"/>
                </a:lnTo>
                <a:lnTo>
                  <a:pt x="106623" y="35988"/>
                </a:lnTo>
                <a:lnTo>
                  <a:pt x="99513" y="40180"/>
                </a:lnTo>
                <a:lnTo>
                  <a:pt x="83993" y="49919"/>
                </a:lnTo>
                <a:lnTo>
                  <a:pt x="76806" y="55183"/>
                </a:lnTo>
                <a:lnTo>
                  <a:pt x="70110" y="60597"/>
                </a:lnTo>
                <a:lnTo>
                  <a:pt x="63741" y="66111"/>
                </a:lnTo>
                <a:lnTo>
                  <a:pt x="57590" y="72646"/>
                </a:lnTo>
                <a:lnTo>
                  <a:pt x="51585" y="79859"/>
                </a:lnTo>
                <a:lnTo>
                  <a:pt x="45675" y="87525"/>
                </a:lnTo>
                <a:lnTo>
                  <a:pt x="36570" y="101124"/>
                </a:lnTo>
                <a:lnTo>
                  <a:pt x="28396" y="114470"/>
                </a:lnTo>
                <a:lnTo>
                  <a:pt x="18413" y="129926"/>
                </a:lnTo>
                <a:lnTo>
                  <a:pt x="12706" y="143781"/>
                </a:lnTo>
                <a:lnTo>
                  <a:pt x="9217" y="157241"/>
                </a:lnTo>
                <a:lnTo>
                  <a:pt x="4491" y="172748"/>
                </a:lnTo>
                <a:lnTo>
                  <a:pt x="1756" y="186625"/>
                </a:lnTo>
                <a:lnTo>
                  <a:pt x="541" y="200096"/>
                </a:lnTo>
                <a:lnTo>
                  <a:pt x="0" y="215607"/>
                </a:lnTo>
                <a:lnTo>
                  <a:pt x="2300" y="229486"/>
                </a:lnTo>
                <a:lnTo>
                  <a:pt x="6497" y="241052"/>
                </a:lnTo>
                <a:lnTo>
                  <a:pt x="11538" y="249368"/>
                </a:lnTo>
                <a:lnTo>
                  <a:pt x="19493" y="258779"/>
                </a:lnTo>
                <a:lnTo>
                  <a:pt x="29378" y="268358"/>
                </a:lnTo>
                <a:lnTo>
                  <a:pt x="34682" y="272247"/>
                </a:lnTo>
                <a:lnTo>
                  <a:pt x="40122" y="275791"/>
                </a:lnTo>
                <a:lnTo>
                  <a:pt x="45654" y="278155"/>
                </a:lnTo>
                <a:lnTo>
                  <a:pt x="51247" y="279730"/>
                </a:lnTo>
                <a:lnTo>
                  <a:pt x="56881" y="280780"/>
                </a:lnTo>
                <a:lnTo>
                  <a:pt x="65680" y="281947"/>
                </a:lnTo>
                <a:lnTo>
                  <a:pt x="73719" y="282466"/>
                </a:lnTo>
                <a:lnTo>
                  <a:pt x="83641" y="282696"/>
                </a:lnTo>
                <a:lnTo>
                  <a:pt x="89907" y="280853"/>
                </a:lnTo>
                <a:lnTo>
                  <a:pt x="96941" y="277719"/>
                </a:lnTo>
                <a:lnTo>
                  <a:pt x="117954" y="266746"/>
                </a:lnTo>
                <a:lnTo>
                  <a:pt x="124212" y="263552"/>
                </a:lnTo>
                <a:lnTo>
                  <a:pt x="130289" y="259517"/>
                </a:lnTo>
                <a:lnTo>
                  <a:pt x="136245" y="254923"/>
                </a:lnTo>
                <a:lnTo>
                  <a:pt x="142121" y="249954"/>
                </a:lnTo>
                <a:lnTo>
                  <a:pt x="148896" y="244737"/>
                </a:lnTo>
                <a:lnTo>
                  <a:pt x="156270" y="239354"/>
                </a:lnTo>
                <a:lnTo>
                  <a:pt x="164044" y="233861"/>
                </a:lnTo>
                <a:lnTo>
                  <a:pt x="171131" y="228293"/>
                </a:lnTo>
                <a:lnTo>
                  <a:pt x="177761" y="222676"/>
                </a:lnTo>
                <a:lnTo>
                  <a:pt x="184086" y="217027"/>
                </a:lnTo>
                <a:lnTo>
                  <a:pt x="190207" y="210403"/>
                </a:lnTo>
                <a:lnTo>
                  <a:pt x="196193" y="203130"/>
                </a:lnTo>
                <a:lnTo>
                  <a:pt x="202089" y="195424"/>
                </a:lnTo>
                <a:lnTo>
                  <a:pt x="207925" y="188381"/>
                </a:lnTo>
                <a:lnTo>
                  <a:pt x="213720" y="181781"/>
                </a:lnTo>
                <a:lnTo>
                  <a:pt x="219488" y="175476"/>
                </a:lnTo>
                <a:lnTo>
                  <a:pt x="228438" y="160850"/>
                </a:lnTo>
                <a:lnTo>
                  <a:pt x="236543" y="144825"/>
                </a:lnTo>
                <a:lnTo>
                  <a:pt x="250864" y="120690"/>
                </a:lnTo>
                <a:lnTo>
                  <a:pt x="258257" y="107291"/>
                </a:lnTo>
                <a:lnTo>
                  <a:pt x="262179" y="94986"/>
                </a:lnTo>
                <a:lnTo>
                  <a:pt x="264696" y="76115"/>
                </a:lnTo>
                <a:lnTo>
                  <a:pt x="265193" y="57323"/>
                </a:lnTo>
                <a:lnTo>
                  <a:pt x="265314" y="43035"/>
                </a:lnTo>
                <a:lnTo>
                  <a:pt x="269866" y="42905"/>
                </a:lnTo>
                <a:lnTo>
                  <a:pt x="271207" y="43839"/>
                </a:lnTo>
                <a:lnTo>
                  <a:pt x="272100" y="45415"/>
                </a:lnTo>
                <a:lnTo>
                  <a:pt x="275898" y="54723"/>
                </a:lnTo>
                <a:lnTo>
                  <a:pt x="278086" y="59338"/>
                </a:lnTo>
                <a:lnTo>
                  <a:pt x="280516" y="69546"/>
                </a:lnTo>
                <a:lnTo>
                  <a:pt x="284424" y="88543"/>
                </a:lnTo>
                <a:lnTo>
                  <a:pt x="288096" y="104116"/>
                </a:lnTo>
                <a:lnTo>
                  <a:pt x="289728" y="120562"/>
                </a:lnTo>
                <a:lnTo>
                  <a:pt x="290453" y="137397"/>
                </a:lnTo>
                <a:lnTo>
                  <a:pt x="290775" y="155356"/>
                </a:lnTo>
                <a:lnTo>
                  <a:pt x="290999" y="213653"/>
                </a:lnTo>
                <a:lnTo>
                  <a:pt x="291963" y="226251"/>
                </a:lnTo>
                <a:lnTo>
                  <a:pt x="293558" y="238460"/>
                </a:lnTo>
                <a:lnTo>
                  <a:pt x="295574" y="250409"/>
                </a:lnTo>
                <a:lnTo>
                  <a:pt x="296918" y="262186"/>
                </a:lnTo>
                <a:lnTo>
                  <a:pt x="297814" y="273847"/>
                </a:lnTo>
                <a:lnTo>
                  <a:pt x="298411" y="285430"/>
                </a:lnTo>
                <a:lnTo>
                  <a:pt x="299762" y="297915"/>
                </a:lnTo>
                <a:lnTo>
                  <a:pt x="301615" y="311001"/>
                </a:lnTo>
                <a:lnTo>
                  <a:pt x="303802" y="324488"/>
                </a:lnTo>
                <a:lnTo>
                  <a:pt x="305261" y="337289"/>
                </a:lnTo>
                <a:lnTo>
                  <a:pt x="306233" y="349633"/>
                </a:lnTo>
                <a:lnTo>
                  <a:pt x="306881" y="361672"/>
                </a:lnTo>
                <a:lnTo>
                  <a:pt x="307602" y="385209"/>
                </a:lnTo>
                <a:lnTo>
                  <a:pt x="307794" y="396820"/>
                </a:lnTo>
                <a:lnTo>
                  <a:pt x="308874" y="408370"/>
                </a:lnTo>
                <a:lnTo>
                  <a:pt x="310547" y="419880"/>
                </a:lnTo>
                <a:lnTo>
                  <a:pt x="312615" y="431364"/>
                </a:lnTo>
                <a:lnTo>
                  <a:pt x="313994" y="441877"/>
                </a:lnTo>
                <a:lnTo>
                  <a:pt x="314913" y="451743"/>
                </a:lnTo>
                <a:lnTo>
                  <a:pt x="315525" y="461178"/>
                </a:lnTo>
                <a:lnTo>
                  <a:pt x="315934" y="471278"/>
                </a:lnTo>
                <a:lnTo>
                  <a:pt x="316387" y="492660"/>
                </a:lnTo>
                <a:lnTo>
                  <a:pt x="317461" y="502744"/>
                </a:lnTo>
                <a:lnTo>
                  <a:pt x="321194" y="521568"/>
                </a:lnTo>
                <a:lnTo>
                  <a:pt x="323488" y="539459"/>
                </a:lnTo>
                <a:lnTo>
                  <a:pt x="324507" y="555983"/>
                </a:lnTo>
                <a:lnTo>
                  <a:pt x="324961" y="569677"/>
                </a:lnTo>
                <a:lnTo>
                  <a:pt x="327702" y="582113"/>
                </a:lnTo>
                <a:lnTo>
                  <a:pt x="329766" y="588096"/>
                </a:lnTo>
                <a:lnTo>
                  <a:pt x="326380" y="593038"/>
                </a:lnTo>
                <a:lnTo>
                  <a:pt x="319360" y="597285"/>
                </a:lnTo>
                <a:lnTo>
                  <a:pt x="309918" y="601068"/>
                </a:lnTo>
                <a:lnTo>
                  <a:pt x="301966" y="605272"/>
                </a:lnTo>
                <a:lnTo>
                  <a:pt x="299744" y="608439"/>
                </a:lnTo>
                <a:lnTo>
                  <a:pt x="308178" y="6086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8"/>
          <p:cNvSpPr/>
          <p:nvPr/>
        </p:nvSpPr>
        <p:spPr>
          <a:xfrm>
            <a:off x="2892142" y="2794635"/>
            <a:ext cx="213961" cy="308458"/>
          </a:xfrm>
          <a:custGeom>
            <a:avLst/>
            <a:gdLst/>
            <a:ahLst/>
            <a:cxnLst/>
            <a:rect l="0" t="0" r="0" b="0"/>
            <a:pathLst>
              <a:path w="213961" h="308458">
                <a:moveTo>
                  <a:pt x="8220" y="51435"/>
                </a:moveTo>
                <a:lnTo>
                  <a:pt x="8220" y="46884"/>
                </a:lnTo>
                <a:lnTo>
                  <a:pt x="7267" y="45543"/>
                </a:lnTo>
                <a:lnTo>
                  <a:pt x="5680" y="44649"/>
                </a:lnTo>
                <a:lnTo>
                  <a:pt x="0" y="42967"/>
                </a:lnTo>
                <a:lnTo>
                  <a:pt x="4303" y="42893"/>
                </a:lnTo>
                <a:lnTo>
                  <a:pt x="5609" y="43835"/>
                </a:lnTo>
                <a:lnTo>
                  <a:pt x="6479" y="45416"/>
                </a:lnTo>
                <a:lnTo>
                  <a:pt x="7446" y="49712"/>
                </a:lnTo>
                <a:lnTo>
                  <a:pt x="7991" y="57486"/>
                </a:lnTo>
                <a:lnTo>
                  <a:pt x="8118" y="63014"/>
                </a:lnTo>
                <a:lnTo>
                  <a:pt x="9104" y="67727"/>
                </a:lnTo>
                <a:lnTo>
                  <a:pt x="10715" y="73726"/>
                </a:lnTo>
                <a:lnTo>
                  <a:pt x="12741" y="80583"/>
                </a:lnTo>
                <a:lnTo>
                  <a:pt x="14091" y="87059"/>
                </a:lnTo>
                <a:lnTo>
                  <a:pt x="14992" y="93282"/>
                </a:lnTo>
                <a:lnTo>
                  <a:pt x="15592" y="99336"/>
                </a:lnTo>
                <a:lnTo>
                  <a:pt x="16945" y="106228"/>
                </a:lnTo>
                <a:lnTo>
                  <a:pt x="18799" y="113681"/>
                </a:lnTo>
                <a:lnTo>
                  <a:pt x="20988" y="121507"/>
                </a:lnTo>
                <a:lnTo>
                  <a:pt x="22447" y="129582"/>
                </a:lnTo>
                <a:lnTo>
                  <a:pt x="23420" y="137823"/>
                </a:lnTo>
                <a:lnTo>
                  <a:pt x="24068" y="146175"/>
                </a:lnTo>
                <a:lnTo>
                  <a:pt x="25453" y="154599"/>
                </a:lnTo>
                <a:lnTo>
                  <a:pt x="27329" y="163074"/>
                </a:lnTo>
                <a:lnTo>
                  <a:pt x="29532" y="171581"/>
                </a:lnTo>
                <a:lnTo>
                  <a:pt x="31953" y="179157"/>
                </a:lnTo>
                <a:lnTo>
                  <a:pt x="34519" y="186113"/>
                </a:lnTo>
                <a:lnTo>
                  <a:pt x="37183" y="192655"/>
                </a:lnTo>
                <a:lnTo>
                  <a:pt x="39911" y="199874"/>
                </a:lnTo>
                <a:lnTo>
                  <a:pt x="45482" y="215515"/>
                </a:lnTo>
                <a:lnTo>
                  <a:pt x="47349" y="222734"/>
                </a:lnTo>
                <a:lnTo>
                  <a:pt x="48594" y="229452"/>
                </a:lnTo>
                <a:lnTo>
                  <a:pt x="49423" y="235835"/>
                </a:lnTo>
                <a:lnTo>
                  <a:pt x="51881" y="241996"/>
                </a:lnTo>
                <a:lnTo>
                  <a:pt x="55425" y="248008"/>
                </a:lnTo>
                <a:lnTo>
                  <a:pt x="59693" y="253921"/>
                </a:lnTo>
                <a:lnTo>
                  <a:pt x="62537" y="259768"/>
                </a:lnTo>
                <a:lnTo>
                  <a:pt x="64434" y="265571"/>
                </a:lnTo>
                <a:lnTo>
                  <a:pt x="65699" y="271345"/>
                </a:lnTo>
                <a:lnTo>
                  <a:pt x="68447" y="276146"/>
                </a:lnTo>
                <a:lnTo>
                  <a:pt x="72184" y="280300"/>
                </a:lnTo>
                <a:lnTo>
                  <a:pt x="76580" y="284021"/>
                </a:lnTo>
                <a:lnTo>
                  <a:pt x="80463" y="287455"/>
                </a:lnTo>
                <a:lnTo>
                  <a:pt x="87318" y="293810"/>
                </a:lnTo>
                <a:lnTo>
                  <a:pt x="96532" y="302743"/>
                </a:lnTo>
                <a:lnTo>
                  <a:pt x="100432" y="304698"/>
                </a:lnTo>
                <a:lnTo>
                  <a:pt x="104937" y="306002"/>
                </a:lnTo>
                <a:lnTo>
                  <a:pt x="109846" y="306871"/>
                </a:lnTo>
                <a:lnTo>
                  <a:pt x="114071" y="307451"/>
                </a:lnTo>
                <a:lnTo>
                  <a:pt x="117839" y="307837"/>
                </a:lnTo>
                <a:lnTo>
                  <a:pt x="121305" y="308094"/>
                </a:lnTo>
                <a:lnTo>
                  <a:pt x="127695" y="308381"/>
                </a:lnTo>
                <a:lnTo>
                  <a:pt x="130732" y="308457"/>
                </a:lnTo>
                <a:lnTo>
                  <a:pt x="132757" y="307555"/>
                </a:lnTo>
                <a:lnTo>
                  <a:pt x="134108" y="306002"/>
                </a:lnTo>
                <a:lnTo>
                  <a:pt x="135008" y="304014"/>
                </a:lnTo>
                <a:lnTo>
                  <a:pt x="140825" y="296664"/>
                </a:lnTo>
                <a:lnTo>
                  <a:pt x="145896" y="291236"/>
                </a:lnTo>
                <a:lnTo>
                  <a:pt x="151324" y="284695"/>
                </a:lnTo>
                <a:lnTo>
                  <a:pt x="156912" y="275439"/>
                </a:lnTo>
                <a:lnTo>
                  <a:pt x="159735" y="269351"/>
                </a:lnTo>
                <a:lnTo>
                  <a:pt x="162570" y="262434"/>
                </a:lnTo>
                <a:lnTo>
                  <a:pt x="165413" y="254966"/>
                </a:lnTo>
                <a:lnTo>
                  <a:pt x="168260" y="246177"/>
                </a:lnTo>
                <a:lnTo>
                  <a:pt x="171111" y="236508"/>
                </a:lnTo>
                <a:lnTo>
                  <a:pt x="173964" y="226252"/>
                </a:lnTo>
                <a:lnTo>
                  <a:pt x="179674" y="207236"/>
                </a:lnTo>
                <a:lnTo>
                  <a:pt x="182530" y="198165"/>
                </a:lnTo>
                <a:lnTo>
                  <a:pt x="184434" y="189260"/>
                </a:lnTo>
                <a:lnTo>
                  <a:pt x="185704" y="180465"/>
                </a:lnTo>
                <a:lnTo>
                  <a:pt x="186550" y="171745"/>
                </a:lnTo>
                <a:lnTo>
                  <a:pt x="188067" y="163074"/>
                </a:lnTo>
                <a:lnTo>
                  <a:pt x="190030" y="154436"/>
                </a:lnTo>
                <a:lnTo>
                  <a:pt x="192292" y="145820"/>
                </a:lnTo>
                <a:lnTo>
                  <a:pt x="194752" y="137218"/>
                </a:lnTo>
                <a:lnTo>
                  <a:pt x="200026" y="120041"/>
                </a:lnTo>
                <a:lnTo>
                  <a:pt x="201813" y="110507"/>
                </a:lnTo>
                <a:lnTo>
                  <a:pt x="203004" y="100341"/>
                </a:lnTo>
                <a:lnTo>
                  <a:pt x="203799" y="89754"/>
                </a:lnTo>
                <a:lnTo>
                  <a:pt x="204328" y="80791"/>
                </a:lnTo>
                <a:lnTo>
                  <a:pt x="204917" y="65752"/>
                </a:lnTo>
                <a:lnTo>
                  <a:pt x="205248" y="46575"/>
                </a:lnTo>
                <a:lnTo>
                  <a:pt x="205346" y="33379"/>
                </a:lnTo>
                <a:lnTo>
                  <a:pt x="207909" y="24042"/>
                </a:lnTo>
                <a:lnTo>
                  <a:pt x="209926" y="18886"/>
                </a:lnTo>
                <a:lnTo>
                  <a:pt x="210318" y="14495"/>
                </a:lnTo>
                <a:lnTo>
                  <a:pt x="209627" y="10616"/>
                </a:lnTo>
                <a:lnTo>
                  <a:pt x="206225" y="2097"/>
                </a:lnTo>
                <a:lnTo>
                  <a:pt x="206898" y="1398"/>
                </a:lnTo>
                <a:lnTo>
                  <a:pt x="208300" y="932"/>
                </a:lnTo>
                <a:lnTo>
                  <a:pt x="21396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9"/>
          <p:cNvSpPr/>
          <p:nvPr/>
        </p:nvSpPr>
        <p:spPr>
          <a:xfrm>
            <a:off x="3235232" y="2813002"/>
            <a:ext cx="239489" cy="290244"/>
          </a:xfrm>
          <a:custGeom>
            <a:avLst/>
            <a:gdLst/>
            <a:ahLst/>
            <a:cxnLst/>
            <a:rect l="0" t="0" r="0" b="0"/>
            <a:pathLst>
              <a:path w="239489" h="290244">
                <a:moveTo>
                  <a:pt x="136618" y="15923"/>
                </a:moveTo>
                <a:lnTo>
                  <a:pt x="136618" y="11372"/>
                </a:lnTo>
                <a:lnTo>
                  <a:pt x="135665" y="10031"/>
                </a:lnTo>
                <a:lnTo>
                  <a:pt x="134077" y="9137"/>
                </a:lnTo>
                <a:lnTo>
                  <a:pt x="129237" y="7703"/>
                </a:lnTo>
                <a:lnTo>
                  <a:pt x="122389" y="1528"/>
                </a:lnTo>
                <a:lnTo>
                  <a:pt x="120769" y="0"/>
                </a:lnTo>
                <a:lnTo>
                  <a:pt x="119384" y="545"/>
                </a:lnTo>
                <a:lnTo>
                  <a:pt x="112885" y="4911"/>
                </a:lnTo>
                <a:lnTo>
                  <a:pt x="107655" y="6266"/>
                </a:lnTo>
                <a:lnTo>
                  <a:pt x="104926" y="8532"/>
                </a:lnTo>
                <a:lnTo>
                  <a:pt x="99355" y="16131"/>
                </a:lnTo>
                <a:lnTo>
                  <a:pt x="95583" y="19871"/>
                </a:lnTo>
                <a:lnTo>
                  <a:pt x="91164" y="23318"/>
                </a:lnTo>
                <a:lnTo>
                  <a:pt x="86312" y="26568"/>
                </a:lnTo>
                <a:lnTo>
                  <a:pt x="81174" y="30639"/>
                </a:lnTo>
                <a:lnTo>
                  <a:pt x="75843" y="35259"/>
                </a:lnTo>
                <a:lnTo>
                  <a:pt x="70383" y="40243"/>
                </a:lnTo>
                <a:lnTo>
                  <a:pt x="65791" y="45471"/>
                </a:lnTo>
                <a:lnTo>
                  <a:pt x="61777" y="50862"/>
                </a:lnTo>
                <a:lnTo>
                  <a:pt x="43941" y="77752"/>
                </a:lnTo>
                <a:lnTo>
                  <a:pt x="38638" y="84764"/>
                </a:lnTo>
                <a:lnTo>
                  <a:pt x="33198" y="91345"/>
                </a:lnTo>
                <a:lnTo>
                  <a:pt x="27666" y="97637"/>
                </a:lnTo>
                <a:lnTo>
                  <a:pt x="23026" y="104689"/>
                </a:lnTo>
                <a:lnTo>
                  <a:pt x="18980" y="112247"/>
                </a:lnTo>
                <a:lnTo>
                  <a:pt x="15330" y="120144"/>
                </a:lnTo>
                <a:lnTo>
                  <a:pt x="11944" y="128266"/>
                </a:lnTo>
                <a:lnTo>
                  <a:pt x="8734" y="136538"/>
                </a:lnTo>
                <a:lnTo>
                  <a:pt x="5642" y="144911"/>
                </a:lnTo>
                <a:lnTo>
                  <a:pt x="3580" y="153350"/>
                </a:lnTo>
                <a:lnTo>
                  <a:pt x="2206" y="161833"/>
                </a:lnTo>
                <a:lnTo>
                  <a:pt x="1290" y="170346"/>
                </a:lnTo>
                <a:lnTo>
                  <a:pt x="679" y="177927"/>
                </a:lnTo>
                <a:lnTo>
                  <a:pt x="272" y="184885"/>
                </a:lnTo>
                <a:lnTo>
                  <a:pt x="0" y="191429"/>
                </a:lnTo>
                <a:lnTo>
                  <a:pt x="772" y="198650"/>
                </a:lnTo>
                <a:lnTo>
                  <a:pt x="2239" y="206321"/>
                </a:lnTo>
                <a:lnTo>
                  <a:pt x="4169" y="214292"/>
                </a:lnTo>
                <a:lnTo>
                  <a:pt x="5456" y="220559"/>
                </a:lnTo>
                <a:lnTo>
                  <a:pt x="6314" y="225689"/>
                </a:lnTo>
                <a:lnTo>
                  <a:pt x="6886" y="230062"/>
                </a:lnTo>
                <a:lnTo>
                  <a:pt x="8220" y="234882"/>
                </a:lnTo>
                <a:lnTo>
                  <a:pt x="10062" y="240001"/>
                </a:lnTo>
                <a:lnTo>
                  <a:pt x="12242" y="245318"/>
                </a:lnTo>
                <a:lnTo>
                  <a:pt x="17204" y="253766"/>
                </a:lnTo>
                <a:lnTo>
                  <a:pt x="22585" y="260696"/>
                </a:lnTo>
                <a:lnTo>
                  <a:pt x="28151" y="266951"/>
                </a:lnTo>
                <a:lnTo>
                  <a:pt x="31922" y="269000"/>
                </a:lnTo>
                <a:lnTo>
                  <a:pt x="36340" y="270365"/>
                </a:lnTo>
                <a:lnTo>
                  <a:pt x="48018" y="272558"/>
                </a:lnTo>
                <a:lnTo>
                  <a:pt x="54695" y="270318"/>
                </a:lnTo>
                <a:lnTo>
                  <a:pt x="59143" y="268387"/>
                </a:lnTo>
                <a:lnTo>
                  <a:pt x="66624" y="266242"/>
                </a:lnTo>
                <a:lnTo>
                  <a:pt x="69953" y="265669"/>
                </a:lnTo>
                <a:lnTo>
                  <a:pt x="73124" y="263383"/>
                </a:lnTo>
                <a:lnTo>
                  <a:pt x="79188" y="255763"/>
                </a:lnTo>
                <a:lnTo>
                  <a:pt x="83091" y="252016"/>
                </a:lnTo>
                <a:lnTo>
                  <a:pt x="87598" y="248566"/>
                </a:lnTo>
                <a:lnTo>
                  <a:pt x="92508" y="245313"/>
                </a:lnTo>
                <a:lnTo>
                  <a:pt x="96734" y="241240"/>
                </a:lnTo>
                <a:lnTo>
                  <a:pt x="100503" y="236619"/>
                </a:lnTo>
                <a:lnTo>
                  <a:pt x="103969" y="231633"/>
                </a:lnTo>
                <a:lnTo>
                  <a:pt x="108184" y="226405"/>
                </a:lnTo>
                <a:lnTo>
                  <a:pt x="112900" y="221014"/>
                </a:lnTo>
                <a:lnTo>
                  <a:pt x="117948" y="215515"/>
                </a:lnTo>
                <a:lnTo>
                  <a:pt x="122266" y="208992"/>
                </a:lnTo>
                <a:lnTo>
                  <a:pt x="126098" y="201786"/>
                </a:lnTo>
                <a:lnTo>
                  <a:pt x="129604" y="194124"/>
                </a:lnTo>
                <a:lnTo>
                  <a:pt x="131942" y="187111"/>
                </a:lnTo>
                <a:lnTo>
                  <a:pt x="133501" y="180531"/>
                </a:lnTo>
                <a:lnTo>
                  <a:pt x="134539" y="174239"/>
                </a:lnTo>
                <a:lnTo>
                  <a:pt x="136185" y="167187"/>
                </a:lnTo>
                <a:lnTo>
                  <a:pt x="138234" y="159628"/>
                </a:lnTo>
                <a:lnTo>
                  <a:pt x="140553" y="151731"/>
                </a:lnTo>
                <a:lnTo>
                  <a:pt x="142099" y="143609"/>
                </a:lnTo>
                <a:lnTo>
                  <a:pt x="143129" y="135337"/>
                </a:lnTo>
                <a:lnTo>
                  <a:pt x="143816" y="126965"/>
                </a:lnTo>
                <a:lnTo>
                  <a:pt x="144274" y="119478"/>
                </a:lnTo>
                <a:lnTo>
                  <a:pt x="144783" y="106080"/>
                </a:lnTo>
                <a:lnTo>
                  <a:pt x="145069" y="87827"/>
                </a:lnTo>
                <a:lnTo>
                  <a:pt x="145189" y="35266"/>
                </a:lnTo>
                <a:lnTo>
                  <a:pt x="144237" y="34533"/>
                </a:lnTo>
                <a:lnTo>
                  <a:pt x="136971" y="33125"/>
                </a:lnTo>
                <a:lnTo>
                  <a:pt x="136723" y="37635"/>
                </a:lnTo>
                <a:lnTo>
                  <a:pt x="139204" y="44940"/>
                </a:lnTo>
                <a:lnTo>
                  <a:pt x="141199" y="49555"/>
                </a:lnTo>
                <a:lnTo>
                  <a:pt x="142530" y="54537"/>
                </a:lnTo>
                <a:lnTo>
                  <a:pt x="143416" y="59763"/>
                </a:lnTo>
                <a:lnTo>
                  <a:pt x="144008" y="65152"/>
                </a:lnTo>
                <a:lnTo>
                  <a:pt x="144402" y="70650"/>
                </a:lnTo>
                <a:lnTo>
                  <a:pt x="144665" y="76220"/>
                </a:lnTo>
                <a:lnTo>
                  <a:pt x="144839" y="81838"/>
                </a:lnTo>
                <a:lnTo>
                  <a:pt x="145909" y="88441"/>
                </a:lnTo>
                <a:lnTo>
                  <a:pt x="147574" y="95701"/>
                </a:lnTo>
                <a:lnTo>
                  <a:pt x="149637" y="103398"/>
                </a:lnTo>
                <a:lnTo>
                  <a:pt x="151012" y="111387"/>
                </a:lnTo>
                <a:lnTo>
                  <a:pt x="151929" y="119571"/>
                </a:lnTo>
                <a:lnTo>
                  <a:pt x="152540" y="127884"/>
                </a:lnTo>
                <a:lnTo>
                  <a:pt x="154852" y="136283"/>
                </a:lnTo>
                <a:lnTo>
                  <a:pt x="158300" y="144741"/>
                </a:lnTo>
                <a:lnTo>
                  <a:pt x="162502" y="153236"/>
                </a:lnTo>
                <a:lnTo>
                  <a:pt x="165304" y="160805"/>
                </a:lnTo>
                <a:lnTo>
                  <a:pt x="167172" y="167756"/>
                </a:lnTo>
                <a:lnTo>
                  <a:pt x="168417" y="174295"/>
                </a:lnTo>
                <a:lnTo>
                  <a:pt x="170200" y="181512"/>
                </a:lnTo>
                <a:lnTo>
                  <a:pt x="172341" y="189180"/>
                </a:lnTo>
                <a:lnTo>
                  <a:pt x="174721" y="197150"/>
                </a:lnTo>
                <a:lnTo>
                  <a:pt x="177260" y="204368"/>
                </a:lnTo>
                <a:lnTo>
                  <a:pt x="179905" y="211086"/>
                </a:lnTo>
                <a:lnTo>
                  <a:pt x="182621" y="217469"/>
                </a:lnTo>
                <a:lnTo>
                  <a:pt x="188178" y="229641"/>
                </a:lnTo>
                <a:lnTo>
                  <a:pt x="190994" y="235554"/>
                </a:lnTo>
                <a:lnTo>
                  <a:pt x="194776" y="241401"/>
                </a:lnTo>
                <a:lnTo>
                  <a:pt x="199202" y="247204"/>
                </a:lnTo>
                <a:lnTo>
                  <a:pt x="204058" y="252978"/>
                </a:lnTo>
                <a:lnTo>
                  <a:pt x="208248" y="257779"/>
                </a:lnTo>
                <a:lnTo>
                  <a:pt x="215443" y="265654"/>
                </a:lnTo>
                <a:lnTo>
                  <a:pt x="224849" y="275443"/>
                </a:lnTo>
                <a:lnTo>
                  <a:pt x="227824" y="277519"/>
                </a:lnTo>
                <a:lnTo>
                  <a:pt x="233669" y="279825"/>
                </a:lnTo>
                <a:lnTo>
                  <a:pt x="235608" y="281393"/>
                </a:lnTo>
                <a:lnTo>
                  <a:pt x="236901" y="283390"/>
                </a:lnTo>
                <a:lnTo>
                  <a:pt x="239488" y="29024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0"/>
          <p:cNvSpPr/>
          <p:nvPr/>
        </p:nvSpPr>
        <p:spPr>
          <a:xfrm>
            <a:off x="3534831" y="2803207"/>
            <a:ext cx="231354" cy="299888"/>
          </a:xfrm>
          <a:custGeom>
            <a:avLst/>
            <a:gdLst/>
            <a:ahLst/>
            <a:cxnLst/>
            <a:rect l="0" t="0" r="0" b="0"/>
            <a:pathLst>
              <a:path w="231354" h="299888">
                <a:moveTo>
                  <a:pt x="8469" y="77153"/>
                </a:moveTo>
                <a:lnTo>
                  <a:pt x="1087" y="77153"/>
                </a:lnTo>
                <a:lnTo>
                  <a:pt x="690" y="78105"/>
                </a:lnTo>
                <a:lnTo>
                  <a:pt x="0" y="84533"/>
                </a:lnTo>
                <a:lnTo>
                  <a:pt x="2483" y="90276"/>
                </a:lnTo>
                <a:lnTo>
                  <a:pt x="4478" y="94474"/>
                </a:lnTo>
                <a:lnTo>
                  <a:pt x="5808" y="99177"/>
                </a:lnTo>
                <a:lnTo>
                  <a:pt x="6695" y="104218"/>
                </a:lnTo>
                <a:lnTo>
                  <a:pt x="7286" y="109484"/>
                </a:lnTo>
                <a:lnTo>
                  <a:pt x="9585" y="114899"/>
                </a:lnTo>
                <a:lnTo>
                  <a:pt x="13023" y="120415"/>
                </a:lnTo>
                <a:lnTo>
                  <a:pt x="17220" y="125996"/>
                </a:lnTo>
                <a:lnTo>
                  <a:pt x="20017" y="132575"/>
                </a:lnTo>
                <a:lnTo>
                  <a:pt x="21883" y="139818"/>
                </a:lnTo>
                <a:lnTo>
                  <a:pt x="23127" y="147505"/>
                </a:lnTo>
                <a:lnTo>
                  <a:pt x="24908" y="154534"/>
                </a:lnTo>
                <a:lnTo>
                  <a:pt x="27048" y="161125"/>
                </a:lnTo>
                <a:lnTo>
                  <a:pt x="29428" y="167424"/>
                </a:lnTo>
                <a:lnTo>
                  <a:pt x="37327" y="189942"/>
                </a:lnTo>
                <a:lnTo>
                  <a:pt x="40090" y="197113"/>
                </a:lnTo>
                <a:lnTo>
                  <a:pt x="42885" y="203799"/>
                </a:lnTo>
                <a:lnTo>
                  <a:pt x="45700" y="210161"/>
                </a:lnTo>
                <a:lnTo>
                  <a:pt x="47577" y="217260"/>
                </a:lnTo>
                <a:lnTo>
                  <a:pt x="48828" y="224850"/>
                </a:lnTo>
                <a:lnTo>
                  <a:pt x="49662" y="232767"/>
                </a:lnTo>
                <a:lnTo>
                  <a:pt x="51171" y="239951"/>
                </a:lnTo>
                <a:lnTo>
                  <a:pt x="53129" y="246645"/>
                </a:lnTo>
                <a:lnTo>
                  <a:pt x="55387" y="253012"/>
                </a:lnTo>
                <a:lnTo>
                  <a:pt x="56893" y="258210"/>
                </a:lnTo>
                <a:lnTo>
                  <a:pt x="58565" y="266525"/>
                </a:lnTo>
                <a:lnTo>
                  <a:pt x="61849" y="273396"/>
                </a:lnTo>
                <a:lnTo>
                  <a:pt x="64058" y="276561"/>
                </a:lnTo>
                <a:lnTo>
                  <a:pt x="66512" y="282619"/>
                </a:lnTo>
                <a:lnTo>
                  <a:pt x="67894" y="291384"/>
                </a:lnTo>
                <a:lnTo>
                  <a:pt x="68466" y="299887"/>
                </a:lnTo>
                <a:lnTo>
                  <a:pt x="68473" y="295442"/>
                </a:lnTo>
                <a:lnTo>
                  <a:pt x="67521" y="293164"/>
                </a:lnTo>
                <a:lnTo>
                  <a:pt x="61632" y="284454"/>
                </a:lnTo>
                <a:lnTo>
                  <a:pt x="56544" y="275332"/>
                </a:lnTo>
                <a:lnTo>
                  <a:pt x="54806" y="270232"/>
                </a:lnTo>
                <a:lnTo>
                  <a:pt x="53648" y="264927"/>
                </a:lnTo>
                <a:lnTo>
                  <a:pt x="52875" y="259486"/>
                </a:lnTo>
                <a:lnTo>
                  <a:pt x="52361" y="253001"/>
                </a:lnTo>
                <a:lnTo>
                  <a:pt x="52017" y="245820"/>
                </a:lnTo>
                <a:lnTo>
                  <a:pt x="51636" y="230221"/>
                </a:lnTo>
                <a:lnTo>
                  <a:pt x="51371" y="188432"/>
                </a:lnTo>
                <a:lnTo>
                  <a:pt x="52310" y="179914"/>
                </a:lnTo>
                <a:lnTo>
                  <a:pt x="53889" y="171378"/>
                </a:lnTo>
                <a:lnTo>
                  <a:pt x="55894" y="162829"/>
                </a:lnTo>
                <a:lnTo>
                  <a:pt x="58183" y="154273"/>
                </a:lnTo>
                <a:lnTo>
                  <a:pt x="63266" y="137146"/>
                </a:lnTo>
                <a:lnTo>
                  <a:pt x="66908" y="128578"/>
                </a:lnTo>
                <a:lnTo>
                  <a:pt x="71241" y="120009"/>
                </a:lnTo>
                <a:lnTo>
                  <a:pt x="76034" y="111438"/>
                </a:lnTo>
                <a:lnTo>
                  <a:pt x="81135" y="103820"/>
                </a:lnTo>
                <a:lnTo>
                  <a:pt x="86440" y="96836"/>
                </a:lnTo>
                <a:lnTo>
                  <a:pt x="91882" y="90275"/>
                </a:lnTo>
                <a:lnTo>
                  <a:pt x="98368" y="83043"/>
                </a:lnTo>
                <a:lnTo>
                  <a:pt x="113194" y="67388"/>
                </a:lnTo>
                <a:lnTo>
                  <a:pt x="151005" y="28972"/>
                </a:lnTo>
                <a:lnTo>
                  <a:pt x="157785" y="24077"/>
                </a:lnTo>
                <a:lnTo>
                  <a:pt x="165163" y="19862"/>
                </a:lnTo>
                <a:lnTo>
                  <a:pt x="192985" y="6251"/>
                </a:lnTo>
                <a:lnTo>
                  <a:pt x="199106" y="4168"/>
                </a:lnTo>
                <a:lnTo>
                  <a:pt x="205093" y="2779"/>
                </a:lnTo>
                <a:lnTo>
                  <a:pt x="210989" y="1852"/>
                </a:lnTo>
                <a:lnTo>
                  <a:pt x="215872" y="1235"/>
                </a:lnTo>
                <a:lnTo>
                  <a:pt x="220080" y="823"/>
                </a:lnTo>
                <a:lnTo>
                  <a:pt x="23135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1"/>
          <p:cNvSpPr/>
          <p:nvPr/>
        </p:nvSpPr>
        <p:spPr>
          <a:xfrm>
            <a:off x="3757612" y="2838954"/>
            <a:ext cx="368618" cy="263671"/>
          </a:xfrm>
          <a:custGeom>
            <a:avLst/>
            <a:gdLst/>
            <a:ahLst/>
            <a:cxnLst/>
            <a:rect l="0" t="0" r="0" b="0"/>
            <a:pathLst>
              <a:path w="368618" h="263671">
                <a:moveTo>
                  <a:pt x="0" y="144276"/>
                </a:moveTo>
                <a:lnTo>
                  <a:pt x="0" y="151656"/>
                </a:lnTo>
                <a:lnTo>
                  <a:pt x="953" y="152054"/>
                </a:lnTo>
                <a:lnTo>
                  <a:pt x="11931" y="152743"/>
                </a:lnTo>
                <a:lnTo>
                  <a:pt x="19908" y="155341"/>
                </a:lnTo>
                <a:lnTo>
                  <a:pt x="28851" y="158719"/>
                </a:lnTo>
                <a:lnTo>
                  <a:pt x="36000" y="160220"/>
                </a:lnTo>
                <a:lnTo>
                  <a:pt x="44893" y="158347"/>
                </a:lnTo>
                <a:lnTo>
                  <a:pt x="49931" y="156514"/>
                </a:lnTo>
                <a:lnTo>
                  <a:pt x="56147" y="155292"/>
                </a:lnTo>
                <a:lnTo>
                  <a:pt x="63149" y="154477"/>
                </a:lnTo>
                <a:lnTo>
                  <a:pt x="70674" y="153934"/>
                </a:lnTo>
                <a:lnTo>
                  <a:pt x="77596" y="152620"/>
                </a:lnTo>
                <a:lnTo>
                  <a:pt x="84116" y="150791"/>
                </a:lnTo>
                <a:lnTo>
                  <a:pt x="112818" y="141012"/>
                </a:lnTo>
                <a:lnTo>
                  <a:pt x="119979" y="138290"/>
                </a:lnTo>
                <a:lnTo>
                  <a:pt x="126659" y="135522"/>
                </a:lnTo>
                <a:lnTo>
                  <a:pt x="133017" y="132725"/>
                </a:lnTo>
                <a:lnTo>
                  <a:pt x="139160" y="128955"/>
                </a:lnTo>
                <a:lnTo>
                  <a:pt x="145161" y="124537"/>
                </a:lnTo>
                <a:lnTo>
                  <a:pt x="151066" y="119687"/>
                </a:lnTo>
                <a:lnTo>
                  <a:pt x="156909" y="114548"/>
                </a:lnTo>
                <a:lnTo>
                  <a:pt x="162708" y="109217"/>
                </a:lnTo>
                <a:lnTo>
                  <a:pt x="174232" y="98214"/>
                </a:lnTo>
                <a:lnTo>
                  <a:pt x="185704" y="86974"/>
                </a:lnTo>
                <a:lnTo>
                  <a:pt x="191430" y="82262"/>
                </a:lnTo>
                <a:lnTo>
                  <a:pt x="202873" y="74486"/>
                </a:lnTo>
                <a:lnTo>
                  <a:pt x="206686" y="70127"/>
                </a:lnTo>
                <a:lnTo>
                  <a:pt x="209228" y="65316"/>
                </a:lnTo>
                <a:lnTo>
                  <a:pt x="210923" y="60203"/>
                </a:lnTo>
                <a:lnTo>
                  <a:pt x="213006" y="54890"/>
                </a:lnTo>
                <a:lnTo>
                  <a:pt x="215346" y="49442"/>
                </a:lnTo>
                <a:lnTo>
                  <a:pt x="217859" y="43906"/>
                </a:lnTo>
                <a:lnTo>
                  <a:pt x="219534" y="39262"/>
                </a:lnTo>
                <a:lnTo>
                  <a:pt x="221396" y="31563"/>
                </a:lnTo>
                <a:lnTo>
                  <a:pt x="221892" y="27224"/>
                </a:lnTo>
                <a:lnTo>
                  <a:pt x="222223" y="22426"/>
                </a:lnTo>
                <a:lnTo>
                  <a:pt x="222444" y="17323"/>
                </a:lnTo>
                <a:lnTo>
                  <a:pt x="221638" y="13920"/>
                </a:lnTo>
                <a:lnTo>
                  <a:pt x="220149" y="11652"/>
                </a:lnTo>
                <a:lnTo>
                  <a:pt x="210915" y="3461"/>
                </a:lnTo>
                <a:lnTo>
                  <a:pt x="207285" y="1822"/>
                </a:lnTo>
                <a:lnTo>
                  <a:pt x="198172" y="0"/>
                </a:lnTo>
                <a:lnTo>
                  <a:pt x="187771" y="1731"/>
                </a:lnTo>
                <a:lnTo>
                  <a:pt x="176799" y="5675"/>
                </a:lnTo>
                <a:lnTo>
                  <a:pt x="165572" y="10603"/>
                </a:lnTo>
                <a:lnTo>
                  <a:pt x="158959" y="13250"/>
                </a:lnTo>
                <a:lnTo>
                  <a:pt x="143991" y="18732"/>
                </a:lnTo>
                <a:lnTo>
                  <a:pt x="136951" y="22480"/>
                </a:lnTo>
                <a:lnTo>
                  <a:pt x="130353" y="26884"/>
                </a:lnTo>
                <a:lnTo>
                  <a:pt x="124049" y="31724"/>
                </a:lnTo>
                <a:lnTo>
                  <a:pt x="117942" y="37809"/>
                </a:lnTo>
                <a:lnTo>
                  <a:pt x="111966" y="44723"/>
                </a:lnTo>
                <a:lnTo>
                  <a:pt x="106076" y="52189"/>
                </a:lnTo>
                <a:lnTo>
                  <a:pt x="100245" y="59072"/>
                </a:lnTo>
                <a:lnTo>
                  <a:pt x="94452" y="65566"/>
                </a:lnTo>
                <a:lnTo>
                  <a:pt x="82936" y="77861"/>
                </a:lnTo>
                <a:lnTo>
                  <a:pt x="71468" y="89676"/>
                </a:lnTo>
                <a:lnTo>
                  <a:pt x="66695" y="96446"/>
                </a:lnTo>
                <a:lnTo>
                  <a:pt x="62561" y="103816"/>
                </a:lnTo>
                <a:lnTo>
                  <a:pt x="58853" y="111588"/>
                </a:lnTo>
                <a:lnTo>
                  <a:pt x="56380" y="118674"/>
                </a:lnTo>
                <a:lnTo>
                  <a:pt x="54732" y="125303"/>
                </a:lnTo>
                <a:lnTo>
                  <a:pt x="53632" y="131627"/>
                </a:lnTo>
                <a:lnTo>
                  <a:pt x="52900" y="138701"/>
                </a:lnTo>
                <a:lnTo>
                  <a:pt x="52412" y="146274"/>
                </a:lnTo>
                <a:lnTo>
                  <a:pt x="52086" y="154180"/>
                </a:lnTo>
                <a:lnTo>
                  <a:pt x="51724" y="170585"/>
                </a:lnTo>
                <a:lnTo>
                  <a:pt x="51628" y="178960"/>
                </a:lnTo>
                <a:lnTo>
                  <a:pt x="53469" y="186449"/>
                </a:lnTo>
                <a:lnTo>
                  <a:pt x="56601" y="193346"/>
                </a:lnTo>
                <a:lnTo>
                  <a:pt x="60594" y="199849"/>
                </a:lnTo>
                <a:lnTo>
                  <a:pt x="65161" y="206090"/>
                </a:lnTo>
                <a:lnTo>
                  <a:pt x="70110" y="212155"/>
                </a:lnTo>
                <a:lnTo>
                  <a:pt x="75316" y="218103"/>
                </a:lnTo>
                <a:lnTo>
                  <a:pt x="80690" y="223022"/>
                </a:lnTo>
                <a:lnTo>
                  <a:pt x="91742" y="231026"/>
                </a:lnTo>
                <a:lnTo>
                  <a:pt x="113225" y="245439"/>
                </a:lnTo>
                <a:lnTo>
                  <a:pt x="121204" y="249818"/>
                </a:lnTo>
                <a:lnTo>
                  <a:pt x="129380" y="253689"/>
                </a:lnTo>
                <a:lnTo>
                  <a:pt x="137688" y="257223"/>
                </a:lnTo>
                <a:lnTo>
                  <a:pt x="146084" y="259579"/>
                </a:lnTo>
                <a:lnTo>
                  <a:pt x="154540" y="261150"/>
                </a:lnTo>
                <a:lnTo>
                  <a:pt x="163034" y="262197"/>
                </a:lnTo>
                <a:lnTo>
                  <a:pt x="171555" y="262895"/>
                </a:lnTo>
                <a:lnTo>
                  <a:pt x="180092" y="263360"/>
                </a:lnTo>
                <a:lnTo>
                  <a:pt x="188642" y="263670"/>
                </a:lnTo>
                <a:lnTo>
                  <a:pt x="197198" y="262924"/>
                </a:lnTo>
                <a:lnTo>
                  <a:pt x="205761" y="261475"/>
                </a:lnTo>
                <a:lnTo>
                  <a:pt x="214326" y="259556"/>
                </a:lnTo>
                <a:lnTo>
                  <a:pt x="222895" y="257324"/>
                </a:lnTo>
                <a:lnTo>
                  <a:pt x="231464" y="254884"/>
                </a:lnTo>
                <a:lnTo>
                  <a:pt x="240034" y="252304"/>
                </a:lnTo>
                <a:lnTo>
                  <a:pt x="247653" y="248680"/>
                </a:lnTo>
                <a:lnTo>
                  <a:pt x="254637" y="244358"/>
                </a:lnTo>
                <a:lnTo>
                  <a:pt x="261198" y="239573"/>
                </a:lnTo>
                <a:lnTo>
                  <a:pt x="268429" y="235429"/>
                </a:lnTo>
                <a:lnTo>
                  <a:pt x="276108" y="231715"/>
                </a:lnTo>
                <a:lnTo>
                  <a:pt x="284085" y="228286"/>
                </a:lnTo>
                <a:lnTo>
                  <a:pt x="291307" y="224095"/>
                </a:lnTo>
                <a:lnTo>
                  <a:pt x="298027" y="219396"/>
                </a:lnTo>
                <a:lnTo>
                  <a:pt x="304413" y="214359"/>
                </a:lnTo>
                <a:lnTo>
                  <a:pt x="310574" y="209095"/>
                </a:lnTo>
                <a:lnTo>
                  <a:pt x="316587" y="203681"/>
                </a:lnTo>
                <a:lnTo>
                  <a:pt x="322500" y="198167"/>
                </a:lnTo>
                <a:lnTo>
                  <a:pt x="327395" y="192586"/>
                </a:lnTo>
                <a:lnTo>
                  <a:pt x="331611" y="186960"/>
                </a:lnTo>
                <a:lnTo>
                  <a:pt x="335374" y="181304"/>
                </a:lnTo>
                <a:lnTo>
                  <a:pt x="339788" y="176581"/>
                </a:lnTo>
                <a:lnTo>
                  <a:pt x="349772" y="168794"/>
                </a:lnTo>
                <a:lnTo>
                  <a:pt x="357001" y="163605"/>
                </a:lnTo>
                <a:lnTo>
                  <a:pt x="361232" y="162392"/>
                </a:lnTo>
                <a:lnTo>
                  <a:pt x="368617" y="1614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2"/>
          <p:cNvSpPr/>
          <p:nvPr/>
        </p:nvSpPr>
        <p:spPr>
          <a:xfrm>
            <a:off x="1863600" y="3420558"/>
            <a:ext cx="207867" cy="368442"/>
          </a:xfrm>
          <a:custGeom>
            <a:avLst/>
            <a:gdLst/>
            <a:ahLst/>
            <a:cxnLst/>
            <a:rect l="0" t="0" r="0" b="0"/>
            <a:pathLst>
              <a:path w="207867" h="368442">
                <a:moveTo>
                  <a:pt x="42352" y="51304"/>
                </a:moveTo>
                <a:lnTo>
                  <a:pt x="37801" y="46754"/>
                </a:lnTo>
                <a:lnTo>
                  <a:pt x="34556" y="45412"/>
                </a:lnTo>
                <a:lnTo>
                  <a:pt x="30487" y="44519"/>
                </a:lnTo>
                <a:lnTo>
                  <a:pt x="25869" y="43923"/>
                </a:lnTo>
                <a:lnTo>
                  <a:pt x="23743" y="44478"/>
                </a:lnTo>
                <a:lnTo>
                  <a:pt x="23279" y="45801"/>
                </a:lnTo>
                <a:lnTo>
                  <a:pt x="23922" y="47636"/>
                </a:lnTo>
                <a:lnTo>
                  <a:pt x="23398" y="48858"/>
                </a:lnTo>
                <a:lnTo>
                  <a:pt x="22096" y="49674"/>
                </a:lnTo>
                <a:lnTo>
                  <a:pt x="17713" y="50982"/>
                </a:lnTo>
                <a:lnTo>
                  <a:pt x="17354" y="52042"/>
                </a:lnTo>
                <a:lnTo>
                  <a:pt x="16729" y="63208"/>
                </a:lnTo>
                <a:lnTo>
                  <a:pt x="16662" y="75998"/>
                </a:lnTo>
                <a:lnTo>
                  <a:pt x="19187" y="86409"/>
                </a:lnTo>
                <a:lnTo>
                  <a:pt x="23484" y="98339"/>
                </a:lnTo>
                <a:lnTo>
                  <a:pt x="28569" y="113166"/>
                </a:lnTo>
                <a:lnTo>
                  <a:pt x="30305" y="122073"/>
                </a:lnTo>
                <a:lnTo>
                  <a:pt x="31464" y="131821"/>
                </a:lnTo>
                <a:lnTo>
                  <a:pt x="32235" y="142129"/>
                </a:lnTo>
                <a:lnTo>
                  <a:pt x="33703" y="151859"/>
                </a:lnTo>
                <a:lnTo>
                  <a:pt x="35633" y="161203"/>
                </a:lnTo>
                <a:lnTo>
                  <a:pt x="45576" y="201283"/>
                </a:lnTo>
                <a:lnTo>
                  <a:pt x="47359" y="211297"/>
                </a:lnTo>
                <a:lnTo>
                  <a:pt x="48547" y="220831"/>
                </a:lnTo>
                <a:lnTo>
                  <a:pt x="49340" y="230045"/>
                </a:lnTo>
                <a:lnTo>
                  <a:pt x="50820" y="239044"/>
                </a:lnTo>
                <a:lnTo>
                  <a:pt x="52760" y="247902"/>
                </a:lnTo>
                <a:lnTo>
                  <a:pt x="55006" y="256664"/>
                </a:lnTo>
                <a:lnTo>
                  <a:pt x="56503" y="265363"/>
                </a:lnTo>
                <a:lnTo>
                  <a:pt x="57501" y="274020"/>
                </a:lnTo>
                <a:lnTo>
                  <a:pt x="58166" y="282649"/>
                </a:lnTo>
                <a:lnTo>
                  <a:pt x="59562" y="291259"/>
                </a:lnTo>
                <a:lnTo>
                  <a:pt x="61445" y="299857"/>
                </a:lnTo>
                <a:lnTo>
                  <a:pt x="63653" y="308446"/>
                </a:lnTo>
                <a:lnTo>
                  <a:pt x="65126" y="316077"/>
                </a:lnTo>
                <a:lnTo>
                  <a:pt x="66107" y="323070"/>
                </a:lnTo>
                <a:lnTo>
                  <a:pt x="66761" y="329636"/>
                </a:lnTo>
                <a:lnTo>
                  <a:pt x="67488" y="339472"/>
                </a:lnTo>
                <a:lnTo>
                  <a:pt x="67897" y="350365"/>
                </a:lnTo>
                <a:lnTo>
                  <a:pt x="68069" y="368333"/>
                </a:lnTo>
                <a:lnTo>
                  <a:pt x="63518" y="368441"/>
                </a:lnTo>
                <a:lnTo>
                  <a:pt x="62178" y="367504"/>
                </a:lnTo>
                <a:lnTo>
                  <a:pt x="61284" y="365926"/>
                </a:lnTo>
                <a:lnTo>
                  <a:pt x="57487" y="356615"/>
                </a:lnTo>
                <a:lnTo>
                  <a:pt x="50329" y="341792"/>
                </a:lnTo>
                <a:lnTo>
                  <a:pt x="47670" y="336402"/>
                </a:lnTo>
                <a:lnTo>
                  <a:pt x="43992" y="329952"/>
                </a:lnTo>
                <a:lnTo>
                  <a:pt x="39636" y="322794"/>
                </a:lnTo>
                <a:lnTo>
                  <a:pt x="34826" y="315165"/>
                </a:lnTo>
                <a:lnTo>
                  <a:pt x="30667" y="308174"/>
                </a:lnTo>
                <a:lnTo>
                  <a:pt x="26942" y="301608"/>
                </a:lnTo>
                <a:lnTo>
                  <a:pt x="23506" y="295326"/>
                </a:lnTo>
                <a:lnTo>
                  <a:pt x="20263" y="288280"/>
                </a:lnTo>
                <a:lnTo>
                  <a:pt x="17148" y="280726"/>
                </a:lnTo>
                <a:lnTo>
                  <a:pt x="14120" y="272832"/>
                </a:lnTo>
                <a:lnTo>
                  <a:pt x="11148" y="263759"/>
                </a:lnTo>
                <a:lnTo>
                  <a:pt x="8214" y="253901"/>
                </a:lnTo>
                <a:lnTo>
                  <a:pt x="5306" y="243519"/>
                </a:lnTo>
                <a:lnTo>
                  <a:pt x="3367" y="233740"/>
                </a:lnTo>
                <a:lnTo>
                  <a:pt x="2075" y="224363"/>
                </a:lnTo>
                <a:lnTo>
                  <a:pt x="1213" y="215254"/>
                </a:lnTo>
                <a:lnTo>
                  <a:pt x="638" y="205371"/>
                </a:lnTo>
                <a:lnTo>
                  <a:pt x="0" y="184231"/>
                </a:lnTo>
                <a:lnTo>
                  <a:pt x="782" y="174212"/>
                </a:lnTo>
                <a:lnTo>
                  <a:pt x="2257" y="164675"/>
                </a:lnTo>
                <a:lnTo>
                  <a:pt x="4192" y="155460"/>
                </a:lnTo>
                <a:lnTo>
                  <a:pt x="6434" y="146459"/>
                </a:lnTo>
                <a:lnTo>
                  <a:pt x="8882" y="137601"/>
                </a:lnTo>
                <a:lnTo>
                  <a:pt x="14141" y="120138"/>
                </a:lnTo>
                <a:lnTo>
                  <a:pt x="19654" y="102852"/>
                </a:lnTo>
                <a:lnTo>
                  <a:pt x="23410" y="94242"/>
                </a:lnTo>
                <a:lnTo>
                  <a:pt x="27819" y="85644"/>
                </a:lnTo>
                <a:lnTo>
                  <a:pt x="36845" y="69424"/>
                </a:lnTo>
                <a:lnTo>
                  <a:pt x="44032" y="55865"/>
                </a:lnTo>
                <a:lnTo>
                  <a:pt x="48235" y="49582"/>
                </a:lnTo>
                <a:lnTo>
                  <a:pt x="52941" y="43489"/>
                </a:lnTo>
                <a:lnTo>
                  <a:pt x="57984" y="37521"/>
                </a:lnTo>
                <a:lnTo>
                  <a:pt x="63251" y="31638"/>
                </a:lnTo>
                <a:lnTo>
                  <a:pt x="74183" y="20021"/>
                </a:lnTo>
                <a:lnTo>
                  <a:pt x="78813" y="16161"/>
                </a:lnTo>
                <a:lnTo>
                  <a:pt x="82852" y="13588"/>
                </a:lnTo>
                <a:lnTo>
                  <a:pt x="86497" y="11873"/>
                </a:lnTo>
                <a:lnTo>
                  <a:pt x="96547" y="9776"/>
                </a:lnTo>
                <a:lnTo>
                  <a:pt x="110867" y="7426"/>
                </a:lnTo>
                <a:lnTo>
                  <a:pt x="128034" y="4908"/>
                </a:lnTo>
                <a:lnTo>
                  <a:pt x="141383" y="3228"/>
                </a:lnTo>
                <a:lnTo>
                  <a:pt x="152188" y="2109"/>
                </a:lnTo>
                <a:lnTo>
                  <a:pt x="161296" y="1362"/>
                </a:lnTo>
                <a:lnTo>
                  <a:pt x="169273" y="864"/>
                </a:lnTo>
                <a:lnTo>
                  <a:pt x="183216" y="311"/>
                </a:lnTo>
                <a:lnTo>
                  <a:pt x="206327" y="0"/>
                </a:lnTo>
                <a:lnTo>
                  <a:pt x="207866" y="909"/>
                </a:lnTo>
                <a:lnTo>
                  <a:pt x="205082" y="2467"/>
                </a:lnTo>
                <a:lnTo>
                  <a:pt x="188084" y="84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3"/>
          <p:cNvSpPr/>
          <p:nvPr/>
        </p:nvSpPr>
        <p:spPr>
          <a:xfrm>
            <a:off x="2086006" y="3472128"/>
            <a:ext cx="360014" cy="299259"/>
          </a:xfrm>
          <a:custGeom>
            <a:avLst/>
            <a:gdLst/>
            <a:ahLst/>
            <a:cxnLst/>
            <a:rect l="0" t="0" r="0" b="0"/>
            <a:pathLst>
              <a:path w="360014" h="299259">
                <a:moveTo>
                  <a:pt x="8541" y="94032"/>
                </a:moveTo>
                <a:lnTo>
                  <a:pt x="3990" y="94032"/>
                </a:lnTo>
                <a:lnTo>
                  <a:pt x="2649" y="94984"/>
                </a:lnTo>
                <a:lnTo>
                  <a:pt x="1756" y="96572"/>
                </a:lnTo>
                <a:lnTo>
                  <a:pt x="321" y="101412"/>
                </a:lnTo>
                <a:lnTo>
                  <a:pt x="125" y="107155"/>
                </a:lnTo>
                <a:lnTo>
                  <a:pt x="0" y="121812"/>
                </a:lnTo>
                <a:lnTo>
                  <a:pt x="942" y="124934"/>
                </a:lnTo>
                <a:lnTo>
                  <a:pt x="4528" y="130944"/>
                </a:lnTo>
                <a:lnTo>
                  <a:pt x="11838" y="136790"/>
                </a:lnTo>
                <a:lnTo>
                  <a:pt x="21436" y="142562"/>
                </a:lnTo>
                <a:lnTo>
                  <a:pt x="32052" y="148304"/>
                </a:lnTo>
                <a:lnTo>
                  <a:pt x="60062" y="162609"/>
                </a:lnTo>
                <a:lnTo>
                  <a:pt x="65748" y="165467"/>
                </a:lnTo>
                <a:lnTo>
                  <a:pt x="71444" y="167373"/>
                </a:lnTo>
                <a:lnTo>
                  <a:pt x="77146" y="168643"/>
                </a:lnTo>
                <a:lnTo>
                  <a:pt x="82853" y="169490"/>
                </a:lnTo>
                <a:lnTo>
                  <a:pt x="88562" y="170055"/>
                </a:lnTo>
                <a:lnTo>
                  <a:pt x="94274" y="170431"/>
                </a:lnTo>
                <a:lnTo>
                  <a:pt x="99986" y="170682"/>
                </a:lnTo>
                <a:lnTo>
                  <a:pt x="105699" y="169897"/>
                </a:lnTo>
                <a:lnTo>
                  <a:pt x="111413" y="168421"/>
                </a:lnTo>
                <a:lnTo>
                  <a:pt x="138822" y="159208"/>
                </a:lnTo>
                <a:lnTo>
                  <a:pt x="149946" y="153797"/>
                </a:lnTo>
                <a:lnTo>
                  <a:pt x="159018" y="147264"/>
                </a:lnTo>
                <a:lnTo>
                  <a:pt x="169400" y="138010"/>
                </a:lnTo>
                <a:lnTo>
                  <a:pt x="180364" y="127548"/>
                </a:lnTo>
                <a:lnTo>
                  <a:pt x="202925" y="105309"/>
                </a:lnTo>
                <a:lnTo>
                  <a:pt x="207663" y="99645"/>
                </a:lnTo>
                <a:lnTo>
                  <a:pt x="211774" y="93964"/>
                </a:lnTo>
                <a:lnTo>
                  <a:pt x="215467" y="88271"/>
                </a:lnTo>
                <a:lnTo>
                  <a:pt x="217929" y="82572"/>
                </a:lnTo>
                <a:lnTo>
                  <a:pt x="219570" y="76867"/>
                </a:lnTo>
                <a:lnTo>
                  <a:pt x="220665" y="71158"/>
                </a:lnTo>
                <a:lnTo>
                  <a:pt x="222347" y="65447"/>
                </a:lnTo>
                <a:lnTo>
                  <a:pt x="224421" y="59736"/>
                </a:lnTo>
                <a:lnTo>
                  <a:pt x="226756" y="54023"/>
                </a:lnTo>
                <a:lnTo>
                  <a:pt x="228313" y="48309"/>
                </a:lnTo>
                <a:lnTo>
                  <a:pt x="229350" y="42595"/>
                </a:lnTo>
                <a:lnTo>
                  <a:pt x="230042" y="36881"/>
                </a:lnTo>
                <a:lnTo>
                  <a:pt x="229551" y="32118"/>
                </a:lnTo>
                <a:lnTo>
                  <a:pt x="228271" y="27991"/>
                </a:lnTo>
                <a:lnTo>
                  <a:pt x="219373" y="9973"/>
                </a:lnTo>
                <a:lnTo>
                  <a:pt x="216723" y="6560"/>
                </a:lnTo>
                <a:lnTo>
                  <a:pt x="214004" y="4284"/>
                </a:lnTo>
                <a:lnTo>
                  <a:pt x="211239" y="2768"/>
                </a:lnTo>
                <a:lnTo>
                  <a:pt x="203086" y="1082"/>
                </a:lnTo>
                <a:lnTo>
                  <a:pt x="193113" y="334"/>
                </a:lnTo>
                <a:lnTo>
                  <a:pt x="182330" y="0"/>
                </a:lnTo>
                <a:lnTo>
                  <a:pt x="171188" y="2393"/>
                </a:lnTo>
                <a:lnTo>
                  <a:pt x="165550" y="4364"/>
                </a:lnTo>
                <a:lnTo>
                  <a:pt x="159886" y="7583"/>
                </a:lnTo>
                <a:lnTo>
                  <a:pt x="154205" y="11634"/>
                </a:lnTo>
                <a:lnTo>
                  <a:pt x="148513" y="16240"/>
                </a:lnTo>
                <a:lnTo>
                  <a:pt x="142813" y="21216"/>
                </a:lnTo>
                <a:lnTo>
                  <a:pt x="137108" y="26437"/>
                </a:lnTo>
                <a:lnTo>
                  <a:pt x="131400" y="31824"/>
                </a:lnTo>
                <a:lnTo>
                  <a:pt x="126642" y="38272"/>
                </a:lnTo>
                <a:lnTo>
                  <a:pt x="122517" y="45429"/>
                </a:lnTo>
                <a:lnTo>
                  <a:pt x="118815" y="53057"/>
                </a:lnTo>
                <a:lnTo>
                  <a:pt x="114442" y="60048"/>
                </a:lnTo>
                <a:lnTo>
                  <a:pt x="109622" y="66613"/>
                </a:lnTo>
                <a:lnTo>
                  <a:pt x="104503" y="72895"/>
                </a:lnTo>
                <a:lnTo>
                  <a:pt x="100138" y="79941"/>
                </a:lnTo>
                <a:lnTo>
                  <a:pt x="96276" y="87495"/>
                </a:lnTo>
                <a:lnTo>
                  <a:pt x="92748" y="95389"/>
                </a:lnTo>
                <a:lnTo>
                  <a:pt x="90397" y="103509"/>
                </a:lnTo>
                <a:lnTo>
                  <a:pt x="88829" y="111780"/>
                </a:lnTo>
                <a:lnTo>
                  <a:pt x="87784" y="120151"/>
                </a:lnTo>
                <a:lnTo>
                  <a:pt x="87087" y="129542"/>
                </a:lnTo>
                <a:lnTo>
                  <a:pt x="86623" y="139613"/>
                </a:lnTo>
                <a:lnTo>
                  <a:pt x="86313" y="150136"/>
                </a:lnTo>
                <a:lnTo>
                  <a:pt x="87059" y="159057"/>
                </a:lnTo>
                <a:lnTo>
                  <a:pt x="88509" y="166909"/>
                </a:lnTo>
                <a:lnTo>
                  <a:pt x="90428" y="174049"/>
                </a:lnTo>
                <a:lnTo>
                  <a:pt x="93612" y="181667"/>
                </a:lnTo>
                <a:lnTo>
                  <a:pt x="97640" y="189603"/>
                </a:lnTo>
                <a:lnTo>
                  <a:pt x="106243" y="205088"/>
                </a:lnTo>
                <a:lnTo>
                  <a:pt x="113242" y="218320"/>
                </a:lnTo>
                <a:lnTo>
                  <a:pt x="117394" y="223563"/>
                </a:lnTo>
                <a:lnTo>
                  <a:pt x="127087" y="231928"/>
                </a:lnTo>
                <a:lnTo>
                  <a:pt x="133292" y="236446"/>
                </a:lnTo>
                <a:lnTo>
                  <a:pt x="147806" y="246544"/>
                </a:lnTo>
                <a:lnTo>
                  <a:pt x="153772" y="251904"/>
                </a:lnTo>
                <a:lnTo>
                  <a:pt x="158701" y="257383"/>
                </a:lnTo>
                <a:lnTo>
                  <a:pt x="162941" y="262940"/>
                </a:lnTo>
                <a:lnTo>
                  <a:pt x="168624" y="267597"/>
                </a:lnTo>
                <a:lnTo>
                  <a:pt x="175270" y="271654"/>
                </a:lnTo>
                <a:lnTo>
                  <a:pt x="201919" y="285010"/>
                </a:lnTo>
                <a:lnTo>
                  <a:pt x="208897" y="288026"/>
                </a:lnTo>
                <a:lnTo>
                  <a:pt x="216406" y="290988"/>
                </a:lnTo>
                <a:lnTo>
                  <a:pt x="224271" y="293916"/>
                </a:lnTo>
                <a:lnTo>
                  <a:pt x="231418" y="295868"/>
                </a:lnTo>
                <a:lnTo>
                  <a:pt x="238088" y="297169"/>
                </a:lnTo>
                <a:lnTo>
                  <a:pt x="244440" y="298037"/>
                </a:lnTo>
                <a:lnTo>
                  <a:pt x="250580" y="298615"/>
                </a:lnTo>
                <a:lnTo>
                  <a:pt x="256578" y="299001"/>
                </a:lnTo>
                <a:lnTo>
                  <a:pt x="262481" y="299258"/>
                </a:lnTo>
                <a:lnTo>
                  <a:pt x="269274" y="298476"/>
                </a:lnTo>
                <a:lnTo>
                  <a:pt x="276661" y="297003"/>
                </a:lnTo>
                <a:lnTo>
                  <a:pt x="284443" y="295069"/>
                </a:lnTo>
                <a:lnTo>
                  <a:pt x="292488" y="292826"/>
                </a:lnTo>
                <a:lnTo>
                  <a:pt x="309047" y="287795"/>
                </a:lnTo>
                <a:lnTo>
                  <a:pt x="316511" y="285119"/>
                </a:lnTo>
                <a:lnTo>
                  <a:pt x="323392" y="282383"/>
                </a:lnTo>
                <a:lnTo>
                  <a:pt x="329884" y="279607"/>
                </a:lnTo>
                <a:lnTo>
                  <a:pt x="342177" y="273982"/>
                </a:lnTo>
                <a:lnTo>
                  <a:pt x="360013" y="2654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4"/>
          <p:cNvSpPr/>
          <p:nvPr/>
        </p:nvSpPr>
        <p:spPr>
          <a:xfrm>
            <a:off x="2540475" y="3326295"/>
            <a:ext cx="385605" cy="394171"/>
          </a:xfrm>
          <a:custGeom>
            <a:avLst/>
            <a:gdLst/>
            <a:ahLst/>
            <a:cxnLst/>
            <a:rect l="0" t="0" r="0" b="0"/>
            <a:pathLst>
              <a:path w="385605" h="394171">
                <a:moveTo>
                  <a:pt x="76994" y="171284"/>
                </a:moveTo>
                <a:lnTo>
                  <a:pt x="60059" y="162817"/>
                </a:lnTo>
                <a:lnTo>
                  <a:pt x="52487" y="162721"/>
                </a:lnTo>
                <a:lnTo>
                  <a:pt x="47085" y="167266"/>
                </a:lnTo>
                <a:lnTo>
                  <a:pt x="35773" y="178287"/>
                </a:lnTo>
                <a:lnTo>
                  <a:pt x="26606" y="187414"/>
                </a:lnTo>
                <a:lnTo>
                  <a:pt x="18723" y="197821"/>
                </a:lnTo>
                <a:lnTo>
                  <a:pt x="12043" y="209749"/>
                </a:lnTo>
                <a:lnTo>
                  <a:pt x="8929" y="216930"/>
                </a:lnTo>
                <a:lnTo>
                  <a:pt x="5900" y="224575"/>
                </a:lnTo>
                <a:lnTo>
                  <a:pt x="3880" y="231576"/>
                </a:lnTo>
                <a:lnTo>
                  <a:pt x="2534" y="238149"/>
                </a:lnTo>
                <a:lnTo>
                  <a:pt x="1637" y="244436"/>
                </a:lnTo>
                <a:lnTo>
                  <a:pt x="1039" y="251485"/>
                </a:lnTo>
                <a:lnTo>
                  <a:pt x="640" y="259041"/>
                </a:lnTo>
                <a:lnTo>
                  <a:pt x="197" y="275058"/>
                </a:lnTo>
                <a:lnTo>
                  <a:pt x="0" y="291701"/>
                </a:lnTo>
                <a:lnTo>
                  <a:pt x="900" y="299187"/>
                </a:lnTo>
                <a:lnTo>
                  <a:pt x="2452" y="306083"/>
                </a:lnTo>
                <a:lnTo>
                  <a:pt x="6717" y="319778"/>
                </a:lnTo>
                <a:lnTo>
                  <a:pt x="11788" y="335389"/>
                </a:lnTo>
                <a:lnTo>
                  <a:pt x="15426" y="342600"/>
                </a:lnTo>
                <a:lnTo>
                  <a:pt x="19756" y="349313"/>
                </a:lnTo>
                <a:lnTo>
                  <a:pt x="29648" y="360898"/>
                </a:lnTo>
                <a:lnTo>
                  <a:pt x="40394" y="369222"/>
                </a:lnTo>
                <a:lnTo>
                  <a:pt x="48980" y="376097"/>
                </a:lnTo>
                <a:lnTo>
                  <a:pt x="52603" y="379264"/>
                </a:lnTo>
                <a:lnTo>
                  <a:pt x="64249" y="385323"/>
                </a:lnTo>
                <a:lnTo>
                  <a:pt x="71355" y="388271"/>
                </a:lnTo>
                <a:lnTo>
                  <a:pt x="77997" y="390238"/>
                </a:lnTo>
                <a:lnTo>
                  <a:pt x="84331" y="391548"/>
                </a:lnTo>
                <a:lnTo>
                  <a:pt x="90458" y="392422"/>
                </a:lnTo>
                <a:lnTo>
                  <a:pt x="97400" y="393005"/>
                </a:lnTo>
                <a:lnTo>
                  <a:pt x="104886" y="393393"/>
                </a:lnTo>
                <a:lnTo>
                  <a:pt x="112733" y="393652"/>
                </a:lnTo>
                <a:lnTo>
                  <a:pt x="119870" y="392872"/>
                </a:lnTo>
                <a:lnTo>
                  <a:pt x="126534" y="391400"/>
                </a:lnTo>
                <a:lnTo>
                  <a:pt x="132881" y="389465"/>
                </a:lnTo>
                <a:lnTo>
                  <a:pt x="139017" y="386271"/>
                </a:lnTo>
                <a:lnTo>
                  <a:pt x="150915" y="377642"/>
                </a:lnTo>
                <a:lnTo>
                  <a:pt x="157707" y="371721"/>
                </a:lnTo>
                <a:lnTo>
                  <a:pt x="165093" y="364916"/>
                </a:lnTo>
                <a:lnTo>
                  <a:pt x="180919" y="349736"/>
                </a:lnTo>
                <a:lnTo>
                  <a:pt x="197478" y="333464"/>
                </a:lnTo>
                <a:lnTo>
                  <a:pt x="204942" y="325124"/>
                </a:lnTo>
                <a:lnTo>
                  <a:pt x="211823" y="316707"/>
                </a:lnTo>
                <a:lnTo>
                  <a:pt x="218315" y="308238"/>
                </a:lnTo>
                <a:lnTo>
                  <a:pt x="224548" y="298782"/>
                </a:lnTo>
                <a:lnTo>
                  <a:pt x="230608" y="288668"/>
                </a:lnTo>
                <a:lnTo>
                  <a:pt x="236554" y="278115"/>
                </a:lnTo>
                <a:lnTo>
                  <a:pt x="248240" y="256230"/>
                </a:lnTo>
                <a:lnTo>
                  <a:pt x="254023" y="245060"/>
                </a:lnTo>
                <a:lnTo>
                  <a:pt x="258831" y="233803"/>
                </a:lnTo>
                <a:lnTo>
                  <a:pt x="262989" y="222489"/>
                </a:lnTo>
                <a:lnTo>
                  <a:pt x="266713" y="211135"/>
                </a:lnTo>
                <a:lnTo>
                  <a:pt x="270148" y="198804"/>
                </a:lnTo>
                <a:lnTo>
                  <a:pt x="273392" y="185821"/>
                </a:lnTo>
                <a:lnTo>
                  <a:pt x="285440" y="135315"/>
                </a:lnTo>
                <a:lnTo>
                  <a:pt x="292158" y="124445"/>
                </a:lnTo>
                <a:lnTo>
                  <a:pt x="301399" y="114341"/>
                </a:lnTo>
                <a:lnTo>
                  <a:pt x="312323" y="104747"/>
                </a:lnTo>
                <a:lnTo>
                  <a:pt x="319605" y="95494"/>
                </a:lnTo>
                <a:lnTo>
                  <a:pt x="324460" y="86468"/>
                </a:lnTo>
                <a:lnTo>
                  <a:pt x="327696" y="77592"/>
                </a:lnTo>
                <a:lnTo>
                  <a:pt x="328902" y="68818"/>
                </a:lnTo>
                <a:lnTo>
                  <a:pt x="328752" y="60111"/>
                </a:lnTo>
                <a:lnTo>
                  <a:pt x="327701" y="51449"/>
                </a:lnTo>
                <a:lnTo>
                  <a:pt x="326999" y="43769"/>
                </a:lnTo>
                <a:lnTo>
                  <a:pt x="326532" y="36744"/>
                </a:lnTo>
                <a:lnTo>
                  <a:pt x="326013" y="24812"/>
                </a:lnTo>
                <a:lnTo>
                  <a:pt x="325782" y="16333"/>
                </a:lnTo>
                <a:lnTo>
                  <a:pt x="324768" y="12739"/>
                </a:lnTo>
                <a:lnTo>
                  <a:pt x="317561" y="674"/>
                </a:lnTo>
                <a:lnTo>
                  <a:pt x="317130" y="0"/>
                </a:lnTo>
                <a:lnTo>
                  <a:pt x="317039" y="11722"/>
                </a:lnTo>
                <a:lnTo>
                  <a:pt x="317034" y="16332"/>
                </a:lnTo>
                <a:lnTo>
                  <a:pt x="319569" y="26534"/>
                </a:lnTo>
                <a:lnTo>
                  <a:pt x="323870" y="38371"/>
                </a:lnTo>
                <a:lnTo>
                  <a:pt x="328957" y="53157"/>
                </a:lnTo>
                <a:lnTo>
                  <a:pt x="326885" y="62053"/>
                </a:lnTo>
                <a:lnTo>
                  <a:pt x="321693" y="71794"/>
                </a:lnTo>
                <a:lnTo>
                  <a:pt x="314422" y="82097"/>
                </a:lnTo>
                <a:lnTo>
                  <a:pt x="311479" y="92776"/>
                </a:lnTo>
                <a:lnTo>
                  <a:pt x="311423" y="103706"/>
                </a:lnTo>
                <a:lnTo>
                  <a:pt x="313290" y="114802"/>
                </a:lnTo>
                <a:lnTo>
                  <a:pt x="314535" y="126010"/>
                </a:lnTo>
                <a:lnTo>
                  <a:pt x="315365" y="137291"/>
                </a:lnTo>
                <a:lnTo>
                  <a:pt x="315918" y="148622"/>
                </a:lnTo>
                <a:lnTo>
                  <a:pt x="317239" y="160939"/>
                </a:lnTo>
                <a:lnTo>
                  <a:pt x="319073" y="173913"/>
                </a:lnTo>
                <a:lnTo>
                  <a:pt x="321247" y="187324"/>
                </a:lnTo>
                <a:lnTo>
                  <a:pt x="323650" y="200075"/>
                </a:lnTo>
                <a:lnTo>
                  <a:pt x="328859" y="224403"/>
                </a:lnTo>
                <a:lnTo>
                  <a:pt x="339964" y="271065"/>
                </a:lnTo>
                <a:lnTo>
                  <a:pt x="345635" y="294054"/>
                </a:lnTo>
                <a:lnTo>
                  <a:pt x="348481" y="304566"/>
                </a:lnTo>
                <a:lnTo>
                  <a:pt x="354183" y="323865"/>
                </a:lnTo>
                <a:lnTo>
                  <a:pt x="356084" y="332060"/>
                </a:lnTo>
                <a:lnTo>
                  <a:pt x="357352" y="339428"/>
                </a:lnTo>
                <a:lnTo>
                  <a:pt x="358197" y="346246"/>
                </a:lnTo>
                <a:lnTo>
                  <a:pt x="359713" y="352695"/>
                </a:lnTo>
                <a:lnTo>
                  <a:pt x="365445" y="369922"/>
                </a:lnTo>
                <a:lnTo>
                  <a:pt x="367120" y="377995"/>
                </a:lnTo>
                <a:lnTo>
                  <a:pt x="370404" y="384759"/>
                </a:lnTo>
                <a:lnTo>
                  <a:pt x="376644" y="393619"/>
                </a:lnTo>
                <a:lnTo>
                  <a:pt x="385604" y="3941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5"/>
          <p:cNvSpPr/>
          <p:nvPr/>
        </p:nvSpPr>
        <p:spPr>
          <a:xfrm>
            <a:off x="2729370" y="3424084"/>
            <a:ext cx="531038" cy="236374"/>
          </a:xfrm>
          <a:custGeom>
            <a:avLst/>
            <a:gdLst/>
            <a:ahLst/>
            <a:cxnLst/>
            <a:rect l="0" t="0" r="0" b="0"/>
            <a:pathLst>
              <a:path w="531038" h="236374">
                <a:moveTo>
                  <a:pt x="16687" y="73495"/>
                </a:moveTo>
                <a:lnTo>
                  <a:pt x="0" y="73495"/>
                </a:lnTo>
                <a:lnTo>
                  <a:pt x="48636" y="73495"/>
                </a:lnTo>
                <a:lnTo>
                  <a:pt x="62319" y="70956"/>
                </a:lnTo>
                <a:lnTo>
                  <a:pt x="78878" y="67604"/>
                </a:lnTo>
                <a:lnTo>
                  <a:pt x="88628" y="66711"/>
                </a:lnTo>
                <a:lnTo>
                  <a:pt x="98937" y="66115"/>
                </a:lnTo>
                <a:lnTo>
                  <a:pt x="109620" y="64765"/>
                </a:lnTo>
                <a:lnTo>
                  <a:pt x="120553" y="62913"/>
                </a:lnTo>
                <a:lnTo>
                  <a:pt x="131651" y="60725"/>
                </a:lnTo>
                <a:lnTo>
                  <a:pt x="154142" y="55755"/>
                </a:lnTo>
                <a:lnTo>
                  <a:pt x="256725" y="30618"/>
                </a:lnTo>
                <a:lnTo>
                  <a:pt x="302439" y="19200"/>
                </a:lnTo>
                <a:lnTo>
                  <a:pt x="312916" y="17296"/>
                </a:lnTo>
                <a:lnTo>
                  <a:pt x="322758" y="16027"/>
                </a:lnTo>
                <a:lnTo>
                  <a:pt x="332177" y="15180"/>
                </a:lnTo>
                <a:lnTo>
                  <a:pt x="347722" y="11700"/>
                </a:lnTo>
                <a:lnTo>
                  <a:pt x="360981" y="7931"/>
                </a:lnTo>
                <a:lnTo>
                  <a:pt x="373224" y="6256"/>
                </a:lnTo>
                <a:lnTo>
                  <a:pt x="385016" y="5511"/>
                </a:lnTo>
                <a:lnTo>
                  <a:pt x="399824" y="5092"/>
                </a:lnTo>
                <a:lnTo>
                  <a:pt x="410808" y="4042"/>
                </a:lnTo>
                <a:lnTo>
                  <a:pt x="431564" y="399"/>
                </a:lnTo>
                <a:lnTo>
                  <a:pt x="434242" y="0"/>
                </a:lnTo>
                <a:lnTo>
                  <a:pt x="420018" y="3036"/>
                </a:lnTo>
                <a:lnTo>
                  <a:pt x="412207" y="4668"/>
                </a:lnTo>
                <a:lnTo>
                  <a:pt x="411549" y="9886"/>
                </a:lnTo>
                <a:lnTo>
                  <a:pt x="411373" y="13944"/>
                </a:lnTo>
                <a:lnTo>
                  <a:pt x="409351" y="17602"/>
                </a:lnTo>
                <a:lnTo>
                  <a:pt x="402024" y="24207"/>
                </a:lnTo>
                <a:lnTo>
                  <a:pt x="398356" y="28254"/>
                </a:lnTo>
                <a:lnTo>
                  <a:pt x="394958" y="32857"/>
                </a:lnTo>
                <a:lnTo>
                  <a:pt x="391740" y="37831"/>
                </a:lnTo>
                <a:lnTo>
                  <a:pt x="387690" y="43052"/>
                </a:lnTo>
                <a:lnTo>
                  <a:pt x="383085" y="48437"/>
                </a:lnTo>
                <a:lnTo>
                  <a:pt x="378110" y="53933"/>
                </a:lnTo>
                <a:lnTo>
                  <a:pt x="367502" y="65118"/>
                </a:lnTo>
                <a:lnTo>
                  <a:pt x="362006" y="70768"/>
                </a:lnTo>
                <a:lnTo>
                  <a:pt x="357390" y="77392"/>
                </a:lnTo>
                <a:lnTo>
                  <a:pt x="353360" y="84666"/>
                </a:lnTo>
                <a:lnTo>
                  <a:pt x="343137" y="106016"/>
                </a:lnTo>
                <a:lnTo>
                  <a:pt x="340048" y="112321"/>
                </a:lnTo>
                <a:lnTo>
                  <a:pt x="336083" y="118429"/>
                </a:lnTo>
                <a:lnTo>
                  <a:pt x="331535" y="124406"/>
                </a:lnTo>
                <a:lnTo>
                  <a:pt x="326598" y="130296"/>
                </a:lnTo>
                <a:lnTo>
                  <a:pt x="323307" y="137080"/>
                </a:lnTo>
                <a:lnTo>
                  <a:pt x="321113" y="144460"/>
                </a:lnTo>
                <a:lnTo>
                  <a:pt x="319650" y="152238"/>
                </a:lnTo>
                <a:lnTo>
                  <a:pt x="318675" y="159328"/>
                </a:lnTo>
                <a:lnTo>
                  <a:pt x="318025" y="165960"/>
                </a:lnTo>
                <a:lnTo>
                  <a:pt x="317591" y="172286"/>
                </a:lnTo>
                <a:lnTo>
                  <a:pt x="318255" y="177456"/>
                </a:lnTo>
                <a:lnTo>
                  <a:pt x="319650" y="181855"/>
                </a:lnTo>
                <a:lnTo>
                  <a:pt x="328732" y="200310"/>
                </a:lnTo>
                <a:lnTo>
                  <a:pt x="331397" y="204711"/>
                </a:lnTo>
                <a:lnTo>
                  <a:pt x="334126" y="208598"/>
                </a:lnTo>
                <a:lnTo>
                  <a:pt x="340799" y="217128"/>
                </a:lnTo>
                <a:lnTo>
                  <a:pt x="346506" y="223157"/>
                </a:lnTo>
                <a:lnTo>
                  <a:pt x="349914" y="223752"/>
                </a:lnTo>
                <a:lnTo>
                  <a:pt x="362859" y="220992"/>
                </a:lnTo>
                <a:lnTo>
                  <a:pt x="369931" y="220012"/>
                </a:lnTo>
                <a:lnTo>
                  <a:pt x="373151" y="218798"/>
                </a:lnTo>
                <a:lnTo>
                  <a:pt x="379268" y="214910"/>
                </a:lnTo>
                <a:lnTo>
                  <a:pt x="382233" y="211587"/>
                </a:lnTo>
                <a:lnTo>
                  <a:pt x="385162" y="207466"/>
                </a:lnTo>
                <a:lnTo>
                  <a:pt x="388067" y="202814"/>
                </a:lnTo>
                <a:lnTo>
                  <a:pt x="401257" y="182615"/>
                </a:lnTo>
                <a:lnTo>
                  <a:pt x="405465" y="175769"/>
                </a:lnTo>
                <a:lnTo>
                  <a:pt x="409222" y="169300"/>
                </a:lnTo>
                <a:lnTo>
                  <a:pt x="412680" y="163083"/>
                </a:lnTo>
                <a:lnTo>
                  <a:pt x="415937" y="156080"/>
                </a:lnTo>
                <a:lnTo>
                  <a:pt x="419061" y="148555"/>
                </a:lnTo>
                <a:lnTo>
                  <a:pt x="422096" y="140680"/>
                </a:lnTo>
                <a:lnTo>
                  <a:pt x="428009" y="124310"/>
                </a:lnTo>
                <a:lnTo>
                  <a:pt x="430919" y="115945"/>
                </a:lnTo>
                <a:lnTo>
                  <a:pt x="432859" y="108462"/>
                </a:lnTo>
                <a:lnTo>
                  <a:pt x="434153" y="101569"/>
                </a:lnTo>
                <a:lnTo>
                  <a:pt x="435015" y="95069"/>
                </a:lnTo>
                <a:lnTo>
                  <a:pt x="436542" y="88831"/>
                </a:lnTo>
                <a:lnTo>
                  <a:pt x="438513" y="82766"/>
                </a:lnTo>
                <a:lnTo>
                  <a:pt x="440779" y="76818"/>
                </a:lnTo>
                <a:lnTo>
                  <a:pt x="442290" y="70948"/>
                </a:lnTo>
                <a:lnTo>
                  <a:pt x="443297" y="65130"/>
                </a:lnTo>
                <a:lnTo>
                  <a:pt x="443969" y="59346"/>
                </a:lnTo>
                <a:lnTo>
                  <a:pt x="443464" y="54538"/>
                </a:lnTo>
                <a:lnTo>
                  <a:pt x="442175" y="50379"/>
                </a:lnTo>
                <a:lnTo>
                  <a:pt x="439155" y="43219"/>
                </a:lnTo>
                <a:lnTo>
                  <a:pt x="437813" y="36862"/>
                </a:lnTo>
                <a:lnTo>
                  <a:pt x="436503" y="34786"/>
                </a:lnTo>
                <a:lnTo>
                  <a:pt x="434677" y="33401"/>
                </a:lnTo>
                <a:lnTo>
                  <a:pt x="432507" y="32479"/>
                </a:lnTo>
                <a:lnTo>
                  <a:pt x="427556" y="31453"/>
                </a:lnTo>
                <a:lnTo>
                  <a:pt x="424902" y="31180"/>
                </a:lnTo>
                <a:lnTo>
                  <a:pt x="423133" y="31950"/>
                </a:lnTo>
                <a:lnTo>
                  <a:pt x="421953" y="33416"/>
                </a:lnTo>
                <a:lnTo>
                  <a:pt x="421167" y="35346"/>
                </a:lnTo>
                <a:lnTo>
                  <a:pt x="420060" y="42613"/>
                </a:lnTo>
                <a:lnTo>
                  <a:pt x="420858" y="45287"/>
                </a:lnTo>
                <a:lnTo>
                  <a:pt x="424284" y="50799"/>
                </a:lnTo>
                <a:lnTo>
                  <a:pt x="425578" y="54554"/>
                </a:lnTo>
                <a:lnTo>
                  <a:pt x="426441" y="58963"/>
                </a:lnTo>
                <a:lnTo>
                  <a:pt x="427016" y="63807"/>
                </a:lnTo>
                <a:lnTo>
                  <a:pt x="428352" y="68942"/>
                </a:lnTo>
                <a:lnTo>
                  <a:pt x="430196" y="74270"/>
                </a:lnTo>
                <a:lnTo>
                  <a:pt x="432377" y="79727"/>
                </a:lnTo>
                <a:lnTo>
                  <a:pt x="433831" y="85270"/>
                </a:lnTo>
                <a:lnTo>
                  <a:pt x="434801" y="90870"/>
                </a:lnTo>
                <a:lnTo>
                  <a:pt x="435447" y="96508"/>
                </a:lnTo>
                <a:lnTo>
                  <a:pt x="436830" y="103125"/>
                </a:lnTo>
                <a:lnTo>
                  <a:pt x="438705" y="110394"/>
                </a:lnTo>
                <a:lnTo>
                  <a:pt x="440907" y="118097"/>
                </a:lnTo>
                <a:lnTo>
                  <a:pt x="444280" y="125137"/>
                </a:lnTo>
                <a:lnTo>
                  <a:pt x="448434" y="131736"/>
                </a:lnTo>
                <a:lnTo>
                  <a:pt x="453109" y="138040"/>
                </a:lnTo>
                <a:lnTo>
                  <a:pt x="457177" y="145100"/>
                </a:lnTo>
                <a:lnTo>
                  <a:pt x="460842" y="152665"/>
                </a:lnTo>
                <a:lnTo>
                  <a:pt x="464238" y="160565"/>
                </a:lnTo>
                <a:lnTo>
                  <a:pt x="470551" y="174423"/>
                </a:lnTo>
                <a:lnTo>
                  <a:pt x="473568" y="180786"/>
                </a:lnTo>
                <a:lnTo>
                  <a:pt x="477484" y="186932"/>
                </a:lnTo>
                <a:lnTo>
                  <a:pt x="482000" y="192935"/>
                </a:lnTo>
                <a:lnTo>
                  <a:pt x="486916" y="198842"/>
                </a:lnTo>
                <a:lnTo>
                  <a:pt x="492098" y="203732"/>
                </a:lnTo>
                <a:lnTo>
                  <a:pt x="497458" y="207945"/>
                </a:lnTo>
                <a:lnTo>
                  <a:pt x="507540" y="215166"/>
                </a:lnTo>
                <a:lnTo>
                  <a:pt x="515196" y="221550"/>
                </a:lnTo>
                <a:lnTo>
                  <a:pt x="521774" y="227563"/>
                </a:lnTo>
                <a:lnTo>
                  <a:pt x="531037" y="2363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6"/>
          <p:cNvSpPr/>
          <p:nvPr/>
        </p:nvSpPr>
        <p:spPr>
          <a:xfrm>
            <a:off x="3328987" y="3429697"/>
            <a:ext cx="257176" cy="256479"/>
          </a:xfrm>
          <a:custGeom>
            <a:avLst/>
            <a:gdLst/>
            <a:ahLst/>
            <a:cxnLst/>
            <a:rect l="0" t="0" r="0" b="0"/>
            <a:pathLst>
              <a:path w="257176" h="256479">
                <a:moveTo>
                  <a:pt x="0" y="42165"/>
                </a:moveTo>
                <a:lnTo>
                  <a:pt x="0" y="49546"/>
                </a:lnTo>
                <a:lnTo>
                  <a:pt x="4550" y="54936"/>
                </a:lnTo>
                <a:lnTo>
                  <a:pt x="5891" y="58299"/>
                </a:lnTo>
                <a:lnTo>
                  <a:pt x="6785" y="62446"/>
                </a:lnTo>
                <a:lnTo>
                  <a:pt x="7381" y="67115"/>
                </a:lnTo>
                <a:lnTo>
                  <a:pt x="8731" y="72134"/>
                </a:lnTo>
                <a:lnTo>
                  <a:pt x="10583" y="77384"/>
                </a:lnTo>
                <a:lnTo>
                  <a:pt x="12770" y="82790"/>
                </a:lnTo>
                <a:lnTo>
                  <a:pt x="15181" y="88298"/>
                </a:lnTo>
                <a:lnTo>
                  <a:pt x="20400" y="99499"/>
                </a:lnTo>
                <a:lnTo>
                  <a:pt x="23125" y="106105"/>
                </a:lnTo>
                <a:lnTo>
                  <a:pt x="25894" y="113367"/>
                </a:lnTo>
                <a:lnTo>
                  <a:pt x="31511" y="129055"/>
                </a:lnTo>
                <a:lnTo>
                  <a:pt x="45731" y="170906"/>
                </a:lnTo>
                <a:lnTo>
                  <a:pt x="48584" y="178475"/>
                </a:lnTo>
                <a:lnTo>
                  <a:pt x="51439" y="185426"/>
                </a:lnTo>
                <a:lnTo>
                  <a:pt x="54296" y="191965"/>
                </a:lnTo>
                <a:lnTo>
                  <a:pt x="57152" y="197276"/>
                </a:lnTo>
                <a:lnTo>
                  <a:pt x="60009" y="201770"/>
                </a:lnTo>
                <a:lnTo>
                  <a:pt x="65723" y="209303"/>
                </a:lnTo>
                <a:lnTo>
                  <a:pt x="71438" y="215826"/>
                </a:lnTo>
                <a:lnTo>
                  <a:pt x="74295" y="217947"/>
                </a:lnTo>
                <a:lnTo>
                  <a:pt x="80010" y="220303"/>
                </a:lnTo>
                <a:lnTo>
                  <a:pt x="81915" y="221883"/>
                </a:lnTo>
                <a:lnTo>
                  <a:pt x="83185" y="223890"/>
                </a:lnTo>
                <a:lnTo>
                  <a:pt x="84032" y="226180"/>
                </a:lnTo>
                <a:lnTo>
                  <a:pt x="84596" y="226754"/>
                </a:lnTo>
                <a:lnTo>
                  <a:pt x="84973" y="226184"/>
                </a:lnTo>
                <a:lnTo>
                  <a:pt x="85626" y="221761"/>
                </a:lnTo>
                <a:lnTo>
                  <a:pt x="85681" y="217871"/>
                </a:lnTo>
                <a:lnTo>
                  <a:pt x="83165" y="210426"/>
                </a:lnTo>
                <a:lnTo>
                  <a:pt x="81161" y="205774"/>
                </a:lnTo>
                <a:lnTo>
                  <a:pt x="80778" y="199815"/>
                </a:lnTo>
                <a:lnTo>
                  <a:pt x="81474" y="192985"/>
                </a:lnTo>
                <a:lnTo>
                  <a:pt x="82891" y="185574"/>
                </a:lnTo>
                <a:lnTo>
                  <a:pt x="83836" y="176824"/>
                </a:lnTo>
                <a:lnTo>
                  <a:pt x="84465" y="167180"/>
                </a:lnTo>
                <a:lnTo>
                  <a:pt x="85165" y="147257"/>
                </a:lnTo>
                <a:lnTo>
                  <a:pt x="85477" y="128878"/>
                </a:lnTo>
                <a:lnTo>
                  <a:pt x="86512" y="119023"/>
                </a:lnTo>
                <a:lnTo>
                  <a:pt x="88155" y="108644"/>
                </a:lnTo>
                <a:lnTo>
                  <a:pt x="90202" y="97914"/>
                </a:lnTo>
                <a:lnTo>
                  <a:pt x="92520" y="87904"/>
                </a:lnTo>
                <a:lnTo>
                  <a:pt x="95017" y="78373"/>
                </a:lnTo>
                <a:lnTo>
                  <a:pt x="97635" y="69161"/>
                </a:lnTo>
                <a:lnTo>
                  <a:pt x="101285" y="60162"/>
                </a:lnTo>
                <a:lnTo>
                  <a:pt x="105623" y="51306"/>
                </a:lnTo>
                <a:lnTo>
                  <a:pt x="110421" y="42544"/>
                </a:lnTo>
                <a:lnTo>
                  <a:pt x="115524" y="34798"/>
                </a:lnTo>
                <a:lnTo>
                  <a:pt x="120831" y="27729"/>
                </a:lnTo>
                <a:lnTo>
                  <a:pt x="126274" y="21111"/>
                </a:lnTo>
                <a:lnTo>
                  <a:pt x="131807" y="15746"/>
                </a:lnTo>
                <a:lnTo>
                  <a:pt x="137402" y="11218"/>
                </a:lnTo>
                <a:lnTo>
                  <a:pt x="143036" y="7246"/>
                </a:lnTo>
                <a:lnTo>
                  <a:pt x="148698" y="4598"/>
                </a:lnTo>
                <a:lnTo>
                  <a:pt x="154377" y="2833"/>
                </a:lnTo>
                <a:lnTo>
                  <a:pt x="160068" y="1656"/>
                </a:lnTo>
                <a:lnTo>
                  <a:pt x="165767" y="872"/>
                </a:lnTo>
                <a:lnTo>
                  <a:pt x="171471" y="349"/>
                </a:lnTo>
                <a:lnTo>
                  <a:pt x="177179" y="0"/>
                </a:lnTo>
                <a:lnTo>
                  <a:pt x="182890" y="720"/>
                </a:lnTo>
                <a:lnTo>
                  <a:pt x="188601" y="2153"/>
                </a:lnTo>
                <a:lnTo>
                  <a:pt x="194314" y="4060"/>
                </a:lnTo>
                <a:lnTo>
                  <a:pt x="199075" y="6284"/>
                </a:lnTo>
                <a:lnTo>
                  <a:pt x="206906" y="11296"/>
                </a:lnTo>
                <a:lnTo>
                  <a:pt x="210327" y="15870"/>
                </a:lnTo>
                <a:lnTo>
                  <a:pt x="213561" y="21778"/>
                </a:lnTo>
                <a:lnTo>
                  <a:pt x="216669" y="28574"/>
                </a:lnTo>
                <a:lnTo>
                  <a:pt x="219693" y="35962"/>
                </a:lnTo>
                <a:lnTo>
                  <a:pt x="222662" y="43744"/>
                </a:lnTo>
                <a:lnTo>
                  <a:pt x="225594" y="51790"/>
                </a:lnTo>
                <a:lnTo>
                  <a:pt x="227549" y="60965"/>
                </a:lnTo>
                <a:lnTo>
                  <a:pt x="228851" y="70891"/>
                </a:lnTo>
                <a:lnTo>
                  <a:pt x="229720" y="81318"/>
                </a:lnTo>
                <a:lnTo>
                  <a:pt x="230300" y="92079"/>
                </a:lnTo>
                <a:lnTo>
                  <a:pt x="230942" y="114197"/>
                </a:lnTo>
                <a:lnTo>
                  <a:pt x="231305" y="143518"/>
                </a:lnTo>
                <a:lnTo>
                  <a:pt x="230403" y="153549"/>
                </a:lnTo>
                <a:lnTo>
                  <a:pt x="228850" y="164046"/>
                </a:lnTo>
                <a:lnTo>
                  <a:pt x="226861" y="174854"/>
                </a:lnTo>
                <a:lnTo>
                  <a:pt x="225536" y="183964"/>
                </a:lnTo>
                <a:lnTo>
                  <a:pt x="224653" y="191943"/>
                </a:lnTo>
                <a:lnTo>
                  <a:pt x="224063" y="199167"/>
                </a:lnTo>
                <a:lnTo>
                  <a:pt x="223670" y="205888"/>
                </a:lnTo>
                <a:lnTo>
                  <a:pt x="223234" y="218436"/>
                </a:lnTo>
                <a:lnTo>
                  <a:pt x="222989" y="231659"/>
                </a:lnTo>
                <a:lnTo>
                  <a:pt x="223906" y="235169"/>
                </a:lnTo>
                <a:lnTo>
                  <a:pt x="227466" y="241610"/>
                </a:lnTo>
                <a:lnTo>
                  <a:pt x="229684" y="247647"/>
                </a:lnTo>
                <a:lnTo>
                  <a:pt x="230275" y="250591"/>
                </a:lnTo>
                <a:lnTo>
                  <a:pt x="231622" y="252553"/>
                </a:lnTo>
                <a:lnTo>
                  <a:pt x="233472" y="253861"/>
                </a:lnTo>
                <a:lnTo>
                  <a:pt x="238068" y="255315"/>
                </a:lnTo>
                <a:lnTo>
                  <a:pt x="246011" y="256133"/>
                </a:lnTo>
                <a:lnTo>
                  <a:pt x="257175" y="2564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7"/>
          <p:cNvSpPr/>
          <p:nvPr/>
        </p:nvSpPr>
        <p:spPr>
          <a:xfrm>
            <a:off x="3663466" y="3446261"/>
            <a:ext cx="187031" cy="487926"/>
          </a:xfrm>
          <a:custGeom>
            <a:avLst/>
            <a:gdLst/>
            <a:ahLst/>
            <a:cxnLst/>
            <a:rect l="0" t="0" r="0" b="0"/>
            <a:pathLst>
              <a:path w="187031" h="487926">
                <a:moveTo>
                  <a:pt x="85573" y="25601"/>
                </a:moveTo>
                <a:lnTo>
                  <a:pt x="85573" y="10001"/>
                </a:lnTo>
                <a:lnTo>
                  <a:pt x="83034" y="6603"/>
                </a:lnTo>
                <a:lnTo>
                  <a:pt x="77354" y="277"/>
                </a:lnTo>
                <a:lnTo>
                  <a:pt x="72555" y="0"/>
                </a:lnTo>
                <a:lnTo>
                  <a:pt x="70227" y="914"/>
                </a:lnTo>
                <a:lnTo>
                  <a:pt x="65100" y="4469"/>
                </a:lnTo>
                <a:lnTo>
                  <a:pt x="63352" y="7703"/>
                </a:lnTo>
                <a:lnTo>
                  <a:pt x="59940" y="21356"/>
                </a:lnTo>
                <a:lnTo>
                  <a:pt x="55766" y="31970"/>
                </a:lnTo>
                <a:lnTo>
                  <a:pt x="50735" y="43036"/>
                </a:lnTo>
                <a:lnTo>
                  <a:pt x="48061" y="48655"/>
                </a:lnTo>
                <a:lnTo>
                  <a:pt x="44373" y="55258"/>
                </a:lnTo>
                <a:lnTo>
                  <a:pt x="40009" y="62517"/>
                </a:lnTo>
                <a:lnTo>
                  <a:pt x="35194" y="70214"/>
                </a:lnTo>
                <a:lnTo>
                  <a:pt x="31032" y="78203"/>
                </a:lnTo>
                <a:lnTo>
                  <a:pt x="27305" y="86386"/>
                </a:lnTo>
                <a:lnTo>
                  <a:pt x="23868" y="94700"/>
                </a:lnTo>
                <a:lnTo>
                  <a:pt x="20624" y="103099"/>
                </a:lnTo>
                <a:lnTo>
                  <a:pt x="14480" y="120052"/>
                </a:lnTo>
                <a:lnTo>
                  <a:pt x="11508" y="127621"/>
                </a:lnTo>
                <a:lnTo>
                  <a:pt x="5665" y="141111"/>
                </a:lnTo>
                <a:lnTo>
                  <a:pt x="2434" y="155996"/>
                </a:lnTo>
                <a:lnTo>
                  <a:pt x="997" y="171184"/>
                </a:lnTo>
                <a:lnTo>
                  <a:pt x="359" y="184285"/>
                </a:lnTo>
                <a:lnTo>
                  <a:pt x="0" y="197820"/>
                </a:lnTo>
                <a:lnTo>
                  <a:pt x="902" y="201374"/>
                </a:lnTo>
                <a:lnTo>
                  <a:pt x="4444" y="207862"/>
                </a:lnTo>
                <a:lnTo>
                  <a:pt x="9194" y="213921"/>
                </a:lnTo>
                <a:lnTo>
                  <a:pt x="11794" y="216870"/>
                </a:lnTo>
                <a:lnTo>
                  <a:pt x="14480" y="218836"/>
                </a:lnTo>
                <a:lnTo>
                  <a:pt x="20004" y="221021"/>
                </a:lnTo>
                <a:lnTo>
                  <a:pt x="22810" y="220651"/>
                </a:lnTo>
                <a:lnTo>
                  <a:pt x="25634" y="219452"/>
                </a:lnTo>
                <a:lnTo>
                  <a:pt x="28469" y="217700"/>
                </a:lnTo>
                <a:lnTo>
                  <a:pt x="32264" y="215579"/>
                </a:lnTo>
                <a:lnTo>
                  <a:pt x="41560" y="210684"/>
                </a:lnTo>
                <a:lnTo>
                  <a:pt x="45754" y="207092"/>
                </a:lnTo>
                <a:lnTo>
                  <a:pt x="49502" y="202793"/>
                </a:lnTo>
                <a:lnTo>
                  <a:pt x="52954" y="198021"/>
                </a:lnTo>
                <a:lnTo>
                  <a:pt x="57159" y="192935"/>
                </a:lnTo>
                <a:lnTo>
                  <a:pt x="61868" y="187640"/>
                </a:lnTo>
                <a:lnTo>
                  <a:pt x="66913" y="182204"/>
                </a:lnTo>
                <a:lnTo>
                  <a:pt x="72181" y="175723"/>
                </a:lnTo>
                <a:lnTo>
                  <a:pt x="77597" y="168545"/>
                </a:lnTo>
                <a:lnTo>
                  <a:pt x="83113" y="160902"/>
                </a:lnTo>
                <a:lnTo>
                  <a:pt x="87743" y="152949"/>
                </a:lnTo>
                <a:lnTo>
                  <a:pt x="91783" y="144790"/>
                </a:lnTo>
                <a:lnTo>
                  <a:pt x="98810" y="129056"/>
                </a:lnTo>
                <a:lnTo>
                  <a:pt x="105110" y="115714"/>
                </a:lnTo>
                <a:lnTo>
                  <a:pt x="109075" y="108536"/>
                </a:lnTo>
                <a:lnTo>
                  <a:pt x="113623" y="100894"/>
                </a:lnTo>
                <a:lnTo>
                  <a:pt x="118561" y="92941"/>
                </a:lnTo>
                <a:lnTo>
                  <a:pt x="124047" y="79025"/>
                </a:lnTo>
                <a:lnTo>
                  <a:pt x="126485" y="66490"/>
                </a:lnTo>
                <a:lnTo>
                  <a:pt x="127569" y="54569"/>
                </a:lnTo>
                <a:lnTo>
                  <a:pt x="128051" y="42921"/>
                </a:lnTo>
                <a:lnTo>
                  <a:pt x="128360" y="24472"/>
                </a:lnTo>
                <a:lnTo>
                  <a:pt x="128413" y="14683"/>
                </a:lnTo>
                <a:lnTo>
                  <a:pt x="127468" y="12607"/>
                </a:lnTo>
                <a:lnTo>
                  <a:pt x="125886" y="11224"/>
                </a:lnTo>
                <a:lnTo>
                  <a:pt x="123879" y="10301"/>
                </a:lnTo>
                <a:lnTo>
                  <a:pt x="122540" y="8734"/>
                </a:lnTo>
                <a:lnTo>
                  <a:pt x="121648" y="6736"/>
                </a:lnTo>
                <a:lnTo>
                  <a:pt x="121053" y="4452"/>
                </a:lnTo>
                <a:lnTo>
                  <a:pt x="120657" y="3882"/>
                </a:lnTo>
                <a:lnTo>
                  <a:pt x="120392" y="4454"/>
                </a:lnTo>
                <a:lnTo>
                  <a:pt x="119968" y="7666"/>
                </a:lnTo>
                <a:lnTo>
                  <a:pt x="125775" y="15144"/>
                </a:lnTo>
                <a:lnTo>
                  <a:pt x="130450" y="28333"/>
                </a:lnTo>
                <a:lnTo>
                  <a:pt x="135046" y="38245"/>
                </a:lnTo>
                <a:lnTo>
                  <a:pt x="140264" y="49001"/>
                </a:lnTo>
                <a:lnTo>
                  <a:pt x="145758" y="62671"/>
                </a:lnTo>
                <a:lnTo>
                  <a:pt x="151375" y="78272"/>
                </a:lnTo>
                <a:lnTo>
                  <a:pt x="157046" y="94730"/>
                </a:lnTo>
                <a:lnTo>
                  <a:pt x="158939" y="104072"/>
                </a:lnTo>
                <a:lnTo>
                  <a:pt x="160201" y="114110"/>
                </a:lnTo>
                <a:lnTo>
                  <a:pt x="161043" y="124612"/>
                </a:lnTo>
                <a:lnTo>
                  <a:pt x="163509" y="134471"/>
                </a:lnTo>
                <a:lnTo>
                  <a:pt x="167058" y="143901"/>
                </a:lnTo>
                <a:lnTo>
                  <a:pt x="171329" y="153045"/>
                </a:lnTo>
                <a:lnTo>
                  <a:pt x="174176" y="162951"/>
                </a:lnTo>
                <a:lnTo>
                  <a:pt x="176074" y="173366"/>
                </a:lnTo>
                <a:lnTo>
                  <a:pt x="177340" y="184118"/>
                </a:lnTo>
                <a:lnTo>
                  <a:pt x="179136" y="194144"/>
                </a:lnTo>
                <a:lnTo>
                  <a:pt x="181286" y="203686"/>
                </a:lnTo>
                <a:lnTo>
                  <a:pt x="183672" y="212904"/>
                </a:lnTo>
                <a:lnTo>
                  <a:pt x="185262" y="222860"/>
                </a:lnTo>
                <a:lnTo>
                  <a:pt x="186323" y="233307"/>
                </a:lnTo>
                <a:lnTo>
                  <a:pt x="187030" y="244081"/>
                </a:lnTo>
                <a:lnTo>
                  <a:pt x="186548" y="255075"/>
                </a:lnTo>
                <a:lnTo>
                  <a:pt x="185275" y="266214"/>
                </a:lnTo>
                <a:lnTo>
                  <a:pt x="183474" y="277449"/>
                </a:lnTo>
                <a:lnTo>
                  <a:pt x="182273" y="288750"/>
                </a:lnTo>
                <a:lnTo>
                  <a:pt x="181472" y="300094"/>
                </a:lnTo>
                <a:lnTo>
                  <a:pt x="180938" y="311466"/>
                </a:lnTo>
                <a:lnTo>
                  <a:pt x="178678" y="321905"/>
                </a:lnTo>
                <a:lnTo>
                  <a:pt x="175265" y="331722"/>
                </a:lnTo>
                <a:lnTo>
                  <a:pt x="171086" y="341124"/>
                </a:lnTo>
                <a:lnTo>
                  <a:pt x="167347" y="351202"/>
                </a:lnTo>
                <a:lnTo>
                  <a:pt x="163902" y="361731"/>
                </a:lnTo>
                <a:lnTo>
                  <a:pt x="160652" y="372560"/>
                </a:lnTo>
                <a:lnTo>
                  <a:pt x="156581" y="382637"/>
                </a:lnTo>
                <a:lnTo>
                  <a:pt x="151962" y="392213"/>
                </a:lnTo>
                <a:lnTo>
                  <a:pt x="146977" y="401454"/>
                </a:lnTo>
                <a:lnTo>
                  <a:pt x="141749" y="410472"/>
                </a:lnTo>
                <a:lnTo>
                  <a:pt x="130860" y="428112"/>
                </a:lnTo>
                <a:lnTo>
                  <a:pt x="126242" y="436817"/>
                </a:lnTo>
                <a:lnTo>
                  <a:pt x="122211" y="445478"/>
                </a:lnTo>
                <a:lnTo>
                  <a:pt x="118571" y="454109"/>
                </a:lnTo>
                <a:lnTo>
                  <a:pt x="114239" y="460815"/>
                </a:lnTo>
                <a:lnTo>
                  <a:pt x="109447" y="466239"/>
                </a:lnTo>
                <a:lnTo>
                  <a:pt x="99993" y="474805"/>
                </a:lnTo>
                <a:lnTo>
                  <a:pt x="92618" y="481787"/>
                </a:lnTo>
                <a:lnTo>
                  <a:pt x="88364" y="484030"/>
                </a:lnTo>
                <a:lnTo>
                  <a:pt x="83624" y="485526"/>
                </a:lnTo>
                <a:lnTo>
                  <a:pt x="78559" y="486522"/>
                </a:lnTo>
                <a:lnTo>
                  <a:pt x="74229" y="487187"/>
                </a:lnTo>
                <a:lnTo>
                  <a:pt x="70391" y="487630"/>
                </a:lnTo>
                <a:lnTo>
                  <a:pt x="66879" y="487925"/>
                </a:lnTo>
                <a:lnTo>
                  <a:pt x="62633" y="487170"/>
                </a:lnTo>
                <a:lnTo>
                  <a:pt x="57897" y="485714"/>
                </a:lnTo>
                <a:lnTo>
                  <a:pt x="52835" y="483790"/>
                </a:lnTo>
                <a:lnTo>
                  <a:pt x="48508" y="481555"/>
                </a:lnTo>
                <a:lnTo>
                  <a:pt x="44671" y="479113"/>
                </a:lnTo>
                <a:lnTo>
                  <a:pt x="34138" y="4713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8"/>
          <p:cNvSpPr/>
          <p:nvPr/>
        </p:nvSpPr>
        <p:spPr>
          <a:xfrm>
            <a:off x="3954895" y="3257550"/>
            <a:ext cx="32880" cy="402908"/>
          </a:xfrm>
          <a:custGeom>
            <a:avLst/>
            <a:gdLst/>
            <a:ahLst/>
            <a:cxnLst/>
            <a:rect l="0" t="0" r="0" b="0"/>
            <a:pathLst>
              <a:path w="32880" h="402908">
                <a:moveTo>
                  <a:pt x="17030" y="0"/>
                </a:moveTo>
                <a:lnTo>
                  <a:pt x="17030" y="40624"/>
                </a:lnTo>
                <a:lnTo>
                  <a:pt x="17982" y="47085"/>
                </a:lnTo>
                <a:lnTo>
                  <a:pt x="19570" y="54250"/>
                </a:lnTo>
                <a:lnTo>
                  <a:pt x="21580" y="61884"/>
                </a:lnTo>
                <a:lnTo>
                  <a:pt x="22921" y="69831"/>
                </a:lnTo>
                <a:lnTo>
                  <a:pt x="23815" y="77986"/>
                </a:lnTo>
                <a:lnTo>
                  <a:pt x="24410" y="86281"/>
                </a:lnTo>
                <a:lnTo>
                  <a:pt x="25760" y="94668"/>
                </a:lnTo>
                <a:lnTo>
                  <a:pt x="27613" y="103117"/>
                </a:lnTo>
                <a:lnTo>
                  <a:pt x="29800" y="111607"/>
                </a:lnTo>
                <a:lnTo>
                  <a:pt x="31258" y="121077"/>
                </a:lnTo>
                <a:lnTo>
                  <a:pt x="32230" y="131200"/>
                </a:lnTo>
                <a:lnTo>
                  <a:pt x="32879" y="141759"/>
                </a:lnTo>
                <a:lnTo>
                  <a:pt x="31406" y="152608"/>
                </a:lnTo>
                <a:lnTo>
                  <a:pt x="28518" y="163652"/>
                </a:lnTo>
                <a:lnTo>
                  <a:pt x="24689" y="174823"/>
                </a:lnTo>
                <a:lnTo>
                  <a:pt x="22136" y="186081"/>
                </a:lnTo>
                <a:lnTo>
                  <a:pt x="20434" y="197396"/>
                </a:lnTo>
                <a:lnTo>
                  <a:pt x="19299" y="208750"/>
                </a:lnTo>
                <a:lnTo>
                  <a:pt x="17590" y="221081"/>
                </a:lnTo>
                <a:lnTo>
                  <a:pt x="13151" y="247483"/>
                </a:lnTo>
                <a:lnTo>
                  <a:pt x="11586" y="260239"/>
                </a:lnTo>
                <a:lnTo>
                  <a:pt x="10543" y="272552"/>
                </a:lnTo>
                <a:lnTo>
                  <a:pt x="9848" y="284571"/>
                </a:lnTo>
                <a:lnTo>
                  <a:pt x="8432" y="295442"/>
                </a:lnTo>
                <a:lnTo>
                  <a:pt x="6535" y="305546"/>
                </a:lnTo>
                <a:lnTo>
                  <a:pt x="4318" y="315140"/>
                </a:lnTo>
                <a:lnTo>
                  <a:pt x="2840" y="324393"/>
                </a:lnTo>
                <a:lnTo>
                  <a:pt x="1855" y="333419"/>
                </a:lnTo>
                <a:lnTo>
                  <a:pt x="1198" y="342294"/>
                </a:lnTo>
                <a:lnTo>
                  <a:pt x="760" y="350116"/>
                </a:lnTo>
                <a:lnTo>
                  <a:pt x="274" y="363887"/>
                </a:lnTo>
                <a:lnTo>
                  <a:pt x="0" y="382350"/>
                </a:lnTo>
                <a:lnTo>
                  <a:pt x="914" y="386345"/>
                </a:lnTo>
                <a:lnTo>
                  <a:pt x="2476" y="389008"/>
                </a:lnTo>
                <a:lnTo>
                  <a:pt x="4469" y="390783"/>
                </a:lnTo>
                <a:lnTo>
                  <a:pt x="9225" y="395296"/>
                </a:lnTo>
                <a:lnTo>
                  <a:pt x="17030" y="4029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9"/>
          <p:cNvSpPr/>
          <p:nvPr/>
        </p:nvSpPr>
        <p:spPr>
          <a:xfrm>
            <a:off x="4023359" y="3403797"/>
            <a:ext cx="240032" cy="254888"/>
          </a:xfrm>
          <a:custGeom>
            <a:avLst/>
            <a:gdLst/>
            <a:ahLst/>
            <a:cxnLst/>
            <a:rect l="0" t="0" r="0" b="0"/>
            <a:pathLst>
              <a:path w="240032" h="254888">
                <a:moveTo>
                  <a:pt x="0" y="153790"/>
                </a:moveTo>
                <a:lnTo>
                  <a:pt x="0" y="158341"/>
                </a:lnTo>
                <a:lnTo>
                  <a:pt x="953" y="159682"/>
                </a:lnTo>
                <a:lnTo>
                  <a:pt x="2541" y="160575"/>
                </a:lnTo>
                <a:lnTo>
                  <a:pt x="6844" y="161568"/>
                </a:lnTo>
                <a:lnTo>
                  <a:pt x="11932" y="162010"/>
                </a:lnTo>
                <a:lnTo>
                  <a:pt x="15575" y="162127"/>
                </a:lnTo>
                <a:lnTo>
                  <a:pt x="36000" y="162332"/>
                </a:lnTo>
                <a:lnTo>
                  <a:pt x="41146" y="161390"/>
                </a:lnTo>
                <a:lnTo>
                  <a:pt x="47433" y="159809"/>
                </a:lnTo>
                <a:lnTo>
                  <a:pt x="54482" y="157803"/>
                </a:lnTo>
                <a:lnTo>
                  <a:pt x="61087" y="155512"/>
                </a:lnTo>
                <a:lnTo>
                  <a:pt x="67395" y="153033"/>
                </a:lnTo>
                <a:lnTo>
                  <a:pt x="73505" y="150428"/>
                </a:lnTo>
                <a:lnTo>
                  <a:pt x="85374" y="144993"/>
                </a:lnTo>
                <a:lnTo>
                  <a:pt x="91206" y="142210"/>
                </a:lnTo>
                <a:lnTo>
                  <a:pt x="96999" y="138451"/>
                </a:lnTo>
                <a:lnTo>
                  <a:pt x="102766" y="134038"/>
                </a:lnTo>
                <a:lnTo>
                  <a:pt x="108516" y="129193"/>
                </a:lnTo>
                <a:lnTo>
                  <a:pt x="115206" y="124057"/>
                </a:lnTo>
                <a:lnTo>
                  <a:pt x="122525" y="118728"/>
                </a:lnTo>
                <a:lnTo>
                  <a:pt x="130261" y="113270"/>
                </a:lnTo>
                <a:lnTo>
                  <a:pt x="137323" y="108679"/>
                </a:lnTo>
                <a:lnTo>
                  <a:pt x="143937" y="104666"/>
                </a:lnTo>
                <a:lnTo>
                  <a:pt x="150250" y="101038"/>
                </a:lnTo>
                <a:lnTo>
                  <a:pt x="155412" y="96715"/>
                </a:lnTo>
                <a:lnTo>
                  <a:pt x="159806" y="91927"/>
                </a:lnTo>
                <a:lnTo>
                  <a:pt x="163687" y="86831"/>
                </a:lnTo>
                <a:lnTo>
                  <a:pt x="168180" y="81528"/>
                </a:lnTo>
                <a:lnTo>
                  <a:pt x="173080" y="76088"/>
                </a:lnTo>
                <a:lnTo>
                  <a:pt x="178252" y="70556"/>
                </a:lnTo>
                <a:lnTo>
                  <a:pt x="182652" y="64963"/>
                </a:lnTo>
                <a:lnTo>
                  <a:pt x="186538" y="59330"/>
                </a:lnTo>
                <a:lnTo>
                  <a:pt x="190081" y="53669"/>
                </a:lnTo>
                <a:lnTo>
                  <a:pt x="192444" y="47990"/>
                </a:lnTo>
                <a:lnTo>
                  <a:pt x="194019" y="42300"/>
                </a:lnTo>
                <a:lnTo>
                  <a:pt x="195068" y="36601"/>
                </a:lnTo>
                <a:lnTo>
                  <a:pt x="197674" y="31849"/>
                </a:lnTo>
                <a:lnTo>
                  <a:pt x="201315" y="27728"/>
                </a:lnTo>
                <a:lnTo>
                  <a:pt x="205647" y="24029"/>
                </a:lnTo>
                <a:lnTo>
                  <a:pt x="208536" y="20610"/>
                </a:lnTo>
                <a:lnTo>
                  <a:pt x="211746" y="14271"/>
                </a:lnTo>
                <a:lnTo>
                  <a:pt x="211649" y="11248"/>
                </a:lnTo>
                <a:lnTo>
                  <a:pt x="210632" y="8280"/>
                </a:lnTo>
                <a:lnTo>
                  <a:pt x="209001" y="5348"/>
                </a:lnTo>
                <a:lnTo>
                  <a:pt x="206962" y="3394"/>
                </a:lnTo>
                <a:lnTo>
                  <a:pt x="204650" y="2091"/>
                </a:lnTo>
                <a:lnTo>
                  <a:pt x="199541" y="643"/>
                </a:lnTo>
                <a:lnTo>
                  <a:pt x="194095" y="0"/>
                </a:lnTo>
                <a:lnTo>
                  <a:pt x="190357" y="781"/>
                </a:lnTo>
                <a:lnTo>
                  <a:pt x="185960" y="2254"/>
                </a:lnTo>
                <a:lnTo>
                  <a:pt x="181123" y="4188"/>
                </a:lnTo>
                <a:lnTo>
                  <a:pt x="175041" y="7383"/>
                </a:lnTo>
                <a:lnTo>
                  <a:pt x="168130" y="11418"/>
                </a:lnTo>
                <a:lnTo>
                  <a:pt x="152829" y="20981"/>
                </a:lnTo>
                <a:lnTo>
                  <a:pt x="136505" y="31582"/>
                </a:lnTo>
                <a:lnTo>
                  <a:pt x="129103" y="38028"/>
                </a:lnTo>
                <a:lnTo>
                  <a:pt x="122264" y="45183"/>
                </a:lnTo>
                <a:lnTo>
                  <a:pt x="115800" y="52810"/>
                </a:lnTo>
                <a:lnTo>
                  <a:pt x="110537" y="60753"/>
                </a:lnTo>
                <a:lnTo>
                  <a:pt x="106077" y="68905"/>
                </a:lnTo>
                <a:lnTo>
                  <a:pt x="92708" y="96572"/>
                </a:lnTo>
                <a:lnTo>
                  <a:pt x="87523" y="107072"/>
                </a:lnTo>
                <a:lnTo>
                  <a:pt x="84066" y="117882"/>
                </a:lnTo>
                <a:lnTo>
                  <a:pt x="81762" y="128899"/>
                </a:lnTo>
                <a:lnTo>
                  <a:pt x="80226" y="140054"/>
                </a:lnTo>
                <a:lnTo>
                  <a:pt x="79201" y="150348"/>
                </a:lnTo>
                <a:lnTo>
                  <a:pt x="78518" y="160068"/>
                </a:lnTo>
                <a:lnTo>
                  <a:pt x="77760" y="177535"/>
                </a:lnTo>
                <a:lnTo>
                  <a:pt x="77423" y="191649"/>
                </a:lnTo>
                <a:lnTo>
                  <a:pt x="78285" y="199031"/>
                </a:lnTo>
                <a:lnTo>
                  <a:pt x="79813" y="206811"/>
                </a:lnTo>
                <a:lnTo>
                  <a:pt x="81783" y="214855"/>
                </a:lnTo>
                <a:lnTo>
                  <a:pt x="84050" y="221170"/>
                </a:lnTo>
                <a:lnTo>
                  <a:pt x="86513" y="226332"/>
                </a:lnTo>
                <a:lnTo>
                  <a:pt x="89108" y="230727"/>
                </a:lnTo>
                <a:lnTo>
                  <a:pt x="92744" y="234609"/>
                </a:lnTo>
                <a:lnTo>
                  <a:pt x="97072" y="238149"/>
                </a:lnTo>
                <a:lnTo>
                  <a:pt x="101862" y="241462"/>
                </a:lnTo>
                <a:lnTo>
                  <a:pt x="106008" y="244623"/>
                </a:lnTo>
                <a:lnTo>
                  <a:pt x="113155" y="250676"/>
                </a:lnTo>
                <a:lnTo>
                  <a:pt x="117347" y="252670"/>
                </a:lnTo>
                <a:lnTo>
                  <a:pt x="122047" y="254000"/>
                </a:lnTo>
                <a:lnTo>
                  <a:pt x="127085" y="254887"/>
                </a:lnTo>
                <a:lnTo>
                  <a:pt x="132348" y="254525"/>
                </a:lnTo>
                <a:lnTo>
                  <a:pt x="137762" y="253332"/>
                </a:lnTo>
                <a:lnTo>
                  <a:pt x="143277" y="251584"/>
                </a:lnTo>
                <a:lnTo>
                  <a:pt x="148858" y="249466"/>
                </a:lnTo>
                <a:lnTo>
                  <a:pt x="154484" y="247101"/>
                </a:lnTo>
                <a:lnTo>
                  <a:pt x="160139" y="244573"/>
                </a:lnTo>
                <a:lnTo>
                  <a:pt x="166767" y="240982"/>
                </a:lnTo>
                <a:lnTo>
                  <a:pt x="174044" y="236683"/>
                </a:lnTo>
                <a:lnTo>
                  <a:pt x="181752" y="231912"/>
                </a:lnTo>
                <a:lnTo>
                  <a:pt x="188795" y="226826"/>
                </a:lnTo>
                <a:lnTo>
                  <a:pt x="195396" y="221531"/>
                </a:lnTo>
                <a:lnTo>
                  <a:pt x="201702" y="216096"/>
                </a:lnTo>
                <a:lnTo>
                  <a:pt x="208763" y="208662"/>
                </a:lnTo>
                <a:lnTo>
                  <a:pt x="216328" y="199896"/>
                </a:lnTo>
                <a:lnTo>
                  <a:pt x="240031" y="1709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0"/>
          <p:cNvSpPr/>
          <p:nvPr/>
        </p:nvSpPr>
        <p:spPr>
          <a:xfrm>
            <a:off x="1743075" y="4131945"/>
            <a:ext cx="102870" cy="557213"/>
          </a:xfrm>
          <a:custGeom>
            <a:avLst/>
            <a:gdLst/>
            <a:ahLst/>
            <a:cxnLst/>
            <a:rect l="0" t="0" r="0" b="0"/>
            <a:pathLst>
              <a:path w="102870" h="557213">
                <a:moveTo>
                  <a:pt x="0" y="0"/>
                </a:moveTo>
                <a:lnTo>
                  <a:pt x="0" y="11931"/>
                </a:lnTo>
                <a:lnTo>
                  <a:pt x="952" y="14622"/>
                </a:lnTo>
                <a:lnTo>
                  <a:pt x="2539" y="17368"/>
                </a:lnTo>
                <a:lnTo>
                  <a:pt x="4550" y="20151"/>
                </a:lnTo>
                <a:lnTo>
                  <a:pt x="6843" y="23911"/>
                </a:lnTo>
                <a:lnTo>
                  <a:pt x="9325" y="28323"/>
                </a:lnTo>
                <a:lnTo>
                  <a:pt x="11931" y="33169"/>
                </a:lnTo>
                <a:lnTo>
                  <a:pt x="14828" y="46174"/>
                </a:lnTo>
                <a:lnTo>
                  <a:pt x="17067" y="61479"/>
                </a:lnTo>
                <a:lnTo>
                  <a:pt x="18998" y="69561"/>
                </a:lnTo>
                <a:lnTo>
                  <a:pt x="26266" y="97128"/>
                </a:lnTo>
                <a:lnTo>
                  <a:pt x="37256" y="140577"/>
                </a:lnTo>
                <a:lnTo>
                  <a:pt x="42910" y="165666"/>
                </a:lnTo>
                <a:lnTo>
                  <a:pt x="62867" y="263053"/>
                </a:lnTo>
                <a:lnTo>
                  <a:pt x="88582" y="399701"/>
                </a:lnTo>
                <a:lnTo>
                  <a:pt x="90487" y="412200"/>
                </a:lnTo>
                <a:lnTo>
                  <a:pt x="91757" y="423390"/>
                </a:lnTo>
                <a:lnTo>
                  <a:pt x="92604" y="433707"/>
                </a:lnTo>
                <a:lnTo>
                  <a:pt x="94121" y="444396"/>
                </a:lnTo>
                <a:lnTo>
                  <a:pt x="96085" y="455331"/>
                </a:lnTo>
                <a:lnTo>
                  <a:pt x="98346" y="466431"/>
                </a:lnTo>
                <a:lnTo>
                  <a:pt x="99854" y="476689"/>
                </a:lnTo>
                <a:lnTo>
                  <a:pt x="100859" y="486385"/>
                </a:lnTo>
                <a:lnTo>
                  <a:pt x="101529" y="495707"/>
                </a:lnTo>
                <a:lnTo>
                  <a:pt x="102274" y="511144"/>
                </a:lnTo>
                <a:lnTo>
                  <a:pt x="102605" y="524355"/>
                </a:lnTo>
                <a:lnTo>
                  <a:pt x="102869" y="557124"/>
                </a:lnTo>
                <a:lnTo>
                  <a:pt x="102869" y="557154"/>
                </a:lnTo>
                <a:lnTo>
                  <a:pt x="100329" y="557186"/>
                </a:lnTo>
                <a:lnTo>
                  <a:pt x="94297" y="5572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1"/>
          <p:cNvSpPr/>
          <p:nvPr/>
        </p:nvSpPr>
        <p:spPr>
          <a:xfrm>
            <a:off x="1660983" y="4099103"/>
            <a:ext cx="330066" cy="247107"/>
          </a:xfrm>
          <a:custGeom>
            <a:avLst/>
            <a:gdLst/>
            <a:ahLst/>
            <a:cxnLst/>
            <a:rect l="0" t="0" r="0" b="0"/>
            <a:pathLst>
              <a:path w="330066" h="247107">
                <a:moveTo>
                  <a:pt x="4939" y="127139"/>
                </a:moveTo>
                <a:lnTo>
                  <a:pt x="4939" y="122588"/>
                </a:lnTo>
                <a:lnTo>
                  <a:pt x="3986" y="121248"/>
                </a:lnTo>
                <a:lnTo>
                  <a:pt x="2399" y="120354"/>
                </a:lnTo>
                <a:lnTo>
                  <a:pt x="388" y="119758"/>
                </a:lnTo>
                <a:lnTo>
                  <a:pt x="0" y="118408"/>
                </a:lnTo>
                <a:lnTo>
                  <a:pt x="694" y="116556"/>
                </a:lnTo>
                <a:lnTo>
                  <a:pt x="2109" y="114369"/>
                </a:lnTo>
                <a:lnTo>
                  <a:pt x="3681" y="109399"/>
                </a:lnTo>
                <a:lnTo>
                  <a:pt x="4101" y="106739"/>
                </a:lnTo>
                <a:lnTo>
                  <a:pt x="7106" y="101245"/>
                </a:lnTo>
                <a:lnTo>
                  <a:pt x="12570" y="94676"/>
                </a:lnTo>
                <a:lnTo>
                  <a:pt x="21348" y="85406"/>
                </a:lnTo>
                <a:lnTo>
                  <a:pt x="25403" y="80267"/>
                </a:lnTo>
                <a:lnTo>
                  <a:pt x="29059" y="74936"/>
                </a:lnTo>
                <a:lnTo>
                  <a:pt x="32449" y="69477"/>
                </a:lnTo>
                <a:lnTo>
                  <a:pt x="37567" y="63933"/>
                </a:lnTo>
                <a:lnTo>
                  <a:pt x="43836" y="58332"/>
                </a:lnTo>
                <a:lnTo>
                  <a:pt x="50872" y="52692"/>
                </a:lnTo>
                <a:lnTo>
                  <a:pt x="57469" y="47981"/>
                </a:lnTo>
                <a:lnTo>
                  <a:pt x="63771" y="43887"/>
                </a:lnTo>
                <a:lnTo>
                  <a:pt x="69878" y="40205"/>
                </a:lnTo>
                <a:lnTo>
                  <a:pt x="76807" y="36798"/>
                </a:lnTo>
                <a:lnTo>
                  <a:pt x="84283" y="33574"/>
                </a:lnTo>
                <a:lnTo>
                  <a:pt x="92125" y="30472"/>
                </a:lnTo>
                <a:lnTo>
                  <a:pt x="99258" y="26500"/>
                </a:lnTo>
                <a:lnTo>
                  <a:pt x="105919" y="21946"/>
                </a:lnTo>
                <a:lnTo>
                  <a:pt x="112264" y="17005"/>
                </a:lnTo>
                <a:lnTo>
                  <a:pt x="120304" y="13712"/>
                </a:lnTo>
                <a:lnTo>
                  <a:pt x="129474" y="11516"/>
                </a:lnTo>
                <a:lnTo>
                  <a:pt x="139397" y="10052"/>
                </a:lnTo>
                <a:lnTo>
                  <a:pt x="148870" y="8123"/>
                </a:lnTo>
                <a:lnTo>
                  <a:pt x="158043" y="5885"/>
                </a:lnTo>
                <a:lnTo>
                  <a:pt x="167016" y="3441"/>
                </a:lnTo>
                <a:lnTo>
                  <a:pt x="174903" y="1811"/>
                </a:lnTo>
                <a:lnTo>
                  <a:pt x="182066" y="725"/>
                </a:lnTo>
                <a:lnTo>
                  <a:pt x="188746" y="0"/>
                </a:lnTo>
                <a:lnTo>
                  <a:pt x="196057" y="470"/>
                </a:lnTo>
                <a:lnTo>
                  <a:pt x="203789" y="1735"/>
                </a:lnTo>
                <a:lnTo>
                  <a:pt x="211800" y="3532"/>
                </a:lnTo>
                <a:lnTo>
                  <a:pt x="219999" y="5682"/>
                </a:lnTo>
                <a:lnTo>
                  <a:pt x="228322" y="8068"/>
                </a:lnTo>
                <a:lnTo>
                  <a:pt x="236729" y="10611"/>
                </a:lnTo>
                <a:lnTo>
                  <a:pt x="244238" y="13259"/>
                </a:lnTo>
                <a:lnTo>
                  <a:pt x="251149" y="15976"/>
                </a:lnTo>
                <a:lnTo>
                  <a:pt x="257662" y="18741"/>
                </a:lnTo>
                <a:lnTo>
                  <a:pt x="264861" y="21536"/>
                </a:lnTo>
                <a:lnTo>
                  <a:pt x="280480" y="27182"/>
                </a:lnTo>
                <a:lnTo>
                  <a:pt x="286740" y="30973"/>
                </a:lnTo>
                <a:lnTo>
                  <a:pt x="291866" y="35406"/>
                </a:lnTo>
                <a:lnTo>
                  <a:pt x="296237" y="40266"/>
                </a:lnTo>
                <a:lnTo>
                  <a:pt x="306172" y="50747"/>
                </a:lnTo>
                <a:lnTo>
                  <a:pt x="311489" y="56208"/>
                </a:lnTo>
                <a:lnTo>
                  <a:pt x="315985" y="61755"/>
                </a:lnTo>
                <a:lnTo>
                  <a:pt x="319936" y="67357"/>
                </a:lnTo>
                <a:lnTo>
                  <a:pt x="323522" y="72996"/>
                </a:lnTo>
                <a:lnTo>
                  <a:pt x="325912" y="78662"/>
                </a:lnTo>
                <a:lnTo>
                  <a:pt x="327506" y="84343"/>
                </a:lnTo>
                <a:lnTo>
                  <a:pt x="328569" y="90036"/>
                </a:lnTo>
                <a:lnTo>
                  <a:pt x="329277" y="95736"/>
                </a:lnTo>
                <a:lnTo>
                  <a:pt x="329749" y="101441"/>
                </a:lnTo>
                <a:lnTo>
                  <a:pt x="330065" y="107149"/>
                </a:lnTo>
                <a:lnTo>
                  <a:pt x="329322" y="113813"/>
                </a:lnTo>
                <a:lnTo>
                  <a:pt x="327874" y="121112"/>
                </a:lnTo>
                <a:lnTo>
                  <a:pt x="325957" y="128836"/>
                </a:lnTo>
                <a:lnTo>
                  <a:pt x="323726" y="135890"/>
                </a:lnTo>
                <a:lnTo>
                  <a:pt x="321286" y="142498"/>
                </a:lnTo>
                <a:lnTo>
                  <a:pt x="318707" y="148809"/>
                </a:lnTo>
                <a:lnTo>
                  <a:pt x="315083" y="154921"/>
                </a:lnTo>
                <a:lnTo>
                  <a:pt x="310761" y="160900"/>
                </a:lnTo>
                <a:lnTo>
                  <a:pt x="305976" y="166792"/>
                </a:lnTo>
                <a:lnTo>
                  <a:pt x="299928" y="172624"/>
                </a:lnTo>
                <a:lnTo>
                  <a:pt x="293038" y="178417"/>
                </a:lnTo>
                <a:lnTo>
                  <a:pt x="285588" y="184185"/>
                </a:lnTo>
                <a:lnTo>
                  <a:pt x="278716" y="189935"/>
                </a:lnTo>
                <a:lnTo>
                  <a:pt x="272229" y="195673"/>
                </a:lnTo>
                <a:lnTo>
                  <a:pt x="266000" y="201403"/>
                </a:lnTo>
                <a:lnTo>
                  <a:pt x="258989" y="207129"/>
                </a:lnTo>
                <a:lnTo>
                  <a:pt x="251458" y="212850"/>
                </a:lnTo>
                <a:lnTo>
                  <a:pt x="243580" y="218570"/>
                </a:lnTo>
                <a:lnTo>
                  <a:pt x="235471" y="223335"/>
                </a:lnTo>
                <a:lnTo>
                  <a:pt x="227207" y="227465"/>
                </a:lnTo>
                <a:lnTo>
                  <a:pt x="211357" y="234593"/>
                </a:lnTo>
                <a:lnTo>
                  <a:pt x="197963" y="240937"/>
                </a:lnTo>
                <a:lnTo>
                  <a:pt x="190771" y="243009"/>
                </a:lnTo>
                <a:lnTo>
                  <a:pt x="183120" y="244391"/>
                </a:lnTo>
                <a:lnTo>
                  <a:pt x="175161" y="245312"/>
                </a:lnTo>
                <a:lnTo>
                  <a:pt x="166998" y="245926"/>
                </a:lnTo>
                <a:lnTo>
                  <a:pt x="158698" y="246335"/>
                </a:lnTo>
                <a:lnTo>
                  <a:pt x="142809" y="246790"/>
                </a:lnTo>
                <a:lnTo>
                  <a:pt x="114546" y="247082"/>
                </a:lnTo>
                <a:lnTo>
                  <a:pt x="106585" y="247106"/>
                </a:lnTo>
                <a:lnTo>
                  <a:pt x="100326" y="246170"/>
                </a:lnTo>
                <a:lnTo>
                  <a:pt x="90831" y="242589"/>
                </a:lnTo>
                <a:lnTo>
                  <a:pt x="80896" y="240363"/>
                </a:lnTo>
                <a:lnTo>
                  <a:pt x="75579" y="239769"/>
                </a:lnTo>
                <a:lnTo>
                  <a:pt x="67132" y="236569"/>
                </a:lnTo>
                <a:lnTo>
                  <a:pt x="58499" y="231305"/>
                </a:lnTo>
                <a:lnTo>
                  <a:pt x="57791" y="229921"/>
                </a:lnTo>
                <a:lnTo>
                  <a:pt x="56561" y="222742"/>
                </a:lnTo>
                <a:lnTo>
                  <a:pt x="56411" y="215803"/>
                </a:lnTo>
                <a:lnTo>
                  <a:pt x="56374" y="2128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2"/>
          <p:cNvSpPr/>
          <p:nvPr/>
        </p:nvSpPr>
        <p:spPr>
          <a:xfrm>
            <a:off x="2081471" y="4046366"/>
            <a:ext cx="321687" cy="317037"/>
          </a:xfrm>
          <a:custGeom>
            <a:avLst/>
            <a:gdLst/>
            <a:ahLst/>
            <a:cxnLst/>
            <a:rect l="0" t="0" r="0" b="0"/>
            <a:pathLst>
              <a:path w="321687" h="317037">
                <a:moveTo>
                  <a:pt x="210243" y="42716"/>
                </a:moveTo>
                <a:lnTo>
                  <a:pt x="210243" y="38165"/>
                </a:lnTo>
                <a:lnTo>
                  <a:pt x="209291" y="35872"/>
                </a:lnTo>
                <a:lnTo>
                  <a:pt x="202863" y="27116"/>
                </a:lnTo>
                <a:lnTo>
                  <a:pt x="195062" y="19032"/>
                </a:lnTo>
                <a:lnTo>
                  <a:pt x="181551" y="5460"/>
                </a:lnTo>
                <a:lnTo>
                  <a:pt x="178733" y="3591"/>
                </a:lnTo>
                <a:lnTo>
                  <a:pt x="173061" y="1515"/>
                </a:lnTo>
                <a:lnTo>
                  <a:pt x="164513" y="346"/>
                </a:lnTo>
                <a:lnTo>
                  <a:pt x="156264" y="73"/>
                </a:lnTo>
                <a:lnTo>
                  <a:pt x="151397" y="0"/>
                </a:lnTo>
                <a:lnTo>
                  <a:pt x="147200" y="904"/>
                </a:lnTo>
                <a:lnTo>
                  <a:pt x="139997" y="4448"/>
                </a:lnTo>
                <a:lnTo>
                  <a:pt x="128540" y="11738"/>
                </a:lnTo>
                <a:lnTo>
                  <a:pt x="121485" y="16349"/>
                </a:lnTo>
                <a:lnTo>
                  <a:pt x="114876" y="21328"/>
                </a:lnTo>
                <a:lnTo>
                  <a:pt x="108565" y="26552"/>
                </a:lnTo>
                <a:lnTo>
                  <a:pt x="102453" y="31940"/>
                </a:lnTo>
                <a:lnTo>
                  <a:pt x="95521" y="37437"/>
                </a:lnTo>
                <a:lnTo>
                  <a:pt x="88042" y="43007"/>
                </a:lnTo>
                <a:lnTo>
                  <a:pt x="80198" y="48625"/>
                </a:lnTo>
                <a:lnTo>
                  <a:pt x="73064" y="55228"/>
                </a:lnTo>
                <a:lnTo>
                  <a:pt x="66403" y="62487"/>
                </a:lnTo>
                <a:lnTo>
                  <a:pt x="60057" y="70185"/>
                </a:lnTo>
                <a:lnTo>
                  <a:pt x="53922" y="78173"/>
                </a:lnTo>
                <a:lnTo>
                  <a:pt x="47927" y="86357"/>
                </a:lnTo>
                <a:lnTo>
                  <a:pt x="36185" y="103069"/>
                </a:lnTo>
                <a:lnTo>
                  <a:pt x="24617" y="120022"/>
                </a:lnTo>
                <a:lnTo>
                  <a:pt x="19817" y="128544"/>
                </a:lnTo>
                <a:lnTo>
                  <a:pt x="15665" y="137082"/>
                </a:lnTo>
                <a:lnTo>
                  <a:pt x="11945" y="145632"/>
                </a:lnTo>
                <a:lnTo>
                  <a:pt x="9464" y="155141"/>
                </a:lnTo>
                <a:lnTo>
                  <a:pt x="7811" y="165292"/>
                </a:lnTo>
                <a:lnTo>
                  <a:pt x="6708" y="175868"/>
                </a:lnTo>
                <a:lnTo>
                  <a:pt x="5021" y="185776"/>
                </a:lnTo>
                <a:lnTo>
                  <a:pt x="2944" y="195240"/>
                </a:lnTo>
                <a:lnTo>
                  <a:pt x="606" y="204406"/>
                </a:lnTo>
                <a:lnTo>
                  <a:pt x="0" y="214327"/>
                </a:lnTo>
                <a:lnTo>
                  <a:pt x="549" y="224751"/>
                </a:lnTo>
                <a:lnTo>
                  <a:pt x="1867" y="235510"/>
                </a:lnTo>
                <a:lnTo>
                  <a:pt x="2746" y="245541"/>
                </a:lnTo>
                <a:lnTo>
                  <a:pt x="3332" y="255085"/>
                </a:lnTo>
                <a:lnTo>
                  <a:pt x="3722" y="264305"/>
                </a:lnTo>
                <a:lnTo>
                  <a:pt x="4935" y="272357"/>
                </a:lnTo>
                <a:lnTo>
                  <a:pt x="6696" y="279630"/>
                </a:lnTo>
                <a:lnTo>
                  <a:pt x="8823" y="286384"/>
                </a:lnTo>
                <a:lnTo>
                  <a:pt x="12146" y="291839"/>
                </a:lnTo>
                <a:lnTo>
                  <a:pt x="20917" y="300440"/>
                </a:lnTo>
                <a:lnTo>
                  <a:pt x="25924" y="304067"/>
                </a:lnTo>
                <a:lnTo>
                  <a:pt x="31166" y="307438"/>
                </a:lnTo>
                <a:lnTo>
                  <a:pt x="41118" y="312770"/>
                </a:lnTo>
                <a:lnTo>
                  <a:pt x="48717" y="315140"/>
                </a:lnTo>
                <a:lnTo>
                  <a:pt x="53029" y="314820"/>
                </a:lnTo>
                <a:lnTo>
                  <a:pt x="62901" y="311924"/>
                </a:lnTo>
                <a:lnTo>
                  <a:pt x="68200" y="309818"/>
                </a:lnTo>
                <a:lnTo>
                  <a:pt x="73637" y="307461"/>
                </a:lnTo>
                <a:lnTo>
                  <a:pt x="79168" y="304938"/>
                </a:lnTo>
                <a:lnTo>
                  <a:pt x="84760" y="301351"/>
                </a:lnTo>
                <a:lnTo>
                  <a:pt x="90393" y="297054"/>
                </a:lnTo>
                <a:lnTo>
                  <a:pt x="96053" y="292285"/>
                </a:lnTo>
                <a:lnTo>
                  <a:pt x="102684" y="287200"/>
                </a:lnTo>
                <a:lnTo>
                  <a:pt x="109962" y="281905"/>
                </a:lnTo>
                <a:lnTo>
                  <a:pt x="117672" y="276471"/>
                </a:lnTo>
                <a:lnTo>
                  <a:pt x="123764" y="269990"/>
                </a:lnTo>
                <a:lnTo>
                  <a:pt x="128778" y="262812"/>
                </a:lnTo>
                <a:lnTo>
                  <a:pt x="133073" y="255169"/>
                </a:lnTo>
                <a:lnTo>
                  <a:pt x="137841" y="247216"/>
                </a:lnTo>
                <a:lnTo>
                  <a:pt x="148220" y="230760"/>
                </a:lnTo>
                <a:lnTo>
                  <a:pt x="153654" y="221419"/>
                </a:lnTo>
                <a:lnTo>
                  <a:pt x="159183" y="211381"/>
                </a:lnTo>
                <a:lnTo>
                  <a:pt x="164773" y="200880"/>
                </a:lnTo>
                <a:lnTo>
                  <a:pt x="169452" y="191021"/>
                </a:lnTo>
                <a:lnTo>
                  <a:pt x="173524" y="181591"/>
                </a:lnTo>
                <a:lnTo>
                  <a:pt x="177192" y="172447"/>
                </a:lnTo>
                <a:lnTo>
                  <a:pt x="180589" y="162541"/>
                </a:lnTo>
                <a:lnTo>
                  <a:pt x="183806" y="152126"/>
                </a:lnTo>
                <a:lnTo>
                  <a:pt x="189921" y="131348"/>
                </a:lnTo>
                <a:lnTo>
                  <a:pt x="195814" y="112588"/>
                </a:lnTo>
                <a:lnTo>
                  <a:pt x="197766" y="104537"/>
                </a:lnTo>
                <a:lnTo>
                  <a:pt x="199068" y="97265"/>
                </a:lnTo>
                <a:lnTo>
                  <a:pt x="199936" y="90512"/>
                </a:lnTo>
                <a:lnTo>
                  <a:pt x="200514" y="84105"/>
                </a:lnTo>
                <a:lnTo>
                  <a:pt x="200900" y="77929"/>
                </a:lnTo>
                <a:lnTo>
                  <a:pt x="201157" y="71906"/>
                </a:lnTo>
                <a:lnTo>
                  <a:pt x="200376" y="65986"/>
                </a:lnTo>
                <a:lnTo>
                  <a:pt x="198902" y="60134"/>
                </a:lnTo>
                <a:lnTo>
                  <a:pt x="196968" y="54329"/>
                </a:lnTo>
                <a:lnTo>
                  <a:pt x="194818" y="45337"/>
                </a:lnTo>
                <a:lnTo>
                  <a:pt x="194245" y="41606"/>
                </a:lnTo>
                <a:lnTo>
                  <a:pt x="191068" y="34920"/>
                </a:lnTo>
                <a:lnTo>
                  <a:pt x="188887" y="31804"/>
                </a:lnTo>
                <a:lnTo>
                  <a:pt x="186481" y="29726"/>
                </a:lnTo>
                <a:lnTo>
                  <a:pt x="183925" y="28341"/>
                </a:lnTo>
                <a:lnTo>
                  <a:pt x="178544" y="26802"/>
                </a:lnTo>
                <a:lnTo>
                  <a:pt x="169039" y="25733"/>
                </a:lnTo>
                <a:lnTo>
                  <a:pt x="165578" y="28183"/>
                </a:lnTo>
                <a:lnTo>
                  <a:pt x="163322" y="30170"/>
                </a:lnTo>
                <a:lnTo>
                  <a:pt x="161817" y="32447"/>
                </a:lnTo>
                <a:lnTo>
                  <a:pt x="160146" y="37517"/>
                </a:lnTo>
                <a:lnTo>
                  <a:pt x="159205" y="45726"/>
                </a:lnTo>
                <a:lnTo>
                  <a:pt x="161525" y="53896"/>
                </a:lnTo>
                <a:lnTo>
                  <a:pt x="163477" y="58742"/>
                </a:lnTo>
                <a:lnTo>
                  <a:pt x="164778" y="63878"/>
                </a:lnTo>
                <a:lnTo>
                  <a:pt x="165646" y="69206"/>
                </a:lnTo>
                <a:lnTo>
                  <a:pt x="166224" y="74664"/>
                </a:lnTo>
                <a:lnTo>
                  <a:pt x="167562" y="81159"/>
                </a:lnTo>
                <a:lnTo>
                  <a:pt x="169407" y="88347"/>
                </a:lnTo>
                <a:lnTo>
                  <a:pt x="171589" y="95997"/>
                </a:lnTo>
                <a:lnTo>
                  <a:pt x="173996" y="103002"/>
                </a:lnTo>
                <a:lnTo>
                  <a:pt x="176554" y="109576"/>
                </a:lnTo>
                <a:lnTo>
                  <a:pt x="179211" y="115865"/>
                </a:lnTo>
                <a:lnTo>
                  <a:pt x="182888" y="122915"/>
                </a:lnTo>
                <a:lnTo>
                  <a:pt x="187244" y="130472"/>
                </a:lnTo>
                <a:lnTo>
                  <a:pt x="192053" y="138368"/>
                </a:lnTo>
                <a:lnTo>
                  <a:pt x="196211" y="146489"/>
                </a:lnTo>
                <a:lnTo>
                  <a:pt x="199936" y="154760"/>
                </a:lnTo>
                <a:lnTo>
                  <a:pt x="203372" y="163132"/>
                </a:lnTo>
                <a:lnTo>
                  <a:pt x="206615" y="171571"/>
                </a:lnTo>
                <a:lnTo>
                  <a:pt x="212758" y="188567"/>
                </a:lnTo>
                <a:lnTo>
                  <a:pt x="216682" y="198053"/>
                </a:lnTo>
                <a:lnTo>
                  <a:pt x="221204" y="208187"/>
                </a:lnTo>
                <a:lnTo>
                  <a:pt x="234128" y="235572"/>
                </a:lnTo>
                <a:lnTo>
                  <a:pt x="237597" y="242724"/>
                </a:lnTo>
                <a:lnTo>
                  <a:pt x="241814" y="249397"/>
                </a:lnTo>
                <a:lnTo>
                  <a:pt x="246531" y="255751"/>
                </a:lnTo>
                <a:lnTo>
                  <a:pt x="251580" y="261892"/>
                </a:lnTo>
                <a:lnTo>
                  <a:pt x="256851" y="267891"/>
                </a:lnTo>
                <a:lnTo>
                  <a:pt x="262270" y="273795"/>
                </a:lnTo>
                <a:lnTo>
                  <a:pt x="267788" y="279636"/>
                </a:lnTo>
                <a:lnTo>
                  <a:pt x="273371" y="284483"/>
                </a:lnTo>
                <a:lnTo>
                  <a:pt x="278999" y="288666"/>
                </a:lnTo>
                <a:lnTo>
                  <a:pt x="284655" y="292408"/>
                </a:lnTo>
                <a:lnTo>
                  <a:pt x="293480" y="299105"/>
                </a:lnTo>
                <a:lnTo>
                  <a:pt x="301530" y="305257"/>
                </a:lnTo>
                <a:lnTo>
                  <a:pt x="311458" y="311166"/>
                </a:lnTo>
                <a:lnTo>
                  <a:pt x="321686" y="3170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3"/>
          <p:cNvSpPr/>
          <p:nvPr/>
        </p:nvSpPr>
        <p:spPr>
          <a:xfrm>
            <a:off x="2466798" y="4020502"/>
            <a:ext cx="210680" cy="291431"/>
          </a:xfrm>
          <a:custGeom>
            <a:avLst/>
            <a:gdLst/>
            <a:ahLst/>
            <a:cxnLst/>
            <a:rect l="0" t="0" r="0" b="0"/>
            <a:pathLst>
              <a:path w="210680" h="291431">
                <a:moveTo>
                  <a:pt x="4939" y="68580"/>
                </a:moveTo>
                <a:lnTo>
                  <a:pt x="0" y="68580"/>
                </a:lnTo>
                <a:lnTo>
                  <a:pt x="4100" y="68580"/>
                </a:lnTo>
                <a:lnTo>
                  <a:pt x="4380" y="69533"/>
                </a:lnTo>
                <a:lnTo>
                  <a:pt x="4829" y="77905"/>
                </a:lnTo>
                <a:lnTo>
                  <a:pt x="4865" y="80512"/>
                </a:lnTo>
                <a:lnTo>
                  <a:pt x="7446" y="88488"/>
                </a:lnTo>
                <a:lnTo>
                  <a:pt x="9468" y="93282"/>
                </a:lnTo>
                <a:lnTo>
                  <a:pt x="11768" y="98383"/>
                </a:lnTo>
                <a:lnTo>
                  <a:pt x="16864" y="109131"/>
                </a:lnTo>
                <a:lnTo>
                  <a:pt x="19557" y="115616"/>
                </a:lnTo>
                <a:lnTo>
                  <a:pt x="22304" y="122798"/>
                </a:lnTo>
                <a:lnTo>
                  <a:pt x="27897" y="138397"/>
                </a:lnTo>
                <a:lnTo>
                  <a:pt x="33557" y="154855"/>
                </a:lnTo>
                <a:lnTo>
                  <a:pt x="36400" y="162291"/>
                </a:lnTo>
                <a:lnTo>
                  <a:pt x="39248" y="169155"/>
                </a:lnTo>
                <a:lnTo>
                  <a:pt x="42099" y="175634"/>
                </a:lnTo>
                <a:lnTo>
                  <a:pt x="45905" y="182812"/>
                </a:lnTo>
                <a:lnTo>
                  <a:pt x="50347" y="190455"/>
                </a:lnTo>
                <a:lnTo>
                  <a:pt x="55214" y="198407"/>
                </a:lnTo>
                <a:lnTo>
                  <a:pt x="59410" y="205614"/>
                </a:lnTo>
                <a:lnTo>
                  <a:pt x="66613" y="218702"/>
                </a:lnTo>
                <a:lnTo>
                  <a:pt x="76024" y="236780"/>
                </a:lnTo>
                <a:lnTo>
                  <a:pt x="78999" y="241673"/>
                </a:lnTo>
                <a:lnTo>
                  <a:pt x="84844" y="249650"/>
                </a:lnTo>
                <a:lnTo>
                  <a:pt x="88078" y="256371"/>
                </a:lnTo>
                <a:lnTo>
                  <a:pt x="88940" y="259497"/>
                </a:lnTo>
                <a:lnTo>
                  <a:pt x="92438" y="265509"/>
                </a:lnTo>
                <a:lnTo>
                  <a:pt x="94704" y="268446"/>
                </a:lnTo>
                <a:lnTo>
                  <a:pt x="97222" y="274250"/>
                </a:lnTo>
                <a:lnTo>
                  <a:pt x="98971" y="282707"/>
                </a:lnTo>
                <a:lnTo>
                  <a:pt x="99202" y="290124"/>
                </a:lnTo>
                <a:lnTo>
                  <a:pt x="98261" y="290571"/>
                </a:lnTo>
                <a:lnTo>
                  <a:pt x="91853" y="291347"/>
                </a:lnTo>
                <a:lnTo>
                  <a:pt x="86465" y="291430"/>
                </a:lnTo>
                <a:lnTo>
                  <a:pt x="84055" y="290489"/>
                </a:lnTo>
                <a:lnTo>
                  <a:pt x="78837" y="286904"/>
                </a:lnTo>
                <a:lnTo>
                  <a:pt x="77064" y="283662"/>
                </a:lnTo>
                <a:lnTo>
                  <a:pt x="75095" y="274979"/>
                </a:lnTo>
                <a:lnTo>
                  <a:pt x="71679" y="267311"/>
                </a:lnTo>
                <a:lnTo>
                  <a:pt x="69435" y="263932"/>
                </a:lnTo>
                <a:lnTo>
                  <a:pt x="67939" y="258822"/>
                </a:lnTo>
                <a:lnTo>
                  <a:pt x="66941" y="252558"/>
                </a:lnTo>
                <a:lnTo>
                  <a:pt x="66277" y="245525"/>
                </a:lnTo>
                <a:lnTo>
                  <a:pt x="64880" y="237978"/>
                </a:lnTo>
                <a:lnTo>
                  <a:pt x="62998" y="230090"/>
                </a:lnTo>
                <a:lnTo>
                  <a:pt x="60790" y="221973"/>
                </a:lnTo>
                <a:lnTo>
                  <a:pt x="59318" y="213705"/>
                </a:lnTo>
                <a:lnTo>
                  <a:pt x="58337" y="205335"/>
                </a:lnTo>
                <a:lnTo>
                  <a:pt x="57682" y="196897"/>
                </a:lnTo>
                <a:lnTo>
                  <a:pt x="57246" y="188415"/>
                </a:lnTo>
                <a:lnTo>
                  <a:pt x="56762" y="171370"/>
                </a:lnTo>
                <a:lnTo>
                  <a:pt x="57585" y="162824"/>
                </a:lnTo>
                <a:lnTo>
                  <a:pt x="59086" y="154269"/>
                </a:lnTo>
                <a:lnTo>
                  <a:pt x="61040" y="145709"/>
                </a:lnTo>
                <a:lnTo>
                  <a:pt x="64247" y="137144"/>
                </a:lnTo>
                <a:lnTo>
                  <a:pt x="68290" y="128577"/>
                </a:lnTo>
                <a:lnTo>
                  <a:pt x="72890" y="120008"/>
                </a:lnTo>
                <a:lnTo>
                  <a:pt x="76910" y="111438"/>
                </a:lnTo>
                <a:lnTo>
                  <a:pt x="80542" y="102867"/>
                </a:lnTo>
                <a:lnTo>
                  <a:pt x="83916" y="94296"/>
                </a:lnTo>
                <a:lnTo>
                  <a:pt x="88070" y="86676"/>
                </a:lnTo>
                <a:lnTo>
                  <a:pt x="92745" y="79692"/>
                </a:lnTo>
                <a:lnTo>
                  <a:pt x="97766" y="73131"/>
                </a:lnTo>
                <a:lnTo>
                  <a:pt x="103019" y="65899"/>
                </a:lnTo>
                <a:lnTo>
                  <a:pt x="113935" y="50244"/>
                </a:lnTo>
                <a:lnTo>
                  <a:pt x="119513" y="43021"/>
                </a:lnTo>
                <a:lnTo>
                  <a:pt x="125137" y="36301"/>
                </a:lnTo>
                <a:lnTo>
                  <a:pt x="130791" y="29915"/>
                </a:lnTo>
                <a:lnTo>
                  <a:pt x="136465" y="24706"/>
                </a:lnTo>
                <a:lnTo>
                  <a:pt x="142153" y="20281"/>
                </a:lnTo>
                <a:lnTo>
                  <a:pt x="147850" y="16378"/>
                </a:lnTo>
                <a:lnTo>
                  <a:pt x="154506" y="12824"/>
                </a:lnTo>
                <a:lnTo>
                  <a:pt x="161800" y="9502"/>
                </a:lnTo>
                <a:lnTo>
                  <a:pt x="169521" y="6335"/>
                </a:lnTo>
                <a:lnTo>
                  <a:pt x="177525" y="4223"/>
                </a:lnTo>
                <a:lnTo>
                  <a:pt x="185719" y="2815"/>
                </a:lnTo>
                <a:lnTo>
                  <a:pt x="21067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4"/>
          <p:cNvSpPr/>
          <p:nvPr/>
        </p:nvSpPr>
        <p:spPr>
          <a:xfrm>
            <a:off x="2780486" y="4055342"/>
            <a:ext cx="282754" cy="281690"/>
          </a:xfrm>
          <a:custGeom>
            <a:avLst/>
            <a:gdLst/>
            <a:ahLst/>
            <a:cxnLst/>
            <a:rect l="0" t="0" r="0" b="0"/>
            <a:pathLst>
              <a:path w="282754" h="281690">
                <a:moveTo>
                  <a:pt x="85586" y="8023"/>
                </a:moveTo>
                <a:lnTo>
                  <a:pt x="90525" y="8023"/>
                </a:lnTo>
                <a:lnTo>
                  <a:pt x="60906" y="8023"/>
                </a:lnTo>
                <a:lnTo>
                  <a:pt x="56750" y="8975"/>
                </a:lnTo>
                <a:lnTo>
                  <a:pt x="49592" y="12573"/>
                </a:lnTo>
                <a:lnTo>
                  <a:pt x="43236" y="17348"/>
                </a:lnTo>
                <a:lnTo>
                  <a:pt x="37236" y="22645"/>
                </a:lnTo>
                <a:lnTo>
                  <a:pt x="31395" y="28173"/>
                </a:lnTo>
                <a:lnTo>
                  <a:pt x="25623" y="36346"/>
                </a:lnTo>
                <a:lnTo>
                  <a:pt x="22751" y="41192"/>
                </a:lnTo>
                <a:lnTo>
                  <a:pt x="20836" y="47281"/>
                </a:lnTo>
                <a:lnTo>
                  <a:pt x="19559" y="54197"/>
                </a:lnTo>
                <a:lnTo>
                  <a:pt x="18708" y="61666"/>
                </a:lnTo>
                <a:lnTo>
                  <a:pt x="17188" y="69502"/>
                </a:lnTo>
                <a:lnTo>
                  <a:pt x="15223" y="77584"/>
                </a:lnTo>
                <a:lnTo>
                  <a:pt x="12960" y="85830"/>
                </a:lnTo>
                <a:lnTo>
                  <a:pt x="7905" y="102611"/>
                </a:lnTo>
                <a:lnTo>
                  <a:pt x="5224" y="111087"/>
                </a:lnTo>
                <a:lnTo>
                  <a:pt x="3436" y="119594"/>
                </a:lnTo>
                <a:lnTo>
                  <a:pt x="2244" y="128123"/>
                </a:lnTo>
                <a:lnTo>
                  <a:pt x="1450" y="136668"/>
                </a:lnTo>
                <a:lnTo>
                  <a:pt x="920" y="144268"/>
                </a:lnTo>
                <a:lnTo>
                  <a:pt x="567" y="151241"/>
                </a:lnTo>
                <a:lnTo>
                  <a:pt x="332" y="157794"/>
                </a:lnTo>
                <a:lnTo>
                  <a:pt x="0" y="180669"/>
                </a:lnTo>
                <a:lnTo>
                  <a:pt x="907" y="188843"/>
                </a:lnTo>
                <a:lnTo>
                  <a:pt x="2463" y="197149"/>
                </a:lnTo>
                <a:lnTo>
                  <a:pt x="4453" y="205545"/>
                </a:lnTo>
                <a:lnTo>
                  <a:pt x="6733" y="213047"/>
                </a:lnTo>
                <a:lnTo>
                  <a:pt x="9204" y="219953"/>
                </a:lnTo>
                <a:lnTo>
                  <a:pt x="11805" y="226462"/>
                </a:lnTo>
                <a:lnTo>
                  <a:pt x="14491" y="232706"/>
                </a:lnTo>
                <a:lnTo>
                  <a:pt x="20016" y="244724"/>
                </a:lnTo>
                <a:lnTo>
                  <a:pt x="28481" y="262201"/>
                </a:lnTo>
                <a:lnTo>
                  <a:pt x="32276" y="267010"/>
                </a:lnTo>
                <a:lnTo>
                  <a:pt x="36711" y="271168"/>
                </a:lnTo>
                <a:lnTo>
                  <a:pt x="41573" y="274893"/>
                </a:lnTo>
                <a:lnTo>
                  <a:pt x="49515" y="279032"/>
                </a:lnTo>
                <a:lnTo>
                  <a:pt x="57172" y="280871"/>
                </a:lnTo>
                <a:lnTo>
                  <a:pt x="61881" y="281361"/>
                </a:lnTo>
                <a:lnTo>
                  <a:pt x="66925" y="281689"/>
                </a:lnTo>
                <a:lnTo>
                  <a:pt x="71240" y="280954"/>
                </a:lnTo>
                <a:lnTo>
                  <a:pt x="78575" y="277598"/>
                </a:lnTo>
                <a:lnTo>
                  <a:pt x="85010" y="272931"/>
                </a:lnTo>
                <a:lnTo>
                  <a:pt x="88060" y="270354"/>
                </a:lnTo>
                <a:lnTo>
                  <a:pt x="93988" y="262409"/>
                </a:lnTo>
                <a:lnTo>
                  <a:pt x="96902" y="257624"/>
                </a:lnTo>
                <a:lnTo>
                  <a:pt x="99798" y="251576"/>
                </a:lnTo>
                <a:lnTo>
                  <a:pt x="102681" y="244687"/>
                </a:lnTo>
                <a:lnTo>
                  <a:pt x="105555" y="237236"/>
                </a:lnTo>
                <a:lnTo>
                  <a:pt x="111289" y="221338"/>
                </a:lnTo>
                <a:lnTo>
                  <a:pt x="114151" y="213098"/>
                </a:lnTo>
                <a:lnTo>
                  <a:pt x="117012" y="203794"/>
                </a:lnTo>
                <a:lnTo>
                  <a:pt x="122731" y="183297"/>
                </a:lnTo>
                <a:lnTo>
                  <a:pt x="131305" y="150338"/>
                </a:lnTo>
                <a:lnTo>
                  <a:pt x="133210" y="140047"/>
                </a:lnTo>
                <a:lnTo>
                  <a:pt x="134481" y="130329"/>
                </a:lnTo>
                <a:lnTo>
                  <a:pt x="135328" y="120993"/>
                </a:lnTo>
                <a:lnTo>
                  <a:pt x="135892" y="111911"/>
                </a:lnTo>
                <a:lnTo>
                  <a:pt x="136519" y="94200"/>
                </a:lnTo>
                <a:lnTo>
                  <a:pt x="136922" y="60500"/>
                </a:lnTo>
                <a:lnTo>
                  <a:pt x="137021" y="0"/>
                </a:lnTo>
                <a:lnTo>
                  <a:pt x="137021" y="11430"/>
                </a:lnTo>
                <a:lnTo>
                  <a:pt x="139561" y="19380"/>
                </a:lnTo>
                <a:lnTo>
                  <a:pt x="141572" y="24166"/>
                </a:lnTo>
                <a:lnTo>
                  <a:pt x="143865" y="29262"/>
                </a:lnTo>
                <a:lnTo>
                  <a:pt x="148953" y="40005"/>
                </a:lnTo>
                <a:lnTo>
                  <a:pt x="150690" y="47442"/>
                </a:lnTo>
                <a:lnTo>
                  <a:pt x="151849" y="56210"/>
                </a:lnTo>
                <a:lnTo>
                  <a:pt x="152621" y="65865"/>
                </a:lnTo>
                <a:lnTo>
                  <a:pt x="154089" y="75159"/>
                </a:lnTo>
                <a:lnTo>
                  <a:pt x="156020" y="84213"/>
                </a:lnTo>
                <a:lnTo>
                  <a:pt x="158259" y="93106"/>
                </a:lnTo>
                <a:lnTo>
                  <a:pt x="159752" y="102845"/>
                </a:lnTo>
                <a:lnTo>
                  <a:pt x="160748" y="113147"/>
                </a:lnTo>
                <a:lnTo>
                  <a:pt x="161411" y="123826"/>
                </a:lnTo>
                <a:lnTo>
                  <a:pt x="163759" y="134755"/>
                </a:lnTo>
                <a:lnTo>
                  <a:pt x="167229" y="145851"/>
                </a:lnTo>
                <a:lnTo>
                  <a:pt x="175212" y="167387"/>
                </a:lnTo>
                <a:lnTo>
                  <a:pt x="188098" y="204496"/>
                </a:lnTo>
                <a:lnTo>
                  <a:pt x="191075" y="213300"/>
                </a:lnTo>
                <a:lnTo>
                  <a:pt x="194012" y="221074"/>
                </a:lnTo>
                <a:lnTo>
                  <a:pt x="196922" y="228162"/>
                </a:lnTo>
                <a:lnTo>
                  <a:pt x="199815" y="234792"/>
                </a:lnTo>
                <a:lnTo>
                  <a:pt x="205570" y="247239"/>
                </a:lnTo>
                <a:lnTo>
                  <a:pt x="208438" y="253226"/>
                </a:lnTo>
                <a:lnTo>
                  <a:pt x="212254" y="258169"/>
                </a:lnTo>
                <a:lnTo>
                  <a:pt x="216704" y="262417"/>
                </a:lnTo>
                <a:lnTo>
                  <a:pt x="221575" y="266201"/>
                </a:lnTo>
                <a:lnTo>
                  <a:pt x="229528" y="270406"/>
                </a:lnTo>
                <a:lnTo>
                  <a:pt x="237190" y="272275"/>
                </a:lnTo>
                <a:lnTo>
                  <a:pt x="241901" y="272773"/>
                </a:lnTo>
                <a:lnTo>
                  <a:pt x="246946" y="273106"/>
                </a:lnTo>
                <a:lnTo>
                  <a:pt x="251262" y="272375"/>
                </a:lnTo>
                <a:lnTo>
                  <a:pt x="258597" y="269023"/>
                </a:lnTo>
                <a:lnTo>
                  <a:pt x="272633" y="261780"/>
                </a:lnTo>
                <a:lnTo>
                  <a:pt x="276006" y="259109"/>
                </a:lnTo>
                <a:lnTo>
                  <a:pt x="278255" y="256376"/>
                </a:lnTo>
                <a:lnTo>
                  <a:pt x="282753" y="2480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5"/>
          <p:cNvSpPr/>
          <p:nvPr/>
        </p:nvSpPr>
        <p:spPr>
          <a:xfrm>
            <a:off x="3123278" y="3960495"/>
            <a:ext cx="145702" cy="351285"/>
          </a:xfrm>
          <a:custGeom>
            <a:avLst/>
            <a:gdLst/>
            <a:ahLst/>
            <a:cxnLst/>
            <a:rect l="0" t="0" r="0" b="0"/>
            <a:pathLst>
              <a:path w="145702" h="351285">
                <a:moveTo>
                  <a:pt x="17114" y="0"/>
                </a:moveTo>
                <a:lnTo>
                  <a:pt x="8646" y="0"/>
                </a:lnTo>
                <a:lnTo>
                  <a:pt x="8562" y="7796"/>
                </a:lnTo>
                <a:lnTo>
                  <a:pt x="8551" y="16482"/>
                </a:lnTo>
                <a:lnTo>
                  <a:pt x="7595" y="22418"/>
                </a:lnTo>
                <a:lnTo>
                  <a:pt x="6006" y="29233"/>
                </a:lnTo>
                <a:lnTo>
                  <a:pt x="3994" y="36633"/>
                </a:lnTo>
                <a:lnTo>
                  <a:pt x="2652" y="44425"/>
                </a:lnTo>
                <a:lnTo>
                  <a:pt x="1757" y="52476"/>
                </a:lnTo>
                <a:lnTo>
                  <a:pt x="1161" y="60702"/>
                </a:lnTo>
                <a:lnTo>
                  <a:pt x="764" y="69043"/>
                </a:lnTo>
                <a:lnTo>
                  <a:pt x="322" y="85930"/>
                </a:lnTo>
                <a:lnTo>
                  <a:pt x="0" y="149109"/>
                </a:lnTo>
                <a:lnTo>
                  <a:pt x="942" y="160366"/>
                </a:lnTo>
                <a:lnTo>
                  <a:pt x="2523" y="171681"/>
                </a:lnTo>
                <a:lnTo>
                  <a:pt x="4529" y="183034"/>
                </a:lnTo>
                <a:lnTo>
                  <a:pt x="5867" y="194412"/>
                </a:lnTo>
                <a:lnTo>
                  <a:pt x="6758" y="205808"/>
                </a:lnTo>
                <a:lnTo>
                  <a:pt x="7353" y="217215"/>
                </a:lnTo>
                <a:lnTo>
                  <a:pt x="8702" y="227678"/>
                </a:lnTo>
                <a:lnTo>
                  <a:pt x="10553" y="237510"/>
                </a:lnTo>
                <a:lnTo>
                  <a:pt x="12740" y="246922"/>
                </a:lnTo>
                <a:lnTo>
                  <a:pt x="15150" y="256054"/>
                </a:lnTo>
                <a:lnTo>
                  <a:pt x="20369" y="273822"/>
                </a:lnTo>
                <a:lnTo>
                  <a:pt x="28662" y="299890"/>
                </a:lnTo>
                <a:lnTo>
                  <a:pt x="31480" y="306606"/>
                </a:lnTo>
                <a:lnTo>
                  <a:pt x="34311" y="312037"/>
                </a:lnTo>
                <a:lnTo>
                  <a:pt x="37152" y="316609"/>
                </a:lnTo>
                <a:lnTo>
                  <a:pt x="39997" y="321563"/>
                </a:lnTo>
                <a:lnTo>
                  <a:pt x="45700" y="332146"/>
                </a:lnTo>
                <a:lnTo>
                  <a:pt x="49506" y="336683"/>
                </a:lnTo>
                <a:lnTo>
                  <a:pt x="53949" y="340661"/>
                </a:lnTo>
                <a:lnTo>
                  <a:pt x="58815" y="344264"/>
                </a:lnTo>
                <a:lnTo>
                  <a:pt x="63012" y="346667"/>
                </a:lnTo>
                <a:lnTo>
                  <a:pt x="66763" y="348269"/>
                </a:lnTo>
                <a:lnTo>
                  <a:pt x="70216" y="349336"/>
                </a:lnTo>
                <a:lnTo>
                  <a:pt x="73470" y="350048"/>
                </a:lnTo>
                <a:lnTo>
                  <a:pt x="76592" y="350523"/>
                </a:lnTo>
                <a:lnTo>
                  <a:pt x="79626" y="350839"/>
                </a:lnTo>
                <a:lnTo>
                  <a:pt x="83554" y="351050"/>
                </a:lnTo>
                <a:lnTo>
                  <a:pt x="92998" y="351284"/>
                </a:lnTo>
                <a:lnTo>
                  <a:pt x="97231" y="350394"/>
                </a:lnTo>
                <a:lnTo>
                  <a:pt x="101005" y="348849"/>
                </a:lnTo>
                <a:lnTo>
                  <a:pt x="104474" y="346866"/>
                </a:lnTo>
                <a:lnTo>
                  <a:pt x="107739" y="344591"/>
                </a:lnTo>
                <a:lnTo>
                  <a:pt x="110868" y="342122"/>
                </a:lnTo>
                <a:lnTo>
                  <a:pt x="113907" y="339524"/>
                </a:lnTo>
                <a:lnTo>
                  <a:pt x="116885" y="334934"/>
                </a:lnTo>
                <a:lnTo>
                  <a:pt x="119823" y="329017"/>
                </a:lnTo>
                <a:lnTo>
                  <a:pt x="122734" y="322214"/>
                </a:lnTo>
                <a:lnTo>
                  <a:pt x="128509" y="309576"/>
                </a:lnTo>
                <a:lnTo>
                  <a:pt x="131383" y="303539"/>
                </a:lnTo>
                <a:lnTo>
                  <a:pt x="134251" y="298562"/>
                </a:lnTo>
                <a:lnTo>
                  <a:pt x="137115" y="294291"/>
                </a:lnTo>
                <a:lnTo>
                  <a:pt x="145701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6"/>
          <p:cNvSpPr/>
          <p:nvPr/>
        </p:nvSpPr>
        <p:spPr>
          <a:xfrm>
            <a:off x="3294728" y="3870136"/>
            <a:ext cx="59977" cy="433260"/>
          </a:xfrm>
          <a:custGeom>
            <a:avLst/>
            <a:gdLst/>
            <a:ahLst/>
            <a:cxnLst/>
            <a:rect l="0" t="0" r="0" b="0"/>
            <a:pathLst>
              <a:path w="59977" h="433260">
                <a:moveTo>
                  <a:pt x="8542" y="21779"/>
                </a:moveTo>
                <a:lnTo>
                  <a:pt x="8542" y="0"/>
                </a:lnTo>
                <a:lnTo>
                  <a:pt x="8542" y="41197"/>
                </a:lnTo>
                <a:lnTo>
                  <a:pt x="7589" y="49012"/>
                </a:lnTo>
                <a:lnTo>
                  <a:pt x="6001" y="57079"/>
                </a:lnTo>
                <a:lnTo>
                  <a:pt x="3991" y="65315"/>
                </a:lnTo>
                <a:lnTo>
                  <a:pt x="2650" y="75568"/>
                </a:lnTo>
                <a:lnTo>
                  <a:pt x="1757" y="87166"/>
                </a:lnTo>
                <a:lnTo>
                  <a:pt x="1161" y="99660"/>
                </a:lnTo>
                <a:lnTo>
                  <a:pt x="499" y="126242"/>
                </a:lnTo>
                <a:lnTo>
                  <a:pt x="0" y="224754"/>
                </a:lnTo>
                <a:lnTo>
                  <a:pt x="942" y="238058"/>
                </a:lnTo>
                <a:lnTo>
                  <a:pt x="2523" y="250738"/>
                </a:lnTo>
                <a:lnTo>
                  <a:pt x="4529" y="263000"/>
                </a:lnTo>
                <a:lnTo>
                  <a:pt x="5867" y="275938"/>
                </a:lnTo>
                <a:lnTo>
                  <a:pt x="6758" y="289326"/>
                </a:lnTo>
                <a:lnTo>
                  <a:pt x="7353" y="303013"/>
                </a:lnTo>
                <a:lnTo>
                  <a:pt x="8702" y="315949"/>
                </a:lnTo>
                <a:lnTo>
                  <a:pt x="10553" y="328382"/>
                </a:lnTo>
                <a:lnTo>
                  <a:pt x="12740" y="340481"/>
                </a:lnTo>
                <a:lnTo>
                  <a:pt x="15150" y="351404"/>
                </a:lnTo>
                <a:lnTo>
                  <a:pt x="17710" y="361544"/>
                </a:lnTo>
                <a:lnTo>
                  <a:pt x="20369" y="371161"/>
                </a:lnTo>
                <a:lnTo>
                  <a:pt x="24046" y="379478"/>
                </a:lnTo>
                <a:lnTo>
                  <a:pt x="28403" y="386927"/>
                </a:lnTo>
                <a:lnTo>
                  <a:pt x="43636" y="409053"/>
                </a:lnTo>
                <a:lnTo>
                  <a:pt x="59976" y="4332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7"/>
          <p:cNvSpPr/>
          <p:nvPr/>
        </p:nvSpPr>
        <p:spPr>
          <a:xfrm>
            <a:off x="3432210" y="4056637"/>
            <a:ext cx="222533" cy="284728"/>
          </a:xfrm>
          <a:custGeom>
            <a:avLst/>
            <a:gdLst/>
            <a:ahLst/>
            <a:cxnLst/>
            <a:rect l="0" t="0" r="0" b="0"/>
            <a:pathLst>
              <a:path w="222533" h="284728">
                <a:moveTo>
                  <a:pt x="8219" y="169605"/>
                </a:moveTo>
                <a:lnTo>
                  <a:pt x="0" y="169605"/>
                </a:lnTo>
                <a:lnTo>
                  <a:pt x="4303" y="174156"/>
                </a:lnTo>
                <a:lnTo>
                  <a:pt x="6561" y="175496"/>
                </a:lnTo>
                <a:lnTo>
                  <a:pt x="11610" y="176986"/>
                </a:lnTo>
                <a:lnTo>
                  <a:pt x="17029" y="177648"/>
                </a:lnTo>
                <a:lnTo>
                  <a:pt x="23718" y="178073"/>
                </a:lnTo>
                <a:lnTo>
                  <a:pt x="49083" y="178168"/>
                </a:lnTo>
                <a:lnTo>
                  <a:pt x="53559" y="176267"/>
                </a:lnTo>
                <a:lnTo>
                  <a:pt x="57496" y="173093"/>
                </a:lnTo>
                <a:lnTo>
                  <a:pt x="61073" y="169074"/>
                </a:lnTo>
                <a:lnTo>
                  <a:pt x="65363" y="165441"/>
                </a:lnTo>
                <a:lnTo>
                  <a:pt x="70127" y="162066"/>
                </a:lnTo>
                <a:lnTo>
                  <a:pt x="75209" y="158864"/>
                </a:lnTo>
                <a:lnTo>
                  <a:pt x="80502" y="154824"/>
                </a:lnTo>
                <a:lnTo>
                  <a:pt x="85935" y="150226"/>
                </a:lnTo>
                <a:lnTo>
                  <a:pt x="91462" y="145256"/>
                </a:lnTo>
                <a:lnTo>
                  <a:pt x="96100" y="139085"/>
                </a:lnTo>
                <a:lnTo>
                  <a:pt x="100144" y="132113"/>
                </a:lnTo>
                <a:lnTo>
                  <a:pt x="113478" y="104943"/>
                </a:lnTo>
                <a:lnTo>
                  <a:pt x="116492" y="97922"/>
                </a:lnTo>
                <a:lnTo>
                  <a:pt x="119454" y="90384"/>
                </a:lnTo>
                <a:lnTo>
                  <a:pt x="122381" y="82501"/>
                </a:lnTo>
                <a:lnTo>
                  <a:pt x="125284" y="75341"/>
                </a:lnTo>
                <a:lnTo>
                  <a:pt x="128173" y="68662"/>
                </a:lnTo>
                <a:lnTo>
                  <a:pt x="131051" y="62305"/>
                </a:lnTo>
                <a:lnTo>
                  <a:pt x="132970" y="56162"/>
                </a:lnTo>
                <a:lnTo>
                  <a:pt x="134249" y="50161"/>
                </a:lnTo>
                <a:lnTo>
                  <a:pt x="135101" y="44256"/>
                </a:lnTo>
                <a:lnTo>
                  <a:pt x="135670" y="38414"/>
                </a:lnTo>
                <a:lnTo>
                  <a:pt x="136049" y="32614"/>
                </a:lnTo>
                <a:lnTo>
                  <a:pt x="136302" y="26843"/>
                </a:lnTo>
                <a:lnTo>
                  <a:pt x="135518" y="22043"/>
                </a:lnTo>
                <a:lnTo>
                  <a:pt x="132106" y="14169"/>
                </a:lnTo>
                <a:lnTo>
                  <a:pt x="129955" y="7495"/>
                </a:lnTo>
                <a:lnTo>
                  <a:pt x="129382" y="4382"/>
                </a:lnTo>
                <a:lnTo>
                  <a:pt x="128047" y="2306"/>
                </a:lnTo>
                <a:lnTo>
                  <a:pt x="126204" y="923"/>
                </a:lnTo>
                <a:lnTo>
                  <a:pt x="124024" y="0"/>
                </a:lnTo>
                <a:lnTo>
                  <a:pt x="121617" y="337"/>
                </a:lnTo>
                <a:lnTo>
                  <a:pt x="119060" y="1515"/>
                </a:lnTo>
                <a:lnTo>
                  <a:pt x="116404" y="3253"/>
                </a:lnTo>
                <a:lnTo>
                  <a:pt x="110912" y="10263"/>
                </a:lnTo>
                <a:lnTo>
                  <a:pt x="108113" y="14800"/>
                </a:lnTo>
                <a:lnTo>
                  <a:pt x="105295" y="19729"/>
                </a:lnTo>
                <a:lnTo>
                  <a:pt x="99625" y="30286"/>
                </a:lnTo>
                <a:lnTo>
                  <a:pt x="95826" y="36721"/>
                </a:lnTo>
                <a:lnTo>
                  <a:pt x="86525" y="51490"/>
                </a:lnTo>
                <a:lnTo>
                  <a:pt x="82331" y="60382"/>
                </a:lnTo>
                <a:lnTo>
                  <a:pt x="78582" y="70120"/>
                </a:lnTo>
                <a:lnTo>
                  <a:pt x="75130" y="80421"/>
                </a:lnTo>
                <a:lnTo>
                  <a:pt x="70924" y="91099"/>
                </a:lnTo>
                <a:lnTo>
                  <a:pt x="66215" y="102028"/>
                </a:lnTo>
                <a:lnTo>
                  <a:pt x="61171" y="113123"/>
                </a:lnTo>
                <a:lnTo>
                  <a:pt x="57808" y="123378"/>
                </a:lnTo>
                <a:lnTo>
                  <a:pt x="55566" y="133072"/>
                </a:lnTo>
                <a:lnTo>
                  <a:pt x="54071" y="142393"/>
                </a:lnTo>
                <a:lnTo>
                  <a:pt x="52122" y="152416"/>
                </a:lnTo>
                <a:lnTo>
                  <a:pt x="47417" y="173713"/>
                </a:lnTo>
                <a:lnTo>
                  <a:pt x="45781" y="183774"/>
                </a:lnTo>
                <a:lnTo>
                  <a:pt x="44691" y="193338"/>
                </a:lnTo>
                <a:lnTo>
                  <a:pt x="43963" y="202572"/>
                </a:lnTo>
                <a:lnTo>
                  <a:pt x="44431" y="211586"/>
                </a:lnTo>
                <a:lnTo>
                  <a:pt x="45696" y="220452"/>
                </a:lnTo>
                <a:lnTo>
                  <a:pt x="47491" y="229221"/>
                </a:lnTo>
                <a:lnTo>
                  <a:pt x="49641" y="236971"/>
                </a:lnTo>
                <a:lnTo>
                  <a:pt x="52026" y="244043"/>
                </a:lnTo>
                <a:lnTo>
                  <a:pt x="54569" y="250663"/>
                </a:lnTo>
                <a:lnTo>
                  <a:pt x="57217" y="256029"/>
                </a:lnTo>
                <a:lnTo>
                  <a:pt x="62699" y="264531"/>
                </a:lnTo>
                <a:lnTo>
                  <a:pt x="66446" y="268131"/>
                </a:lnTo>
                <a:lnTo>
                  <a:pt x="70850" y="271484"/>
                </a:lnTo>
                <a:lnTo>
                  <a:pt x="75691" y="274672"/>
                </a:lnTo>
                <a:lnTo>
                  <a:pt x="80823" y="277750"/>
                </a:lnTo>
                <a:lnTo>
                  <a:pt x="86150" y="280754"/>
                </a:lnTo>
                <a:lnTo>
                  <a:pt x="91605" y="283710"/>
                </a:lnTo>
                <a:lnTo>
                  <a:pt x="97148" y="284727"/>
                </a:lnTo>
                <a:lnTo>
                  <a:pt x="102747" y="284453"/>
                </a:lnTo>
                <a:lnTo>
                  <a:pt x="108385" y="283318"/>
                </a:lnTo>
                <a:lnTo>
                  <a:pt x="114049" y="281609"/>
                </a:lnTo>
                <a:lnTo>
                  <a:pt x="119730" y="279516"/>
                </a:lnTo>
                <a:lnTo>
                  <a:pt x="125423" y="277169"/>
                </a:lnTo>
                <a:lnTo>
                  <a:pt x="131122" y="272747"/>
                </a:lnTo>
                <a:lnTo>
                  <a:pt x="136827" y="266942"/>
                </a:lnTo>
                <a:lnTo>
                  <a:pt x="142536" y="260214"/>
                </a:lnTo>
                <a:lnTo>
                  <a:pt x="148246" y="253823"/>
                </a:lnTo>
                <a:lnTo>
                  <a:pt x="159671" y="241643"/>
                </a:lnTo>
                <a:lnTo>
                  <a:pt x="166337" y="233823"/>
                </a:lnTo>
                <a:lnTo>
                  <a:pt x="181364" y="214974"/>
                </a:lnTo>
                <a:lnTo>
                  <a:pt x="188419" y="205566"/>
                </a:lnTo>
                <a:lnTo>
                  <a:pt x="201338" y="187493"/>
                </a:lnTo>
                <a:lnTo>
                  <a:pt x="206498" y="179625"/>
                </a:lnTo>
                <a:lnTo>
                  <a:pt x="210890" y="172475"/>
                </a:lnTo>
                <a:lnTo>
                  <a:pt x="222532" y="1524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8"/>
          <p:cNvSpPr/>
          <p:nvPr/>
        </p:nvSpPr>
        <p:spPr>
          <a:xfrm>
            <a:off x="3689073" y="3891946"/>
            <a:ext cx="42823" cy="462884"/>
          </a:xfrm>
          <a:custGeom>
            <a:avLst/>
            <a:gdLst/>
            <a:ahLst/>
            <a:cxnLst/>
            <a:rect l="0" t="0" r="0" b="0"/>
            <a:pathLst>
              <a:path w="42823" h="462884">
                <a:moveTo>
                  <a:pt x="42822" y="8541"/>
                </a:moveTo>
                <a:lnTo>
                  <a:pt x="38271" y="8541"/>
                </a:lnTo>
                <a:lnTo>
                  <a:pt x="36930" y="7589"/>
                </a:lnTo>
                <a:lnTo>
                  <a:pt x="36036" y="6001"/>
                </a:lnTo>
                <a:lnTo>
                  <a:pt x="34270" y="38"/>
                </a:lnTo>
                <a:lnTo>
                  <a:pt x="34259" y="0"/>
                </a:lnTo>
                <a:lnTo>
                  <a:pt x="29701" y="9079"/>
                </a:lnTo>
                <a:lnTo>
                  <a:pt x="28360" y="13663"/>
                </a:lnTo>
                <a:lnTo>
                  <a:pt x="27466" y="18623"/>
                </a:lnTo>
                <a:lnTo>
                  <a:pt x="26471" y="30167"/>
                </a:lnTo>
                <a:lnTo>
                  <a:pt x="26030" y="44823"/>
                </a:lnTo>
                <a:lnTo>
                  <a:pt x="24959" y="53684"/>
                </a:lnTo>
                <a:lnTo>
                  <a:pt x="23294" y="63401"/>
                </a:lnTo>
                <a:lnTo>
                  <a:pt x="21231" y="73690"/>
                </a:lnTo>
                <a:lnTo>
                  <a:pt x="19855" y="84358"/>
                </a:lnTo>
                <a:lnTo>
                  <a:pt x="18938" y="95281"/>
                </a:lnTo>
                <a:lnTo>
                  <a:pt x="18327" y="106373"/>
                </a:lnTo>
                <a:lnTo>
                  <a:pt x="16966" y="118530"/>
                </a:lnTo>
                <a:lnTo>
                  <a:pt x="15107" y="131397"/>
                </a:lnTo>
                <a:lnTo>
                  <a:pt x="5280" y="190818"/>
                </a:lnTo>
                <a:lnTo>
                  <a:pt x="3506" y="206259"/>
                </a:lnTo>
                <a:lnTo>
                  <a:pt x="2324" y="221316"/>
                </a:lnTo>
                <a:lnTo>
                  <a:pt x="1535" y="236116"/>
                </a:lnTo>
                <a:lnTo>
                  <a:pt x="659" y="265260"/>
                </a:lnTo>
                <a:lnTo>
                  <a:pt x="21" y="348861"/>
                </a:lnTo>
                <a:lnTo>
                  <a:pt x="0" y="361151"/>
                </a:lnTo>
                <a:lnTo>
                  <a:pt x="939" y="372202"/>
                </a:lnTo>
                <a:lnTo>
                  <a:pt x="2517" y="382427"/>
                </a:lnTo>
                <a:lnTo>
                  <a:pt x="4522" y="392101"/>
                </a:lnTo>
                <a:lnTo>
                  <a:pt x="6811" y="400455"/>
                </a:lnTo>
                <a:lnTo>
                  <a:pt x="9290" y="407930"/>
                </a:lnTo>
                <a:lnTo>
                  <a:pt x="11894" y="414818"/>
                </a:lnTo>
                <a:lnTo>
                  <a:pt x="14584" y="421315"/>
                </a:lnTo>
                <a:lnTo>
                  <a:pt x="17329" y="427551"/>
                </a:lnTo>
                <a:lnTo>
                  <a:pt x="20111" y="433614"/>
                </a:lnTo>
                <a:lnTo>
                  <a:pt x="22919" y="438607"/>
                </a:lnTo>
                <a:lnTo>
                  <a:pt x="25743" y="442890"/>
                </a:lnTo>
                <a:lnTo>
                  <a:pt x="28578" y="446696"/>
                </a:lnTo>
                <a:lnTo>
                  <a:pt x="31421" y="450187"/>
                </a:lnTo>
                <a:lnTo>
                  <a:pt x="34269" y="453467"/>
                </a:lnTo>
                <a:lnTo>
                  <a:pt x="42822" y="4628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9"/>
          <p:cNvSpPr/>
          <p:nvPr/>
        </p:nvSpPr>
        <p:spPr>
          <a:xfrm>
            <a:off x="3793104" y="4140575"/>
            <a:ext cx="135808" cy="214090"/>
          </a:xfrm>
          <a:custGeom>
            <a:avLst/>
            <a:gdLst/>
            <a:ahLst/>
            <a:cxnLst/>
            <a:rect l="0" t="0" r="0" b="0"/>
            <a:pathLst>
              <a:path w="135808" h="214090">
                <a:moveTo>
                  <a:pt x="33088" y="17087"/>
                </a:moveTo>
                <a:lnTo>
                  <a:pt x="17487" y="17087"/>
                </a:lnTo>
                <a:lnTo>
                  <a:pt x="14090" y="19627"/>
                </a:lnTo>
                <a:lnTo>
                  <a:pt x="11850" y="21638"/>
                </a:lnTo>
                <a:lnTo>
                  <a:pt x="10357" y="23931"/>
                </a:lnTo>
                <a:lnTo>
                  <a:pt x="8698" y="29019"/>
                </a:lnTo>
                <a:lnTo>
                  <a:pt x="8255" y="32662"/>
                </a:lnTo>
                <a:lnTo>
                  <a:pt x="7961" y="36995"/>
                </a:lnTo>
                <a:lnTo>
                  <a:pt x="7764" y="41789"/>
                </a:lnTo>
                <a:lnTo>
                  <a:pt x="7545" y="52196"/>
                </a:lnTo>
                <a:lnTo>
                  <a:pt x="7487" y="57638"/>
                </a:lnTo>
                <a:lnTo>
                  <a:pt x="6496" y="65076"/>
                </a:lnTo>
                <a:lnTo>
                  <a:pt x="4883" y="73844"/>
                </a:lnTo>
                <a:lnTo>
                  <a:pt x="2854" y="83500"/>
                </a:lnTo>
                <a:lnTo>
                  <a:pt x="1502" y="92795"/>
                </a:lnTo>
                <a:lnTo>
                  <a:pt x="601" y="101849"/>
                </a:lnTo>
                <a:lnTo>
                  <a:pt x="0" y="110743"/>
                </a:lnTo>
                <a:lnTo>
                  <a:pt x="552" y="119529"/>
                </a:lnTo>
                <a:lnTo>
                  <a:pt x="1872" y="128245"/>
                </a:lnTo>
                <a:lnTo>
                  <a:pt x="3705" y="136912"/>
                </a:lnTo>
                <a:lnTo>
                  <a:pt x="4927" y="145548"/>
                </a:lnTo>
                <a:lnTo>
                  <a:pt x="5742" y="154163"/>
                </a:lnTo>
                <a:lnTo>
                  <a:pt x="6284" y="162763"/>
                </a:lnTo>
                <a:lnTo>
                  <a:pt x="7599" y="170402"/>
                </a:lnTo>
                <a:lnTo>
                  <a:pt x="9428" y="177399"/>
                </a:lnTo>
                <a:lnTo>
                  <a:pt x="11599" y="183969"/>
                </a:lnTo>
                <a:lnTo>
                  <a:pt x="14000" y="189302"/>
                </a:lnTo>
                <a:lnTo>
                  <a:pt x="16552" y="193810"/>
                </a:lnTo>
                <a:lnTo>
                  <a:pt x="19207" y="197767"/>
                </a:lnTo>
                <a:lnTo>
                  <a:pt x="21929" y="201358"/>
                </a:lnTo>
                <a:lnTo>
                  <a:pt x="24696" y="204705"/>
                </a:lnTo>
                <a:lnTo>
                  <a:pt x="27494" y="207888"/>
                </a:lnTo>
                <a:lnTo>
                  <a:pt x="30311" y="210010"/>
                </a:lnTo>
                <a:lnTo>
                  <a:pt x="33142" y="211425"/>
                </a:lnTo>
                <a:lnTo>
                  <a:pt x="35982" y="212368"/>
                </a:lnTo>
                <a:lnTo>
                  <a:pt x="38827" y="212997"/>
                </a:lnTo>
                <a:lnTo>
                  <a:pt x="41676" y="213416"/>
                </a:lnTo>
                <a:lnTo>
                  <a:pt x="44529" y="213696"/>
                </a:lnTo>
                <a:lnTo>
                  <a:pt x="48335" y="213882"/>
                </a:lnTo>
                <a:lnTo>
                  <a:pt x="57645" y="214089"/>
                </a:lnTo>
                <a:lnTo>
                  <a:pt x="61841" y="213192"/>
                </a:lnTo>
                <a:lnTo>
                  <a:pt x="65592" y="211641"/>
                </a:lnTo>
                <a:lnTo>
                  <a:pt x="69045" y="209655"/>
                </a:lnTo>
                <a:lnTo>
                  <a:pt x="77961" y="204908"/>
                </a:lnTo>
                <a:lnTo>
                  <a:pt x="83006" y="202308"/>
                </a:lnTo>
                <a:lnTo>
                  <a:pt x="86370" y="197718"/>
                </a:lnTo>
                <a:lnTo>
                  <a:pt x="88611" y="191800"/>
                </a:lnTo>
                <a:lnTo>
                  <a:pt x="90106" y="184997"/>
                </a:lnTo>
                <a:lnTo>
                  <a:pt x="93008" y="178557"/>
                </a:lnTo>
                <a:lnTo>
                  <a:pt x="96847" y="172359"/>
                </a:lnTo>
                <a:lnTo>
                  <a:pt x="101312" y="166322"/>
                </a:lnTo>
                <a:lnTo>
                  <a:pt x="105240" y="159439"/>
                </a:lnTo>
                <a:lnTo>
                  <a:pt x="108812" y="151993"/>
                </a:lnTo>
                <a:lnTo>
                  <a:pt x="112146" y="144172"/>
                </a:lnTo>
                <a:lnTo>
                  <a:pt x="115321" y="135148"/>
                </a:lnTo>
                <a:lnTo>
                  <a:pt x="118390" y="125322"/>
                </a:lnTo>
                <a:lnTo>
                  <a:pt x="124340" y="105196"/>
                </a:lnTo>
                <a:lnTo>
                  <a:pt x="130159" y="86727"/>
                </a:lnTo>
                <a:lnTo>
                  <a:pt x="132092" y="77801"/>
                </a:lnTo>
                <a:lnTo>
                  <a:pt x="133381" y="68993"/>
                </a:lnTo>
                <a:lnTo>
                  <a:pt x="134240" y="60264"/>
                </a:lnTo>
                <a:lnTo>
                  <a:pt x="134813" y="52539"/>
                </a:lnTo>
                <a:lnTo>
                  <a:pt x="135194" y="45484"/>
                </a:lnTo>
                <a:lnTo>
                  <a:pt x="135618" y="32566"/>
                </a:lnTo>
                <a:lnTo>
                  <a:pt x="135807" y="20474"/>
                </a:lnTo>
                <a:lnTo>
                  <a:pt x="133952" y="15535"/>
                </a:lnTo>
                <a:lnTo>
                  <a:pt x="130811" y="11290"/>
                </a:lnTo>
                <a:lnTo>
                  <a:pt x="126812" y="7507"/>
                </a:lnTo>
                <a:lnTo>
                  <a:pt x="123193" y="4985"/>
                </a:lnTo>
                <a:lnTo>
                  <a:pt x="119828" y="3304"/>
                </a:lnTo>
                <a:lnTo>
                  <a:pt x="116632" y="2184"/>
                </a:lnTo>
                <a:lnTo>
                  <a:pt x="112597" y="1436"/>
                </a:lnTo>
                <a:lnTo>
                  <a:pt x="108001" y="938"/>
                </a:lnTo>
                <a:lnTo>
                  <a:pt x="103032" y="606"/>
                </a:lnTo>
                <a:lnTo>
                  <a:pt x="97815" y="385"/>
                </a:lnTo>
                <a:lnTo>
                  <a:pt x="82323" y="73"/>
                </a:lnTo>
                <a:lnTo>
                  <a:pt x="74656" y="0"/>
                </a:lnTo>
                <a:lnTo>
                  <a:pt x="70325" y="934"/>
                </a:lnTo>
                <a:lnTo>
                  <a:pt x="65532" y="2508"/>
                </a:lnTo>
                <a:lnTo>
                  <a:pt x="60433" y="4510"/>
                </a:lnTo>
                <a:lnTo>
                  <a:pt x="56080" y="6798"/>
                </a:lnTo>
                <a:lnTo>
                  <a:pt x="52226" y="9275"/>
                </a:lnTo>
                <a:lnTo>
                  <a:pt x="48705" y="11879"/>
                </a:lnTo>
                <a:lnTo>
                  <a:pt x="45404" y="15520"/>
                </a:lnTo>
                <a:lnTo>
                  <a:pt x="42251" y="19853"/>
                </a:lnTo>
                <a:lnTo>
                  <a:pt x="34898" y="31392"/>
                </a:lnTo>
                <a:lnTo>
                  <a:pt x="33893" y="35510"/>
                </a:lnTo>
                <a:lnTo>
                  <a:pt x="33088" y="4280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0"/>
          <p:cNvSpPr/>
          <p:nvPr/>
        </p:nvSpPr>
        <p:spPr>
          <a:xfrm>
            <a:off x="3954779" y="4063365"/>
            <a:ext cx="213918" cy="615215"/>
          </a:xfrm>
          <a:custGeom>
            <a:avLst/>
            <a:gdLst/>
            <a:ahLst/>
            <a:cxnLst/>
            <a:rect l="0" t="0" r="0" b="0"/>
            <a:pathLst>
              <a:path w="213918" h="615215">
                <a:moveTo>
                  <a:pt x="145733" y="0"/>
                </a:moveTo>
                <a:lnTo>
                  <a:pt x="138352" y="0"/>
                </a:lnTo>
                <a:lnTo>
                  <a:pt x="132962" y="4550"/>
                </a:lnTo>
                <a:lnTo>
                  <a:pt x="129599" y="6843"/>
                </a:lnTo>
                <a:lnTo>
                  <a:pt x="125452" y="9325"/>
                </a:lnTo>
                <a:lnTo>
                  <a:pt x="120783" y="11931"/>
                </a:lnTo>
                <a:lnTo>
                  <a:pt x="116717" y="15574"/>
                </a:lnTo>
                <a:lnTo>
                  <a:pt x="113054" y="19908"/>
                </a:lnTo>
                <a:lnTo>
                  <a:pt x="105491" y="30755"/>
                </a:lnTo>
                <a:lnTo>
                  <a:pt x="95780" y="45102"/>
                </a:lnTo>
                <a:lnTo>
                  <a:pt x="89571" y="51975"/>
                </a:lnTo>
                <a:lnTo>
                  <a:pt x="82574" y="58462"/>
                </a:lnTo>
                <a:lnTo>
                  <a:pt x="75052" y="64692"/>
                </a:lnTo>
                <a:lnTo>
                  <a:pt x="69085" y="71703"/>
                </a:lnTo>
                <a:lnTo>
                  <a:pt x="64155" y="79234"/>
                </a:lnTo>
                <a:lnTo>
                  <a:pt x="59915" y="87113"/>
                </a:lnTo>
                <a:lnTo>
                  <a:pt x="55183" y="95223"/>
                </a:lnTo>
                <a:lnTo>
                  <a:pt x="40375" y="119337"/>
                </a:lnTo>
                <a:lnTo>
                  <a:pt x="36442" y="126230"/>
                </a:lnTo>
                <a:lnTo>
                  <a:pt x="32867" y="132731"/>
                </a:lnTo>
                <a:lnTo>
                  <a:pt x="28896" y="147574"/>
                </a:lnTo>
                <a:lnTo>
                  <a:pt x="27130" y="162743"/>
                </a:lnTo>
                <a:lnTo>
                  <a:pt x="26136" y="181041"/>
                </a:lnTo>
                <a:lnTo>
                  <a:pt x="25904" y="189365"/>
                </a:lnTo>
                <a:lnTo>
                  <a:pt x="26795" y="192918"/>
                </a:lnTo>
                <a:lnTo>
                  <a:pt x="30324" y="199406"/>
                </a:lnTo>
                <a:lnTo>
                  <a:pt x="35067" y="205465"/>
                </a:lnTo>
                <a:lnTo>
                  <a:pt x="37666" y="208414"/>
                </a:lnTo>
                <a:lnTo>
                  <a:pt x="41303" y="210380"/>
                </a:lnTo>
                <a:lnTo>
                  <a:pt x="45633" y="211691"/>
                </a:lnTo>
                <a:lnTo>
                  <a:pt x="50425" y="212565"/>
                </a:lnTo>
                <a:lnTo>
                  <a:pt x="55525" y="212194"/>
                </a:lnTo>
                <a:lnTo>
                  <a:pt x="60829" y="210995"/>
                </a:lnTo>
                <a:lnTo>
                  <a:pt x="66270" y="209243"/>
                </a:lnTo>
                <a:lnTo>
                  <a:pt x="71803" y="207123"/>
                </a:lnTo>
                <a:lnTo>
                  <a:pt x="77396" y="204757"/>
                </a:lnTo>
                <a:lnTo>
                  <a:pt x="83030" y="202227"/>
                </a:lnTo>
                <a:lnTo>
                  <a:pt x="87739" y="198635"/>
                </a:lnTo>
                <a:lnTo>
                  <a:pt x="91830" y="194336"/>
                </a:lnTo>
                <a:lnTo>
                  <a:pt x="95510" y="189565"/>
                </a:lnTo>
                <a:lnTo>
                  <a:pt x="99869" y="183526"/>
                </a:lnTo>
                <a:lnTo>
                  <a:pt x="115105" y="161375"/>
                </a:lnTo>
                <a:lnTo>
                  <a:pt x="142981" y="119817"/>
                </a:lnTo>
                <a:lnTo>
                  <a:pt x="147709" y="112263"/>
                </a:lnTo>
                <a:lnTo>
                  <a:pt x="151812" y="105322"/>
                </a:lnTo>
                <a:lnTo>
                  <a:pt x="155501" y="98789"/>
                </a:lnTo>
                <a:lnTo>
                  <a:pt x="162139" y="83911"/>
                </a:lnTo>
                <a:lnTo>
                  <a:pt x="168265" y="68726"/>
                </a:lnTo>
                <a:lnTo>
                  <a:pt x="174162" y="55627"/>
                </a:lnTo>
                <a:lnTo>
                  <a:pt x="178286" y="42094"/>
                </a:lnTo>
                <a:lnTo>
                  <a:pt x="179508" y="32051"/>
                </a:lnTo>
                <a:lnTo>
                  <a:pt x="178727" y="28987"/>
                </a:lnTo>
                <a:lnTo>
                  <a:pt x="175320" y="23043"/>
                </a:lnTo>
                <a:lnTo>
                  <a:pt x="173078" y="21077"/>
                </a:lnTo>
                <a:lnTo>
                  <a:pt x="170630" y="19766"/>
                </a:lnTo>
                <a:lnTo>
                  <a:pt x="168046" y="18892"/>
                </a:lnTo>
                <a:lnTo>
                  <a:pt x="167275" y="17357"/>
                </a:lnTo>
                <a:lnTo>
                  <a:pt x="167715" y="15381"/>
                </a:lnTo>
                <a:lnTo>
                  <a:pt x="168960" y="13112"/>
                </a:lnTo>
                <a:lnTo>
                  <a:pt x="168837" y="12551"/>
                </a:lnTo>
                <a:lnTo>
                  <a:pt x="167804" y="13129"/>
                </a:lnTo>
                <a:lnTo>
                  <a:pt x="163851" y="16351"/>
                </a:lnTo>
                <a:lnTo>
                  <a:pt x="163311" y="19332"/>
                </a:lnTo>
                <a:lnTo>
                  <a:pt x="163166" y="21460"/>
                </a:lnTo>
                <a:lnTo>
                  <a:pt x="164023" y="23832"/>
                </a:lnTo>
                <a:lnTo>
                  <a:pt x="167514" y="29007"/>
                </a:lnTo>
                <a:lnTo>
                  <a:pt x="172241" y="34482"/>
                </a:lnTo>
                <a:lnTo>
                  <a:pt x="174835" y="37275"/>
                </a:lnTo>
                <a:lnTo>
                  <a:pt x="176564" y="41042"/>
                </a:lnTo>
                <a:lnTo>
                  <a:pt x="179951" y="55446"/>
                </a:lnTo>
                <a:lnTo>
                  <a:pt x="191820" y="87570"/>
                </a:lnTo>
                <a:lnTo>
                  <a:pt x="200134" y="111989"/>
                </a:lnTo>
                <a:lnTo>
                  <a:pt x="202003" y="121332"/>
                </a:lnTo>
                <a:lnTo>
                  <a:pt x="203249" y="131370"/>
                </a:lnTo>
                <a:lnTo>
                  <a:pt x="204080" y="141872"/>
                </a:lnTo>
                <a:lnTo>
                  <a:pt x="205586" y="152684"/>
                </a:lnTo>
                <a:lnTo>
                  <a:pt x="207542" y="163702"/>
                </a:lnTo>
                <a:lnTo>
                  <a:pt x="209799" y="174857"/>
                </a:lnTo>
                <a:lnTo>
                  <a:pt x="211304" y="187056"/>
                </a:lnTo>
                <a:lnTo>
                  <a:pt x="212307" y="199951"/>
                </a:lnTo>
                <a:lnTo>
                  <a:pt x="212976" y="213311"/>
                </a:lnTo>
                <a:lnTo>
                  <a:pt x="213719" y="240855"/>
                </a:lnTo>
                <a:lnTo>
                  <a:pt x="213917" y="254867"/>
                </a:lnTo>
                <a:lnTo>
                  <a:pt x="213096" y="269924"/>
                </a:lnTo>
                <a:lnTo>
                  <a:pt x="211597" y="285677"/>
                </a:lnTo>
                <a:lnTo>
                  <a:pt x="209645" y="301894"/>
                </a:lnTo>
                <a:lnTo>
                  <a:pt x="207391" y="317467"/>
                </a:lnTo>
                <a:lnTo>
                  <a:pt x="194152" y="395689"/>
                </a:lnTo>
                <a:lnTo>
                  <a:pt x="190394" y="412383"/>
                </a:lnTo>
                <a:lnTo>
                  <a:pt x="185985" y="429227"/>
                </a:lnTo>
                <a:lnTo>
                  <a:pt x="181140" y="446171"/>
                </a:lnTo>
                <a:lnTo>
                  <a:pt x="175053" y="461277"/>
                </a:lnTo>
                <a:lnTo>
                  <a:pt x="168137" y="475158"/>
                </a:lnTo>
                <a:lnTo>
                  <a:pt x="160669" y="488222"/>
                </a:lnTo>
                <a:lnTo>
                  <a:pt x="154738" y="500741"/>
                </a:lnTo>
                <a:lnTo>
                  <a:pt x="149831" y="512897"/>
                </a:lnTo>
                <a:lnTo>
                  <a:pt x="145608" y="524811"/>
                </a:lnTo>
                <a:lnTo>
                  <a:pt x="139935" y="535612"/>
                </a:lnTo>
                <a:lnTo>
                  <a:pt x="133295" y="545669"/>
                </a:lnTo>
                <a:lnTo>
                  <a:pt x="126011" y="555232"/>
                </a:lnTo>
                <a:lnTo>
                  <a:pt x="112837" y="573477"/>
                </a:lnTo>
                <a:lnTo>
                  <a:pt x="106658" y="582343"/>
                </a:lnTo>
                <a:lnTo>
                  <a:pt x="100633" y="589206"/>
                </a:lnTo>
                <a:lnTo>
                  <a:pt x="94711" y="594734"/>
                </a:lnTo>
                <a:lnTo>
                  <a:pt x="88859" y="599372"/>
                </a:lnTo>
                <a:lnTo>
                  <a:pt x="83052" y="603416"/>
                </a:lnTo>
                <a:lnTo>
                  <a:pt x="77276" y="607065"/>
                </a:lnTo>
                <a:lnTo>
                  <a:pt x="71519" y="610450"/>
                </a:lnTo>
                <a:lnTo>
                  <a:pt x="66730" y="612706"/>
                </a:lnTo>
                <a:lnTo>
                  <a:pt x="62584" y="614211"/>
                </a:lnTo>
                <a:lnTo>
                  <a:pt x="58868" y="615214"/>
                </a:lnTo>
                <a:lnTo>
                  <a:pt x="54485" y="614930"/>
                </a:lnTo>
                <a:lnTo>
                  <a:pt x="49659" y="613788"/>
                </a:lnTo>
                <a:lnTo>
                  <a:pt x="44536" y="612075"/>
                </a:lnTo>
                <a:lnTo>
                  <a:pt x="40169" y="609980"/>
                </a:lnTo>
                <a:lnTo>
                  <a:pt x="36304" y="607630"/>
                </a:lnTo>
                <a:lnTo>
                  <a:pt x="32776" y="605112"/>
                </a:lnTo>
                <a:lnTo>
                  <a:pt x="26315" y="597233"/>
                </a:lnTo>
                <a:lnTo>
                  <a:pt x="20268" y="587382"/>
                </a:lnTo>
                <a:lnTo>
                  <a:pt x="14406" y="576654"/>
                </a:lnTo>
                <a:lnTo>
                  <a:pt x="8625" y="568075"/>
                </a:lnTo>
                <a:lnTo>
                  <a:pt x="0" y="5572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1"/>
          <p:cNvSpPr/>
          <p:nvPr/>
        </p:nvSpPr>
        <p:spPr>
          <a:xfrm>
            <a:off x="4229100" y="4037647"/>
            <a:ext cx="222885" cy="291262"/>
          </a:xfrm>
          <a:custGeom>
            <a:avLst/>
            <a:gdLst/>
            <a:ahLst/>
            <a:cxnLst/>
            <a:rect l="0" t="0" r="0" b="0"/>
            <a:pathLst>
              <a:path w="222885" h="291262">
                <a:moveTo>
                  <a:pt x="0" y="60007"/>
                </a:moveTo>
                <a:lnTo>
                  <a:pt x="4550" y="64558"/>
                </a:lnTo>
                <a:lnTo>
                  <a:pt x="5891" y="66851"/>
                </a:lnTo>
                <a:lnTo>
                  <a:pt x="8730" y="75582"/>
                </a:lnTo>
                <a:lnTo>
                  <a:pt x="10583" y="79916"/>
                </a:lnTo>
                <a:lnTo>
                  <a:pt x="15181" y="89811"/>
                </a:lnTo>
                <a:lnTo>
                  <a:pt x="20399" y="100558"/>
                </a:lnTo>
                <a:lnTo>
                  <a:pt x="23124" y="107044"/>
                </a:lnTo>
                <a:lnTo>
                  <a:pt x="25894" y="114225"/>
                </a:lnTo>
                <a:lnTo>
                  <a:pt x="31511" y="129824"/>
                </a:lnTo>
                <a:lnTo>
                  <a:pt x="37182" y="146282"/>
                </a:lnTo>
                <a:lnTo>
                  <a:pt x="39075" y="154671"/>
                </a:lnTo>
                <a:lnTo>
                  <a:pt x="40337" y="163122"/>
                </a:lnTo>
                <a:lnTo>
                  <a:pt x="41179" y="171613"/>
                </a:lnTo>
                <a:lnTo>
                  <a:pt x="42693" y="181084"/>
                </a:lnTo>
                <a:lnTo>
                  <a:pt x="44654" y="191208"/>
                </a:lnTo>
                <a:lnTo>
                  <a:pt x="46914" y="201767"/>
                </a:lnTo>
                <a:lnTo>
                  <a:pt x="48421" y="210711"/>
                </a:lnTo>
                <a:lnTo>
                  <a:pt x="49425" y="218579"/>
                </a:lnTo>
                <a:lnTo>
                  <a:pt x="50095" y="225729"/>
                </a:lnTo>
                <a:lnTo>
                  <a:pt x="50541" y="233354"/>
                </a:lnTo>
                <a:lnTo>
                  <a:pt x="51038" y="249445"/>
                </a:lnTo>
                <a:lnTo>
                  <a:pt x="51425" y="289143"/>
                </a:lnTo>
                <a:lnTo>
                  <a:pt x="52380" y="289917"/>
                </a:lnTo>
                <a:lnTo>
                  <a:pt x="58815" y="291261"/>
                </a:lnTo>
                <a:lnTo>
                  <a:pt x="58260" y="290377"/>
                </a:lnTo>
                <a:lnTo>
                  <a:pt x="55103" y="286854"/>
                </a:lnTo>
                <a:lnTo>
                  <a:pt x="53880" y="284581"/>
                </a:lnTo>
                <a:lnTo>
                  <a:pt x="51207" y="276831"/>
                </a:lnTo>
                <a:lnTo>
                  <a:pt x="47206" y="271308"/>
                </a:lnTo>
                <a:lnTo>
                  <a:pt x="45758" y="267550"/>
                </a:lnTo>
                <a:lnTo>
                  <a:pt x="44793" y="263139"/>
                </a:lnTo>
                <a:lnTo>
                  <a:pt x="44149" y="258293"/>
                </a:lnTo>
                <a:lnTo>
                  <a:pt x="43720" y="252206"/>
                </a:lnTo>
                <a:lnTo>
                  <a:pt x="43434" y="245290"/>
                </a:lnTo>
                <a:lnTo>
                  <a:pt x="43116" y="229033"/>
                </a:lnTo>
                <a:lnTo>
                  <a:pt x="42975" y="209107"/>
                </a:lnTo>
                <a:lnTo>
                  <a:pt x="43890" y="198460"/>
                </a:lnTo>
                <a:lnTo>
                  <a:pt x="45453" y="187552"/>
                </a:lnTo>
                <a:lnTo>
                  <a:pt x="47447" y="176470"/>
                </a:lnTo>
                <a:lnTo>
                  <a:pt x="49728" y="166224"/>
                </a:lnTo>
                <a:lnTo>
                  <a:pt x="52202" y="156536"/>
                </a:lnTo>
                <a:lnTo>
                  <a:pt x="54804" y="147220"/>
                </a:lnTo>
                <a:lnTo>
                  <a:pt x="58443" y="138151"/>
                </a:lnTo>
                <a:lnTo>
                  <a:pt x="62774" y="129249"/>
                </a:lnTo>
                <a:lnTo>
                  <a:pt x="67567" y="120456"/>
                </a:lnTo>
                <a:lnTo>
                  <a:pt x="71715" y="111736"/>
                </a:lnTo>
                <a:lnTo>
                  <a:pt x="75432" y="103066"/>
                </a:lnTo>
                <a:lnTo>
                  <a:pt x="78863" y="94428"/>
                </a:lnTo>
                <a:lnTo>
                  <a:pt x="84008" y="85812"/>
                </a:lnTo>
                <a:lnTo>
                  <a:pt x="90295" y="77211"/>
                </a:lnTo>
                <a:lnTo>
                  <a:pt x="97344" y="68619"/>
                </a:lnTo>
                <a:lnTo>
                  <a:pt x="103948" y="61939"/>
                </a:lnTo>
                <a:lnTo>
                  <a:pt x="110256" y="56532"/>
                </a:lnTo>
                <a:lnTo>
                  <a:pt x="116366" y="51976"/>
                </a:lnTo>
                <a:lnTo>
                  <a:pt x="122345" y="47033"/>
                </a:lnTo>
                <a:lnTo>
                  <a:pt x="128236" y="41833"/>
                </a:lnTo>
                <a:lnTo>
                  <a:pt x="134068" y="36461"/>
                </a:lnTo>
                <a:lnTo>
                  <a:pt x="140814" y="31927"/>
                </a:lnTo>
                <a:lnTo>
                  <a:pt x="148168" y="27952"/>
                </a:lnTo>
                <a:lnTo>
                  <a:pt x="155929" y="24350"/>
                </a:lnTo>
                <a:lnTo>
                  <a:pt x="163960" y="20996"/>
                </a:lnTo>
                <a:lnTo>
                  <a:pt x="172172" y="17807"/>
                </a:lnTo>
                <a:lnTo>
                  <a:pt x="180503" y="14729"/>
                </a:lnTo>
                <a:lnTo>
                  <a:pt x="187963" y="11724"/>
                </a:lnTo>
                <a:lnTo>
                  <a:pt x="194841" y="8769"/>
                </a:lnTo>
                <a:lnTo>
                  <a:pt x="201331" y="5846"/>
                </a:lnTo>
                <a:lnTo>
                  <a:pt x="206611" y="3897"/>
                </a:lnTo>
                <a:lnTo>
                  <a:pt x="211083" y="2599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2"/>
          <p:cNvSpPr/>
          <p:nvPr/>
        </p:nvSpPr>
        <p:spPr>
          <a:xfrm>
            <a:off x="4443927" y="4029075"/>
            <a:ext cx="248089" cy="316592"/>
          </a:xfrm>
          <a:custGeom>
            <a:avLst/>
            <a:gdLst/>
            <a:ahLst/>
            <a:cxnLst/>
            <a:rect l="0" t="0" r="0" b="0"/>
            <a:pathLst>
              <a:path w="248089" h="316592">
                <a:moveTo>
                  <a:pt x="170935" y="0"/>
                </a:moveTo>
                <a:lnTo>
                  <a:pt x="163554" y="0"/>
                </a:lnTo>
                <a:lnTo>
                  <a:pt x="158164" y="4550"/>
                </a:lnTo>
                <a:lnTo>
                  <a:pt x="154801" y="5891"/>
                </a:lnTo>
                <a:lnTo>
                  <a:pt x="150654" y="6785"/>
                </a:lnTo>
                <a:lnTo>
                  <a:pt x="145985" y="7380"/>
                </a:lnTo>
                <a:lnTo>
                  <a:pt x="141919" y="8730"/>
                </a:lnTo>
                <a:lnTo>
                  <a:pt x="134861" y="12770"/>
                </a:lnTo>
                <a:lnTo>
                  <a:pt x="130693" y="17086"/>
                </a:lnTo>
                <a:lnTo>
                  <a:pt x="126010" y="22820"/>
                </a:lnTo>
                <a:lnTo>
                  <a:pt x="120982" y="29501"/>
                </a:lnTo>
                <a:lnTo>
                  <a:pt x="115726" y="35860"/>
                </a:lnTo>
                <a:lnTo>
                  <a:pt x="110316" y="42004"/>
                </a:lnTo>
                <a:lnTo>
                  <a:pt x="99226" y="53911"/>
                </a:lnTo>
                <a:lnTo>
                  <a:pt x="87947" y="65552"/>
                </a:lnTo>
                <a:lnTo>
                  <a:pt x="82272" y="72276"/>
                </a:lnTo>
                <a:lnTo>
                  <a:pt x="76584" y="79617"/>
                </a:lnTo>
                <a:lnTo>
                  <a:pt x="70887" y="87367"/>
                </a:lnTo>
                <a:lnTo>
                  <a:pt x="59477" y="103600"/>
                </a:lnTo>
                <a:lnTo>
                  <a:pt x="36629" y="137304"/>
                </a:lnTo>
                <a:lnTo>
                  <a:pt x="31868" y="146780"/>
                </a:lnTo>
                <a:lnTo>
                  <a:pt x="27741" y="156909"/>
                </a:lnTo>
                <a:lnTo>
                  <a:pt x="24037" y="167471"/>
                </a:lnTo>
                <a:lnTo>
                  <a:pt x="20616" y="178322"/>
                </a:lnTo>
                <a:lnTo>
                  <a:pt x="8280" y="220573"/>
                </a:lnTo>
                <a:lnTo>
                  <a:pt x="5349" y="229916"/>
                </a:lnTo>
                <a:lnTo>
                  <a:pt x="3394" y="239002"/>
                </a:lnTo>
                <a:lnTo>
                  <a:pt x="2091" y="247917"/>
                </a:lnTo>
                <a:lnTo>
                  <a:pt x="1222" y="256718"/>
                </a:lnTo>
                <a:lnTo>
                  <a:pt x="643" y="265443"/>
                </a:lnTo>
                <a:lnTo>
                  <a:pt x="257" y="274116"/>
                </a:lnTo>
                <a:lnTo>
                  <a:pt x="0" y="282757"/>
                </a:lnTo>
                <a:lnTo>
                  <a:pt x="781" y="289469"/>
                </a:lnTo>
                <a:lnTo>
                  <a:pt x="2254" y="294897"/>
                </a:lnTo>
                <a:lnTo>
                  <a:pt x="6431" y="303467"/>
                </a:lnTo>
                <a:lnTo>
                  <a:pt x="11462" y="310451"/>
                </a:lnTo>
                <a:lnTo>
                  <a:pt x="14137" y="312695"/>
                </a:lnTo>
                <a:lnTo>
                  <a:pt x="16873" y="314191"/>
                </a:lnTo>
                <a:lnTo>
                  <a:pt x="19650" y="315188"/>
                </a:lnTo>
                <a:lnTo>
                  <a:pt x="23406" y="315853"/>
                </a:lnTo>
                <a:lnTo>
                  <a:pt x="27814" y="316296"/>
                </a:lnTo>
                <a:lnTo>
                  <a:pt x="32659" y="316591"/>
                </a:lnTo>
                <a:lnTo>
                  <a:pt x="36841" y="315836"/>
                </a:lnTo>
                <a:lnTo>
                  <a:pt x="44028" y="312456"/>
                </a:lnTo>
                <a:lnTo>
                  <a:pt x="48230" y="309269"/>
                </a:lnTo>
                <a:lnTo>
                  <a:pt x="52937" y="305239"/>
                </a:lnTo>
                <a:lnTo>
                  <a:pt x="57979" y="300648"/>
                </a:lnTo>
                <a:lnTo>
                  <a:pt x="62294" y="295681"/>
                </a:lnTo>
                <a:lnTo>
                  <a:pt x="66123" y="290466"/>
                </a:lnTo>
                <a:lnTo>
                  <a:pt x="83662" y="263857"/>
                </a:lnTo>
                <a:lnTo>
                  <a:pt x="87988" y="255914"/>
                </a:lnTo>
                <a:lnTo>
                  <a:pt x="91825" y="247762"/>
                </a:lnTo>
                <a:lnTo>
                  <a:pt x="95335" y="239470"/>
                </a:lnTo>
                <a:lnTo>
                  <a:pt x="99580" y="230131"/>
                </a:lnTo>
                <a:lnTo>
                  <a:pt x="109377" y="209596"/>
                </a:lnTo>
                <a:lnTo>
                  <a:pt x="113704" y="197833"/>
                </a:lnTo>
                <a:lnTo>
                  <a:pt x="117541" y="185229"/>
                </a:lnTo>
                <a:lnTo>
                  <a:pt x="121051" y="172063"/>
                </a:lnTo>
                <a:lnTo>
                  <a:pt x="123392" y="160428"/>
                </a:lnTo>
                <a:lnTo>
                  <a:pt x="124952" y="149815"/>
                </a:lnTo>
                <a:lnTo>
                  <a:pt x="125992" y="139881"/>
                </a:lnTo>
                <a:lnTo>
                  <a:pt x="127638" y="130402"/>
                </a:lnTo>
                <a:lnTo>
                  <a:pt x="129688" y="121224"/>
                </a:lnTo>
                <a:lnTo>
                  <a:pt x="132007" y="112248"/>
                </a:lnTo>
                <a:lnTo>
                  <a:pt x="133553" y="103407"/>
                </a:lnTo>
                <a:lnTo>
                  <a:pt x="134583" y="94655"/>
                </a:lnTo>
                <a:lnTo>
                  <a:pt x="135271" y="85964"/>
                </a:lnTo>
                <a:lnTo>
                  <a:pt x="135729" y="78264"/>
                </a:lnTo>
                <a:lnTo>
                  <a:pt x="136238" y="64629"/>
                </a:lnTo>
                <a:lnTo>
                  <a:pt x="136564" y="41306"/>
                </a:lnTo>
                <a:lnTo>
                  <a:pt x="136610" y="33280"/>
                </a:lnTo>
                <a:lnTo>
                  <a:pt x="135669" y="29807"/>
                </a:lnTo>
                <a:lnTo>
                  <a:pt x="129855" y="19928"/>
                </a:lnTo>
                <a:lnTo>
                  <a:pt x="128424" y="17694"/>
                </a:lnTo>
                <a:lnTo>
                  <a:pt x="130769" y="17389"/>
                </a:lnTo>
                <a:lnTo>
                  <a:pt x="132728" y="17307"/>
                </a:lnTo>
                <a:lnTo>
                  <a:pt x="134033" y="19158"/>
                </a:lnTo>
                <a:lnTo>
                  <a:pt x="135484" y="26294"/>
                </a:lnTo>
                <a:lnTo>
                  <a:pt x="136129" y="33277"/>
                </a:lnTo>
                <a:lnTo>
                  <a:pt x="136301" y="36471"/>
                </a:lnTo>
                <a:lnTo>
                  <a:pt x="139032" y="45102"/>
                </a:lnTo>
                <a:lnTo>
                  <a:pt x="141094" y="50070"/>
                </a:lnTo>
                <a:lnTo>
                  <a:pt x="142469" y="56240"/>
                </a:lnTo>
                <a:lnTo>
                  <a:pt x="143385" y="63211"/>
                </a:lnTo>
                <a:lnTo>
                  <a:pt x="143996" y="70715"/>
                </a:lnTo>
                <a:lnTo>
                  <a:pt x="145356" y="78576"/>
                </a:lnTo>
                <a:lnTo>
                  <a:pt x="147215" y="86674"/>
                </a:lnTo>
                <a:lnTo>
                  <a:pt x="157042" y="124753"/>
                </a:lnTo>
                <a:lnTo>
                  <a:pt x="158816" y="135556"/>
                </a:lnTo>
                <a:lnTo>
                  <a:pt x="159998" y="146568"/>
                </a:lnTo>
                <a:lnTo>
                  <a:pt x="160786" y="157719"/>
                </a:lnTo>
                <a:lnTo>
                  <a:pt x="162264" y="168011"/>
                </a:lnTo>
                <a:lnTo>
                  <a:pt x="164202" y="177730"/>
                </a:lnTo>
                <a:lnTo>
                  <a:pt x="166446" y="187066"/>
                </a:lnTo>
                <a:lnTo>
                  <a:pt x="167943" y="196148"/>
                </a:lnTo>
                <a:lnTo>
                  <a:pt x="168940" y="205060"/>
                </a:lnTo>
                <a:lnTo>
                  <a:pt x="169605" y="213859"/>
                </a:lnTo>
                <a:lnTo>
                  <a:pt x="171001" y="221631"/>
                </a:lnTo>
                <a:lnTo>
                  <a:pt x="172884" y="228716"/>
                </a:lnTo>
                <a:lnTo>
                  <a:pt x="175092" y="235344"/>
                </a:lnTo>
                <a:lnTo>
                  <a:pt x="177516" y="240716"/>
                </a:lnTo>
                <a:lnTo>
                  <a:pt x="182750" y="249225"/>
                </a:lnTo>
                <a:lnTo>
                  <a:pt x="186432" y="252827"/>
                </a:lnTo>
                <a:lnTo>
                  <a:pt x="190791" y="256181"/>
                </a:lnTo>
                <a:lnTo>
                  <a:pt x="195602" y="259370"/>
                </a:lnTo>
                <a:lnTo>
                  <a:pt x="199763" y="261496"/>
                </a:lnTo>
                <a:lnTo>
                  <a:pt x="206925" y="263858"/>
                </a:lnTo>
                <a:lnTo>
                  <a:pt x="210168" y="263535"/>
                </a:lnTo>
                <a:lnTo>
                  <a:pt x="213283" y="262367"/>
                </a:lnTo>
                <a:lnTo>
                  <a:pt x="216312" y="260636"/>
                </a:lnTo>
                <a:lnTo>
                  <a:pt x="222218" y="253633"/>
                </a:lnTo>
                <a:lnTo>
                  <a:pt x="228017" y="245123"/>
                </a:lnTo>
                <a:lnTo>
                  <a:pt x="233770" y="238166"/>
                </a:lnTo>
                <a:lnTo>
                  <a:pt x="239502" y="229359"/>
                </a:lnTo>
                <a:lnTo>
                  <a:pt x="248088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3"/>
          <p:cNvSpPr/>
          <p:nvPr/>
        </p:nvSpPr>
        <p:spPr>
          <a:xfrm>
            <a:off x="4752022" y="3961695"/>
            <a:ext cx="367740" cy="315983"/>
          </a:xfrm>
          <a:custGeom>
            <a:avLst/>
            <a:gdLst/>
            <a:ahLst/>
            <a:cxnLst/>
            <a:rect l="0" t="0" r="0" b="0"/>
            <a:pathLst>
              <a:path w="367740" h="315983">
                <a:moveTo>
                  <a:pt x="0" y="67380"/>
                </a:moveTo>
                <a:lnTo>
                  <a:pt x="4551" y="71930"/>
                </a:lnTo>
                <a:lnTo>
                  <a:pt x="5891" y="74223"/>
                </a:lnTo>
                <a:lnTo>
                  <a:pt x="8730" y="82954"/>
                </a:lnTo>
                <a:lnTo>
                  <a:pt x="12770" y="92082"/>
                </a:lnTo>
                <a:lnTo>
                  <a:pt x="14228" y="97183"/>
                </a:lnTo>
                <a:lnTo>
                  <a:pt x="15201" y="102489"/>
                </a:lnTo>
                <a:lnTo>
                  <a:pt x="15849" y="107930"/>
                </a:lnTo>
                <a:lnTo>
                  <a:pt x="16281" y="114416"/>
                </a:lnTo>
                <a:lnTo>
                  <a:pt x="16569" y="121597"/>
                </a:lnTo>
                <a:lnTo>
                  <a:pt x="16889" y="138149"/>
                </a:lnTo>
                <a:lnTo>
                  <a:pt x="17031" y="158205"/>
                </a:lnTo>
                <a:lnTo>
                  <a:pt x="18022" y="168887"/>
                </a:lnTo>
                <a:lnTo>
                  <a:pt x="19634" y="179819"/>
                </a:lnTo>
                <a:lnTo>
                  <a:pt x="21662" y="190917"/>
                </a:lnTo>
                <a:lnTo>
                  <a:pt x="23014" y="202125"/>
                </a:lnTo>
                <a:lnTo>
                  <a:pt x="23915" y="213407"/>
                </a:lnTo>
                <a:lnTo>
                  <a:pt x="24516" y="224739"/>
                </a:lnTo>
                <a:lnTo>
                  <a:pt x="25184" y="244950"/>
                </a:lnTo>
                <a:lnTo>
                  <a:pt x="25612" y="276657"/>
                </a:lnTo>
                <a:lnTo>
                  <a:pt x="26600" y="282145"/>
                </a:lnTo>
                <a:lnTo>
                  <a:pt x="30237" y="290784"/>
                </a:lnTo>
                <a:lnTo>
                  <a:pt x="33934" y="298130"/>
                </a:lnTo>
                <a:lnTo>
                  <a:pt x="36672" y="295983"/>
                </a:lnTo>
                <a:lnTo>
                  <a:pt x="38736" y="294077"/>
                </a:lnTo>
                <a:lnTo>
                  <a:pt x="40111" y="291854"/>
                </a:lnTo>
                <a:lnTo>
                  <a:pt x="41640" y="286844"/>
                </a:lnTo>
                <a:lnTo>
                  <a:pt x="42047" y="282269"/>
                </a:lnTo>
                <a:lnTo>
                  <a:pt x="42319" y="276362"/>
                </a:lnTo>
                <a:lnTo>
                  <a:pt x="42621" y="262178"/>
                </a:lnTo>
                <a:lnTo>
                  <a:pt x="42755" y="246349"/>
                </a:lnTo>
                <a:lnTo>
                  <a:pt x="43744" y="236223"/>
                </a:lnTo>
                <a:lnTo>
                  <a:pt x="45355" y="224709"/>
                </a:lnTo>
                <a:lnTo>
                  <a:pt x="47381" y="212271"/>
                </a:lnTo>
                <a:lnTo>
                  <a:pt x="49685" y="200169"/>
                </a:lnTo>
                <a:lnTo>
                  <a:pt x="54784" y="176562"/>
                </a:lnTo>
                <a:lnTo>
                  <a:pt x="58431" y="163980"/>
                </a:lnTo>
                <a:lnTo>
                  <a:pt x="62767" y="150830"/>
                </a:lnTo>
                <a:lnTo>
                  <a:pt x="67562" y="137301"/>
                </a:lnTo>
                <a:lnTo>
                  <a:pt x="72664" y="125424"/>
                </a:lnTo>
                <a:lnTo>
                  <a:pt x="77970" y="114648"/>
                </a:lnTo>
                <a:lnTo>
                  <a:pt x="83413" y="104607"/>
                </a:lnTo>
                <a:lnTo>
                  <a:pt x="88946" y="95055"/>
                </a:lnTo>
                <a:lnTo>
                  <a:pt x="100174" y="76822"/>
                </a:lnTo>
                <a:lnTo>
                  <a:pt x="105835" y="68912"/>
                </a:lnTo>
                <a:lnTo>
                  <a:pt x="111514" y="61734"/>
                </a:lnTo>
                <a:lnTo>
                  <a:pt x="117205" y="55043"/>
                </a:lnTo>
                <a:lnTo>
                  <a:pt x="122904" y="50583"/>
                </a:lnTo>
                <a:lnTo>
                  <a:pt x="134317" y="45627"/>
                </a:lnTo>
                <a:lnTo>
                  <a:pt x="143199" y="43424"/>
                </a:lnTo>
                <a:lnTo>
                  <a:pt x="153554" y="42184"/>
                </a:lnTo>
                <a:lnTo>
                  <a:pt x="156662" y="42010"/>
                </a:lnTo>
                <a:lnTo>
                  <a:pt x="159686" y="43799"/>
                </a:lnTo>
                <a:lnTo>
                  <a:pt x="165587" y="50867"/>
                </a:lnTo>
                <a:lnTo>
                  <a:pt x="167541" y="55419"/>
                </a:lnTo>
                <a:lnTo>
                  <a:pt x="168844" y="60358"/>
                </a:lnTo>
                <a:lnTo>
                  <a:pt x="169713" y="65556"/>
                </a:lnTo>
                <a:lnTo>
                  <a:pt x="171244" y="71879"/>
                </a:lnTo>
                <a:lnTo>
                  <a:pt x="173218" y="78952"/>
                </a:lnTo>
                <a:lnTo>
                  <a:pt x="175486" y="86524"/>
                </a:lnTo>
                <a:lnTo>
                  <a:pt x="176998" y="95383"/>
                </a:lnTo>
                <a:lnTo>
                  <a:pt x="178006" y="105099"/>
                </a:lnTo>
                <a:lnTo>
                  <a:pt x="178678" y="115385"/>
                </a:lnTo>
                <a:lnTo>
                  <a:pt x="179126" y="126054"/>
                </a:lnTo>
                <a:lnTo>
                  <a:pt x="179624" y="148067"/>
                </a:lnTo>
                <a:lnTo>
                  <a:pt x="178804" y="159271"/>
                </a:lnTo>
                <a:lnTo>
                  <a:pt x="177305" y="170551"/>
                </a:lnTo>
                <a:lnTo>
                  <a:pt x="175354" y="181880"/>
                </a:lnTo>
                <a:lnTo>
                  <a:pt x="174052" y="193244"/>
                </a:lnTo>
                <a:lnTo>
                  <a:pt x="173185" y="204629"/>
                </a:lnTo>
                <a:lnTo>
                  <a:pt x="172221" y="226487"/>
                </a:lnTo>
                <a:lnTo>
                  <a:pt x="171679" y="253905"/>
                </a:lnTo>
                <a:lnTo>
                  <a:pt x="171453" y="289557"/>
                </a:lnTo>
                <a:lnTo>
                  <a:pt x="171450" y="245393"/>
                </a:lnTo>
                <a:lnTo>
                  <a:pt x="172403" y="236538"/>
                </a:lnTo>
                <a:lnTo>
                  <a:pt x="173990" y="226824"/>
                </a:lnTo>
                <a:lnTo>
                  <a:pt x="183382" y="179308"/>
                </a:lnTo>
                <a:lnTo>
                  <a:pt x="187024" y="165811"/>
                </a:lnTo>
                <a:lnTo>
                  <a:pt x="191358" y="152051"/>
                </a:lnTo>
                <a:lnTo>
                  <a:pt x="196152" y="138114"/>
                </a:lnTo>
                <a:lnTo>
                  <a:pt x="202206" y="125014"/>
                </a:lnTo>
                <a:lnTo>
                  <a:pt x="209099" y="112470"/>
                </a:lnTo>
                <a:lnTo>
                  <a:pt x="216552" y="100297"/>
                </a:lnTo>
                <a:lnTo>
                  <a:pt x="224378" y="88372"/>
                </a:lnTo>
                <a:lnTo>
                  <a:pt x="240693" y="64962"/>
                </a:lnTo>
                <a:lnTo>
                  <a:pt x="249997" y="54338"/>
                </a:lnTo>
                <a:lnTo>
                  <a:pt x="260010" y="44398"/>
                </a:lnTo>
                <a:lnTo>
                  <a:pt x="279390" y="26685"/>
                </a:lnTo>
                <a:lnTo>
                  <a:pt x="294354" y="12463"/>
                </a:lnTo>
                <a:lnTo>
                  <a:pt x="301963" y="7909"/>
                </a:lnTo>
                <a:lnTo>
                  <a:pt x="309894" y="4872"/>
                </a:lnTo>
                <a:lnTo>
                  <a:pt x="318039" y="2848"/>
                </a:lnTo>
                <a:lnTo>
                  <a:pt x="324421" y="1499"/>
                </a:lnTo>
                <a:lnTo>
                  <a:pt x="334052" y="0"/>
                </a:lnTo>
                <a:lnTo>
                  <a:pt x="337954" y="552"/>
                </a:lnTo>
                <a:lnTo>
                  <a:pt x="341508" y="1873"/>
                </a:lnTo>
                <a:lnTo>
                  <a:pt x="348948" y="6833"/>
                </a:lnTo>
                <a:lnTo>
                  <a:pt x="358605" y="15387"/>
                </a:lnTo>
                <a:lnTo>
                  <a:pt x="361943" y="22240"/>
                </a:lnTo>
                <a:lnTo>
                  <a:pt x="364168" y="30619"/>
                </a:lnTo>
                <a:lnTo>
                  <a:pt x="365651" y="40016"/>
                </a:lnTo>
                <a:lnTo>
                  <a:pt x="366640" y="50089"/>
                </a:lnTo>
                <a:lnTo>
                  <a:pt x="367299" y="60615"/>
                </a:lnTo>
                <a:lnTo>
                  <a:pt x="367739" y="71443"/>
                </a:lnTo>
                <a:lnTo>
                  <a:pt x="367079" y="83423"/>
                </a:lnTo>
                <a:lnTo>
                  <a:pt x="365687" y="96173"/>
                </a:lnTo>
                <a:lnTo>
                  <a:pt x="363806" y="109435"/>
                </a:lnTo>
                <a:lnTo>
                  <a:pt x="361600" y="122087"/>
                </a:lnTo>
                <a:lnTo>
                  <a:pt x="359177" y="134331"/>
                </a:lnTo>
                <a:lnTo>
                  <a:pt x="342824" y="211182"/>
                </a:lnTo>
                <a:lnTo>
                  <a:pt x="339992" y="223255"/>
                </a:lnTo>
                <a:lnTo>
                  <a:pt x="338104" y="234162"/>
                </a:lnTo>
                <a:lnTo>
                  <a:pt x="336845" y="244290"/>
                </a:lnTo>
                <a:lnTo>
                  <a:pt x="336006" y="253900"/>
                </a:lnTo>
                <a:lnTo>
                  <a:pt x="335447" y="263164"/>
                </a:lnTo>
                <a:lnTo>
                  <a:pt x="334825" y="281078"/>
                </a:lnTo>
                <a:lnTo>
                  <a:pt x="334426" y="302173"/>
                </a:lnTo>
                <a:lnTo>
                  <a:pt x="334341" y="313976"/>
                </a:lnTo>
                <a:lnTo>
                  <a:pt x="335289" y="314644"/>
                </a:lnTo>
                <a:lnTo>
                  <a:pt x="342900" y="3159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4"/>
          <p:cNvSpPr/>
          <p:nvPr/>
        </p:nvSpPr>
        <p:spPr>
          <a:xfrm>
            <a:off x="1931701" y="4843462"/>
            <a:ext cx="188564" cy="341506"/>
          </a:xfrm>
          <a:custGeom>
            <a:avLst/>
            <a:gdLst/>
            <a:ahLst/>
            <a:cxnLst/>
            <a:rect l="0" t="0" r="0" b="0"/>
            <a:pathLst>
              <a:path w="188564" h="341506">
                <a:moveTo>
                  <a:pt x="8541" y="0"/>
                </a:moveTo>
                <a:lnTo>
                  <a:pt x="321" y="0"/>
                </a:lnTo>
                <a:lnTo>
                  <a:pt x="15" y="9325"/>
                </a:lnTo>
                <a:lnTo>
                  <a:pt x="0" y="11932"/>
                </a:lnTo>
                <a:lnTo>
                  <a:pt x="942" y="14622"/>
                </a:lnTo>
                <a:lnTo>
                  <a:pt x="4529" y="20151"/>
                </a:lnTo>
                <a:lnTo>
                  <a:pt x="6758" y="28324"/>
                </a:lnTo>
                <a:lnTo>
                  <a:pt x="7352" y="33170"/>
                </a:lnTo>
                <a:lnTo>
                  <a:pt x="8701" y="39258"/>
                </a:lnTo>
                <a:lnTo>
                  <a:pt x="10552" y="46175"/>
                </a:lnTo>
                <a:lnTo>
                  <a:pt x="15150" y="61480"/>
                </a:lnTo>
                <a:lnTo>
                  <a:pt x="20368" y="77806"/>
                </a:lnTo>
                <a:lnTo>
                  <a:pt x="22141" y="86161"/>
                </a:lnTo>
                <a:lnTo>
                  <a:pt x="23323" y="94588"/>
                </a:lnTo>
                <a:lnTo>
                  <a:pt x="24111" y="103064"/>
                </a:lnTo>
                <a:lnTo>
                  <a:pt x="25588" y="112524"/>
                </a:lnTo>
                <a:lnTo>
                  <a:pt x="27526" y="122641"/>
                </a:lnTo>
                <a:lnTo>
                  <a:pt x="29770" y="133196"/>
                </a:lnTo>
                <a:lnTo>
                  <a:pt x="31266" y="143090"/>
                </a:lnTo>
                <a:lnTo>
                  <a:pt x="32264" y="152543"/>
                </a:lnTo>
                <a:lnTo>
                  <a:pt x="32928" y="161703"/>
                </a:lnTo>
                <a:lnTo>
                  <a:pt x="34324" y="170667"/>
                </a:lnTo>
                <a:lnTo>
                  <a:pt x="36207" y="179500"/>
                </a:lnTo>
                <a:lnTo>
                  <a:pt x="38415" y="188247"/>
                </a:lnTo>
                <a:lnTo>
                  <a:pt x="39887" y="197888"/>
                </a:lnTo>
                <a:lnTo>
                  <a:pt x="40868" y="208125"/>
                </a:lnTo>
                <a:lnTo>
                  <a:pt x="41523" y="218761"/>
                </a:lnTo>
                <a:lnTo>
                  <a:pt x="42911" y="228708"/>
                </a:lnTo>
                <a:lnTo>
                  <a:pt x="44790" y="238197"/>
                </a:lnTo>
                <a:lnTo>
                  <a:pt x="46994" y="247380"/>
                </a:lnTo>
                <a:lnTo>
                  <a:pt x="49417" y="255408"/>
                </a:lnTo>
                <a:lnTo>
                  <a:pt x="51984" y="262664"/>
                </a:lnTo>
                <a:lnTo>
                  <a:pt x="54648" y="269407"/>
                </a:lnTo>
                <a:lnTo>
                  <a:pt x="56424" y="276760"/>
                </a:lnTo>
                <a:lnTo>
                  <a:pt x="57608" y="284519"/>
                </a:lnTo>
                <a:lnTo>
                  <a:pt x="58397" y="292549"/>
                </a:lnTo>
                <a:lnTo>
                  <a:pt x="58924" y="299808"/>
                </a:lnTo>
                <a:lnTo>
                  <a:pt x="59274" y="306552"/>
                </a:lnTo>
                <a:lnTo>
                  <a:pt x="59768" y="322605"/>
                </a:lnTo>
                <a:lnTo>
                  <a:pt x="59958" y="335839"/>
                </a:lnTo>
                <a:lnTo>
                  <a:pt x="59972" y="341505"/>
                </a:lnTo>
                <a:lnTo>
                  <a:pt x="59975" y="337936"/>
                </a:lnTo>
                <a:lnTo>
                  <a:pt x="59023" y="336733"/>
                </a:lnTo>
                <a:lnTo>
                  <a:pt x="57435" y="335931"/>
                </a:lnTo>
                <a:lnTo>
                  <a:pt x="55425" y="335397"/>
                </a:lnTo>
                <a:lnTo>
                  <a:pt x="50651" y="332263"/>
                </a:lnTo>
                <a:lnTo>
                  <a:pt x="48044" y="330094"/>
                </a:lnTo>
                <a:lnTo>
                  <a:pt x="42608" y="322603"/>
                </a:lnTo>
                <a:lnTo>
                  <a:pt x="37017" y="311972"/>
                </a:lnTo>
                <a:lnTo>
                  <a:pt x="34192" y="305136"/>
                </a:lnTo>
                <a:lnTo>
                  <a:pt x="31357" y="297722"/>
                </a:lnTo>
                <a:lnTo>
                  <a:pt x="25666" y="281863"/>
                </a:lnTo>
                <a:lnTo>
                  <a:pt x="22815" y="273634"/>
                </a:lnTo>
                <a:lnTo>
                  <a:pt x="20915" y="265290"/>
                </a:lnTo>
                <a:lnTo>
                  <a:pt x="19648" y="256870"/>
                </a:lnTo>
                <a:lnTo>
                  <a:pt x="18803" y="248399"/>
                </a:lnTo>
                <a:lnTo>
                  <a:pt x="17287" y="239895"/>
                </a:lnTo>
                <a:lnTo>
                  <a:pt x="15324" y="231367"/>
                </a:lnTo>
                <a:lnTo>
                  <a:pt x="13063" y="222825"/>
                </a:lnTo>
                <a:lnTo>
                  <a:pt x="11556" y="213320"/>
                </a:lnTo>
                <a:lnTo>
                  <a:pt x="10551" y="203174"/>
                </a:lnTo>
                <a:lnTo>
                  <a:pt x="9881" y="192599"/>
                </a:lnTo>
                <a:lnTo>
                  <a:pt x="9137" y="173230"/>
                </a:lnTo>
                <a:lnTo>
                  <a:pt x="8938" y="164064"/>
                </a:lnTo>
                <a:lnTo>
                  <a:pt x="9758" y="155096"/>
                </a:lnTo>
                <a:lnTo>
                  <a:pt x="11257" y="146260"/>
                </a:lnTo>
                <a:lnTo>
                  <a:pt x="13209" y="137512"/>
                </a:lnTo>
                <a:lnTo>
                  <a:pt x="15463" y="129775"/>
                </a:lnTo>
                <a:lnTo>
                  <a:pt x="17918" y="122711"/>
                </a:lnTo>
                <a:lnTo>
                  <a:pt x="20508" y="116098"/>
                </a:lnTo>
                <a:lnTo>
                  <a:pt x="24139" y="108831"/>
                </a:lnTo>
                <a:lnTo>
                  <a:pt x="28465" y="101129"/>
                </a:lnTo>
                <a:lnTo>
                  <a:pt x="33253" y="93137"/>
                </a:lnTo>
                <a:lnTo>
                  <a:pt x="38351" y="85904"/>
                </a:lnTo>
                <a:lnTo>
                  <a:pt x="43654" y="79177"/>
                </a:lnTo>
                <a:lnTo>
                  <a:pt x="49095" y="72787"/>
                </a:lnTo>
                <a:lnTo>
                  <a:pt x="54627" y="66622"/>
                </a:lnTo>
                <a:lnTo>
                  <a:pt x="65854" y="54693"/>
                </a:lnTo>
                <a:lnTo>
                  <a:pt x="71514" y="49797"/>
                </a:lnTo>
                <a:lnTo>
                  <a:pt x="77193" y="45580"/>
                </a:lnTo>
                <a:lnTo>
                  <a:pt x="82884" y="41817"/>
                </a:lnTo>
                <a:lnTo>
                  <a:pt x="88583" y="38355"/>
                </a:lnTo>
                <a:lnTo>
                  <a:pt x="94287" y="35095"/>
                </a:lnTo>
                <a:lnTo>
                  <a:pt x="99995" y="31970"/>
                </a:lnTo>
                <a:lnTo>
                  <a:pt x="106658" y="28934"/>
                </a:lnTo>
                <a:lnTo>
                  <a:pt x="113957" y="25956"/>
                </a:lnTo>
                <a:lnTo>
                  <a:pt x="121681" y="23019"/>
                </a:lnTo>
                <a:lnTo>
                  <a:pt x="137883" y="17216"/>
                </a:lnTo>
                <a:lnTo>
                  <a:pt x="146204" y="14335"/>
                </a:lnTo>
                <a:lnTo>
                  <a:pt x="153656" y="12414"/>
                </a:lnTo>
                <a:lnTo>
                  <a:pt x="160530" y="11134"/>
                </a:lnTo>
                <a:lnTo>
                  <a:pt x="167017" y="10280"/>
                </a:lnTo>
                <a:lnTo>
                  <a:pt x="172294" y="9711"/>
                </a:lnTo>
                <a:lnTo>
                  <a:pt x="176765" y="9331"/>
                </a:lnTo>
                <a:lnTo>
                  <a:pt x="188563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5"/>
          <p:cNvSpPr/>
          <p:nvPr/>
        </p:nvSpPr>
        <p:spPr>
          <a:xfrm>
            <a:off x="2257425" y="4578113"/>
            <a:ext cx="128588" cy="548242"/>
          </a:xfrm>
          <a:custGeom>
            <a:avLst/>
            <a:gdLst/>
            <a:ahLst/>
            <a:cxnLst/>
            <a:rect l="0" t="0" r="0" b="0"/>
            <a:pathLst>
              <a:path w="128588" h="548242">
                <a:moveTo>
                  <a:pt x="34289" y="213914"/>
                </a:moveTo>
                <a:lnTo>
                  <a:pt x="34289" y="225846"/>
                </a:lnTo>
                <a:lnTo>
                  <a:pt x="31750" y="233822"/>
                </a:lnTo>
                <a:lnTo>
                  <a:pt x="28398" y="242765"/>
                </a:lnTo>
                <a:lnTo>
                  <a:pt x="25559" y="254107"/>
                </a:lnTo>
                <a:lnTo>
                  <a:pt x="23706" y="258807"/>
                </a:lnTo>
                <a:lnTo>
                  <a:pt x="21519" y="263845"/>
                </a:lnTo>
                <a:lnTo>
                  <a:pt x="19108" y="270061"/>
                </a:lnTo>
                <a:lnTo>
                  <a:pt x="13890" y="284589"/>
                </a:lnTo>
                <a:lnTo>
                  <a:pt x="5597" y="308832"/>
                </a:lnTo>
                <a:lnTo>
                  <a:pt x="2487" y="325632"/>
                </a:lnTo>
                <a:lnTo>
                  <a:pt x="1105" y="341672"/>
                </a:lnTo>
                <a:lnTo>
                  <a:pt x="491" y="355150"/>
                </a:lnTo>
                <a:lnTo>
                  <a:pt x="145" y="377999"/>
                </a:lnTo>
                <a:lnTo>
                  <a:pt x="12" y="428333"/>
                </a:lnTo>
                <a:lnTo>
                  <a:pt x="2545" y="442879"/>
                </a:lnTo>
                <a:lnTo>
                  <a:pt x="5893" y="455694"/>
                </a:lnTo>
                <a:lnTo>
                  <a:pt x="7382" y="467739"/>
                </a:lnTo>
                <a:lnTo>
                  <a:pt x="10583" y="479443"/>
                </a:lnTo>
                <a:lnTo>
                  <a:pt x="12770" y="485231"/>
                </a:lnTo>
                <a:lnTo>
                  <a:pt x="15181" y="490042"/>
                </a:lnTo>
                <a:lnTo>
                  <a:pt x="17740" y="494202"/>
                </a:lnTo>
                <a:lnTo>
                  <a:pt x="20399" y="497927"/>
                </a:lnTo>
                <a:lnTo>
                  <a:pt x="23124" y="501364"/>
                </a:lnTo>
                <a:lnTo>
                  <a:pt x="25893" y="504607"/>
                </a:lnTo>
                <a:lnTo>
                  <a:pt x="28692" y="507722"/>
                </a:lnTo>
                <a:lnTo>
                  <a:pt x="32463" y="510751"/>
                </a:lnTo>
                <a:lnTo>
                  <a:pt x="36882" y="513723"/>
                </a:lnTo>
                <a:lnTo>
                  <a:pt x="41733" y="516657"/>
                </a:lnTo>
                <a:lnTo>
                  <a:pt x="46872" y="519565"/>
                </a:lnTo>
                <a:lnTo>
                  <a:pt x="57661" y="525336"/>
                </a:lnTo>
                <a:lnTo>
                  <a:pt x="62253" y="528209"/>
                </a:lnTo>
                <a:lnTo>
                  <a:pt x="66267" y="531077"/>
                </a:lnTo>
                <a:lnTo>
                  <a:pt x="69895" y="533941"/>
                </a:lnTo>
                <a:lnTo>
                  <a:pt x="73267" y="535850"/>
                </a:lnTo>
                <a:lnTo>
                  <a:pt x="76467" y="537123"/>
                </a:lnTo>
                <a:lnTo>
                  <a:pt x="79553" y="537972"/>
                </a:lnTo>
                <a:lnTo>
                  <a:pt x="82563" y="538538"/>
                </a:lnTo>
                <a:lnTo>
                  <a:pt x="85521" y="538914"/>
                </a:lnTo>
                <a:lnTo>
                  <a:pt x="88446" y="539166"/>
                </a:lnTo>
                <a:lnTo>
                  <a:pt x="92302" y="540286"/>
                </a:lnTo>
                <a:lnTo>
                  <a:pt x="96777" y="541985"/>
                </a:lnTo>
                <a:lnTo>
                  <a:pt x="101665" y="544071"/>
                </a:lnTo>
                <a:lnTo>
                  <a:pt x="105877" y="545461"/>
                </a:lnTo>
                <a:lnTo>
                  <a:pt x="109637" y="546388"/>
                </a:lnTo>
                <a:lnTo>
                  <a:pt x="117964" y="547875"/>
                </a:lnTo>
                <a:lnTo>
                  <a:pt x="121643" y="548079"/>
                </a:lnTo>
                <a:lnTo>
                  <a:pt x="128534" y="548241"/>
                </a:lnTo>
                <a:lnTo>
                  <a:pt x="128577" y="548241"/>
                </a:lnTo>
                <a:lnTo>
                  <a:pt x="128580" y="548241"/>
                </a:lnTo>
                <a:lnTo>
                  <a:pt x="128587" y="548241"/>
                </a:lnTo>
                <a:lnTo>
                  <a:pt x="120046" y="548241"/>
                </a:lnTo>
                <a:lnTo>
                  <a:pt x="111796" y="540022"/>
                </a:lnTo>
                <a:lnTo>
                  <a:pt x="111547" y="535223"/>
                </a:lnTo>
                <a:lnTo>
                  <a:pt x="110560" y="533848"/>
                </a:lnTo>
                <a:lnTo>
                  <a:pt x="108948" y="532930"/>
                </a:lnTo>
                <a:lnTo>
                  <a:pt x="106922" y="532320"/>
                </a:lnTo>
                <a:lnTo>
                  <a:pt x="105571" y="530959"/>
                </a:lnTo>
                <a:lnTo>
                  <a:pt x="104671" y="529100"/>
                </a:lnTo>
                <a:lnTo>
                  <a:pt x="104070" y="526908"/>
                </a:lnTo>
                <a:lnTo>
                  <a:pt x="100863" y="521932"/>
                </a:lnTo>
                <a:lnTo>
                  <a:pt x="98674" y="519272"/>
                </a:lnTo>
                <a:lnTo>
                  <a:pt x="96263" y="516546"/>
                </a:lnTo>
                <a:lnTo>
                  <a:pt x="91043" y="510977"/>
                </a:lnTo>
                <a:lnTo>
                  <a:pt x="89270" y="508159"/>
                </a:lnTo>
                <a:lnTo>
                  <a:pt x="85823" y="498689"/>
                </a:lnTo>
                <a:lnTo>
                  <a:pt x="83885" y="494251"/>
                </a:lnTo>
                <a:lnTo>
                  <a:pt x="81640" y="489388"/>
                </a:lnTo>
                <a:lnTo>
                  <a:pt x="79192" y="485194"/>
                </a:lnTo>
                <a:lnTo>
                  <a:pt x="76607" y="481445"/>
                </a:lnTo>
                <a:lnTo>
                  <a:pt x="73931" y="477993"/>
                </a:lnTo>
                <a:lnTo>
                  <a:pt x="72147" y="473787"/>
                </a:lnTo>
                <a:lnTo>
                  <a:pt x="68684" y="458765"/>
                </a:lnTo>
                <a:lnTo>
                  <a:pt x="66744" y="453348"/>
                </a:lnTo>
                <a:lnTo>
                  <a:pt x="63001" y="442249"/>
                </a:lnTo>
                <a:lnTo>
                  <a:pt x="61338" y="430967"/>
                </a:lnTo>
                <a:lnTo>
                  <a:pt x="58058" y="417062"/>
                </a:lnTo>
                <a:lnTo>
                  <a:pt x="54378" y="401357"/>
                </a:lnTo>
                <a:lnTo>
                  <a:pt x="52743" y="384853"/>
                </a:lnTo>
                <a:lnTo>
                  <a:pt x="52016" y="367992"/>
                </a:lnTo>
                <a:lnTo>
                  <a:pt x="50740" y="350973"/>
                </a:lnTo>
                <a:lnTo>
                  <a:pt x="46999" y="333884"/>
                </a:lnTo>
                <a:lnTo>
                  <a:pt x="44700" y="316764"/>
                </a:lnTo>
                <a:lnTo>
                  <a:pt x="44088" y="308198"/>
                </a:lnTo>
                <a:lnTo>
                  <a:pt x="43679" y="298678"/>
                </a:lnTo>
                <a:lnTo>
                  <a:pt x="43225" y="277939"/>
                </a:lnTo>
                <a:lnTo>
                  <a:pt x="42863" y="137962"/>
                </a:lnTo>
                <a:lnTo>
                  <a:pt x="41910" y="128989"/>
                </a:lnTo>
                <a:lnTo>
                  <a:pt x="40322" y="120150"/>
                </a:lnTo>
                <a:lnTo>
                  <a:pt x="38312" y="111400"/>
                </a:lnTo>
                <a:lnTo>
                  <a:pt x="36971" y="102709"/>
                </a:lnTo>
                <a:lnTo>
                  <a:pt x="36077" y="94057"/>
                </a:lnTo>
                <a:lnTo>
                  <a:pt x="35084" y="77777"/>
                </a:lnTo>
                <a:lnTo>
                  <a:pt x="34643" y="64191"/>
                </a:lnTo>
                <a:lnTo>
                  <a:pt x="34394" y="45833"/>
                </a:lnTo>
                <a:lnTo>
                  <a:pt x="33407" y="40900"/>
                </a:lnTo>
                <a:lnTo>
                  <a:pt x="29770" y="32879"/>
                </a:lnTo>
                <a:lnTo>
                  <a:pt x="27466" y="29406"/>
                </a:lnTo>
                <a:lnTo>
                  <a:pt x="24978" y="26139"/>
                </a:lnTo>
                <a:lnTo>
                  <a:pt x="22367" y="23008"/>
                </a:lnTo>
                <a:lnTo>
                  <a:pt x="19674" y="19969"/>
                </a:lnTo>
                <a:lnTo>
                  <a:pt x="10222" y="9915"/>
                </a:lnTo>
                <a:lnTo>
                  <a:pt x="396" y="0"/>
                </a:lnTo>
                <a:lnTo>
                  <a:pt x="0" y="817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6"/>
          <p:cNvSpPr/>
          <p:nvPr/>
        </p:nvSpPr>
        <p:spPr>
          <a:xfrm>
            <a:off x="2291823" y="4809331"/>
            <a:ext cx="291357" cy="291307"/>
          </a:xfrm>
          <a:custGeom>
            <a:avLst/>
            <a:gdLst/>
            <a:ahLst/>
            <a:cxnLst/>
            <a:rect l="0" t="0" r="0" b="0"/>
            <a:pathLst>
              <a:path w="291357" h="291307">
                <a:moveTo>
                  <a:pt x="34181" y="188436"/>
                </a:moveTo>
                <a:lnTo>
                  <a:pt x="25962" y="188436"/>
                </a:lnTo>
                <a:lnTo>
                  <a:pt x="18835" y="181592"/>
                </a:lnTo>
                <a:lnTo>
                  <a:pt x="13708" y="176504"/>
                </a:lnTo>
                <a:lnTo>
                  <a:pt x="11960" y="173814"/>
                </a:lnTo>
                <a:lnTo>
                  <a:pt x="10018" y="168285"/>
                </a:lnTo>
                <a:lnTo>
                  <a:pt x="8924" y="159817"/>
                </a:lnTo>
                <a:lnTo>
                  <a:pt x="7818" y="156974"/>
                </a:lnTo>
                <a:lnTo>
                  <a:pt x="2663" y="148422"/>
                </a:lnTo>
                <a:lnTo>
                  <a:pt x="1123" y="142713"/>
                </a:lnTo>
                <a:lnTo>
                  <a:pt x="439" y="134459"/>
                </a:lnTo>
                <a:lnTo>
                  <a:pt x="135" y="125394"/>
                </a:lnTo>
                <a:lnTo>
                  <a:pt x="0" y="118189"/>
                </a:lnTo>
                <a:lnTo>
                  <a:pt x="2479" y="109273"/>
                </a:lnTo>
                <a:lnTo>
                  <a:pt x="4474" y="104228"/>
                </a:lnTo>
                <a:lnTo>
                  <a:pt x="6757" y="98960"/>
                </a:lnTo>
                <a:lnTo>
                  <a:pt x="11833" y="88026"/>
                </a:lnTo>
                <a:lnTo>
                  <a:pt x="28511" y="54099"/>
                </a:lnTo>
                <a:lnTo>
                  <a:pt x="34202" y="45228"/>
                </a:lnTo>
                <a:lnTo>
                  <a:pt x="40858" y="37158"/>
                </a:lnTo>
                <a:lnTo>
                  <a:pt x="45300" y="32339"/>
                </a:lnTo>
                <a:lnTo>
                  <a:pt x="50166" y="27221"/>
                </a:lnTo>
                <a:lnTo>
                  <a:pt x="55315" y="22857"/>
                </a:lnTo>
                <a:lnTo>
                  <a:pt x="60653" y="18995"/>
                </a:lnTo>
                <a:lnTo>
                  <a:pt x="66117" y="15468"/>
                </a:lnTo>
                <a:lnTo>
                  <a:pt x="71664" y="12164"/>
                </a:lnTo>
                <a:lnTo>
                  <a:pt x="77268" y="9009"/>
                </a:lnTo>
                <a:lnTo>
                  <a:pt x="82908" y="5953"/>
                </a:lnTo>
                <a:lnTo>
                  <a:pt x="91715" y="2558"/>
                </a:lnTo>
                <a:lnTo>
                  <a:pt x="99757" y="1049"/>
                </a:lnTo>
                <a:lnTo>
                  <a:pt x="104568" y="646"/>
                </a:lnTo>
                <a:lnTo>
                  <a:pt x="109681" y="378"/>
                </a:lnTo>
                <a:lnTo>
                  <a:pt x="120442" y="80"/>
                </a:lnTo>
                <a:lnTo>
                  <a:pt x="125979" y="0"/>
                </a:lnTo>
                <a:lnTo>
                  <a:pt x="131575" y="900"/>
                </a:lnTo>
                <a:lnTo>
                  <a:pt x="137210" y="2452"/>
                </a:lnTo>
                <a:lnTo>
                  <a:pt x="142872" y="4439"/>
                </a:lnTo>
                <a:lnTo>
                  <a:pt x="148552" y="6716"/>
                </a:lnTo>
                <a:lnTo>
                  <a:pt x="154243" y="9187"/>
                </a:lnTo>
                <a:lnTo>
                  <a:pt x="159943" y="11787"/>
                </a:lnTo>
                <a:lnTo>
                  <a:pt x="168815" y="17215"/>
                </a:lnTo>
                <a:lnTo>
                  <a:pt x="176886" y="23756"/>
                </a:lnTo>
                <a:lnTo>
                  <a:pt x="181705" y="28166"/>
                </a:lnTo>
                <a:lnTo>
                  <a:pt x="186823" y="33012"/>
                </a:lnTo>
                <a:lnTo>
                  <a:pt x="191188" y="38148"/>
                </a:lnTo>
                <a:lnTo>
                  <a:pt x="195050" y="43477"/>
                </a:lnTo>
                <a:lnTo>
                  <a:pt x="198577" y="48934"/>
                </a:lnTo>
                <a:lnTo>
                  <a:pt x="201881" y="54477"/>
                </a:lnTo>
                <a:lnTo>
                  <a:pt x="205036" y="60078"/>
                </a:lnTo>
                <a:lnTo>
                  <a:pt x="208092" y="65716"/>
                </a:lnTo>
                <a:lnTo>
                  <a:pt x="211082" y="72333"/>
                </a:lnTo>
                <a:lnTo>
                  <a:pt x="214028" y="79601"/>
                </a:lnTo>
                <a:lnTo>
                  <a:pt x="216944" y="87305"/>
                </a:lnTo>
                <a:lnTo>
                  <a:pt x="219841" y="94345"/>
                </a:lnTo>
                <a:lnTo>
                  <a:pt x="222724" y="100944"/>
                </a:lnTo>
                <a:lnTo>
                  <a:pt x="228468" y="113356"/>
                </a:lnTo>
                <a:lnTo>
                  <a:pt x="234196" y="125222"/>
                </a:lnTo>
                <a:lnTo>
                  <a:pt x="237057" y="132006"/>
                </a:lnTo>
                <a:lnTo>
                  <a:pt x="239917" y="139386"/>
                </a:lnTo>
                <a:lnTo>
                  <a:pt x="242776" y="147164"/>
                </a:lnTo>
                <a:lnTo>
                  <a:pt x="245635" y="154254"/>
                </a:lnTo>
                <a:lnTo>
                  <a:pt x="248493" y="160885"/>
                </a:lnTo>
                <a:lnTo>
                  <a:pt x="251351" y="167212"/>
                </a:lnTo>
                <a:lnTo>
                  <a:pt x="253256" y="173334"/>
                </a:lnTo>
                <a:lnTo>
                  <a:pt x="254526" y="179321"/>
                </a:lnTo>
                <a:lnTo>
                  <a:pt x="255373" y="185217"/>
                </a:lnTo>
                <a:lnTo>
                  <a:pt x="256890" y="191052"/>
                </a:lnTo>
                <a:lnTo>
                  <a:pt x="258854" y="196848"/>
                </a:lnTo>
                <a:lnTo>
                  <a:pt x="261115" y="202616"/>
                </a:lnTo>
                <a:lnTo>
                  <a:pt x="262623" y="208367"/>
                </a:lnTo>
                <a:lnTo>
                  <a:pt x="263628" y="214106"/>
                </a:lnTo>
                <a:lnTo>
                  <a:pt x="264299" y="219837"/>
                </a:lnTo>
                <a:lnTo>
                  <a:pt x="265698" y="225562"/>
                </a:lnTo>
                <a:lnTo>
                  <a:pt x="267583" y="231284"/>
                </a:lnTo>
                <a:lnTo>
                  <a:pt x="269793" y="237004"/>
                </a:lnTo>
                <a:lnTo>
                  <a:pt x="272248" y="245900"/>
                </a:lnTo>
                <a:lnTo>
                  <a:pt x="273339" y="253980"/>
                </a:lnTo>
                <a:lnTo>
                  <a:pt x="273630" y="258803"/>
                </a:lnTo>
                <a:lnTo>
                  <a:pt x="273823" y="263922"/>
                </a:lnTo>
                <a:lnTo>
                  <a:pt x="274905" y="267335"/>
                </a:lnTo>
                <a:lnTo>
                  <a:pt x="276579" y="269610"/>
                </a:lnTo>
                <a:lnTo>
                  <a:pt x="278647" y="271127"/>
                </a:lnTo>
                <a:lnTo>
                  <a:pt x="280026" y="273091"/>
                </a:lnTo>
                <a:lnTo>
                  <a:pt x="282920" y="280406"/>
                </a:lnTo>
                <a:lnTo>
                  <a:pt x="289408" y="288871"/>
                </a:lnTo>
                <a:lnTo>
                  <a:pt x="291356" y="2913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7"/>
          <p:cNvSpPr/>
          <p:nvPr/>
        </p:nvSpPr>
        <p:spPr>
          <a:xfrm>
            <a:off x="2720458" y="4817745"/>
            <a:ext cx="188071" cy="248441"/>
          </a:xfrm>
          <a:custGeom>
            <a:avLst/>
            <a:gdLst/>
            <a:ahLst/>
            <a:cxnLst/>
            <a:rect l="0" t="0" r="0" b="0"/>
            <a:pathLst>
              <a:path w="188071" h="248441">
                <a:moveTo>
                  <a:pt x="137042" y="25717"/>
                </a:moveTo>
                <a:lnTo>
                  <a:pt x="129661" y="25717"/>
                </a:lnTo>
                <a:lnTo>
                  <a:pt x="124271" y="21167"/>
                </a:lnTo>
                <a:lnTo>
                  <a:pt x="122813" y="18873"/>
                </a:lnTo>
                <a:lnTo>
                  <a:pt x="121193" y="13786"/>
                </a:lnTo>
                <a:lnTo>
                  <a:pt x="119808" y="12048"/>
                </a:lnTo>
                <a:lnTo>
                  <a:pt x="117933" y="10890"/>
                </a:lnTo>
                <a:lnTo>
                  <a:pt x="115730" y="10117"/>
                </a:lnTo>
                <a:lnTo>
                  <a:pt x="110742" y="6719"/>
                </a:lnTo>
                <a:lnTo>
                  <a:pt x="108079" y="4479"/>
                </a:lnTo>
                <a:lnTo>
                  <a:pt x="105350" y="2986"/>
                </a:lnTo>
                <a:lnTo>
                  <a:pt x="99779" y="1327"/>
                </a:lnTo>
                <a:lnTo>
                  <a:pt x="94128" y="590"/>
                </a:lnTo>
                <a:lnTo>
                  <a:pt x="88441" y="262"/>
                </a:lnTo>
                <a:lnTo>
                  <a:pt x="82739" y="116"/>
                </a:lnTo>
                <a:lnTo>
                  <a:pt x="65603" y="10"/>
                </a:lnTo>
                <a:lnTo>
                  <a:pt x="62746" y="959"/>
                </a:lnTo>
                <a:lnTo>
                  <a:pt x="57031" y="4553"/>
                </a:lnTo>
                <a:lnTo>
                  <a:pt x="51317" y="9326"/>
                </a:lnTo>
                <a:lnTo>
                  <a:pt x="48459" y="11932"/>
                </a:lnTo>
                <a:lnTo>
                  <a:pt x="44649" y="14622"/>
                </a:lnTo>
                <a:lnTo>
                  <a:pt x="40204" y="17368"/>
                </a:lnTo>
                <a:lnTo>
                  <a:pt x="35336" y="20151"/>
                </a:lnTo>
                <a:lnTo>
                  <a:pt x="31137" y="22959"/>
                </a:lnTo>
                <a:lnTo>
                  <a:pt x="27386" y="25784"/>
                </a:lnTo>
                <a:lnTo>
                  <a:pt x="23933" y="28619"/>
                </a:lnTo>
                <a:lnTo>
                  <a:pt x="20678" y="32414"/>
                </a:lnTo>
                <a:lnTo>
                  <a:pt x="17556" y="36849"/>
                </a:lnTo>
                <a:lnTo>
                  <a:pt x="14522" y="41711"/>
                </a:lnTo>
                <a:lnTo>
                  <a:pt x="12499" y="46857"/>
                </a:lnTo>
                <a:lnTo>
                  <a:pt x="11151" y="52193"/>
                </a:lnTo>
                <a:lnTo>
                  <a:pt x="10252" y="57655"/>
                </a:lnTo>
                <a:lnTo>
                  <a:pt x="8700" y="64154"/>
                </a:lnTo>
                <a:lnTo>
                  <a:pt x="6713" y="71344"/>
                </a:lnTo>
                <a:lnTo>
                  <a:pt x="4436" y="78996"/>
                </a:lnTo>
                <a:lnTo>
                  <a:pt x="2918" y="86001"/>
                </a:lnTo>
                <a:lnTo>
                  <a:pt x="1906" y="92576"/>
                </a:lnTo>
                <a:lnTo>
                  <a:pt x="1231" y="98865"/>
                </a:lnTo>
                <a:lnTo>
                  <a:pt x="781" y="105915"/>
                </a:lnTo>
                <a:lnTo>
                  <a:pt x="481" y="113472"/>
                </a:lnTo>
                <a:lnTo>
                  <a:pt x="59" y="135221"/>
                </a:lnTo>
                <a:lnTo>
                  <a:pt x="0" y="141582"/>
                </a:lnTo>
                <a:lnTo>
                  <a:pt x="913" y="148680"/>
                </a:lnTo>
                <a:lnTo>
                  <a:pt x="2474" y="156270"/>
                </a:lnTo>
                <a:lnTo>
                  <a:pt x="4467" y="164187"/>
                </a:lnTo>
                <a:lnTo>
                  <a:pt x="5796" y="171371"/>
                </a:lnTo>
                <a:lnTo>
                  <a:pt x="6682" y="178065"/>
                </a:lnTo>
                <a:lnTo>
                  <a:pt x="7273" y="184433"/>
                </a:lnTo>
                <a:lnTo>
                  <a:pt x="7666" y="190582"/>
                </a:lnTo>
                <a:lnTo>
                  <a:pt x="8104" y="202496"/>
                </a:lnTo>
                <a:lnTo>
                  <a:pt x="10126" y="208340"/>
                </a:lnTo>
                <a:lnTo>
                  <a:pt x="13379" y="214140"/>
                </a:lnTo>
                <a:lnTo>
                  <a:pt x="17452" y="219913"/>
                </a:lnTo>
                <a:lnTo>
                  <a:pt x="21120" y="224713"/>
                </a:lnTo>
                <a:lnTo>
                  <a:pt x="24518" y="228866"/>
                </a:lnTo>
                <a:lnTo>
                  <a:pt x="27736" y="232587"/>
                </a:lnTo>
                <a:lnTo>
                  <a:pt x="31786" y="236021"/>
                </a:lnTo>
                <a:lnTo>
                  <a:pt x="36391" y="239262"/>
                </a:lnTo>
                <a:lnTo>
                  <a:pt x="41366" y="242375"/>
                </a:lnTo>
                <a:lnTo>
                  <a:pt x="45635" y="244451"/>
                </a:lnTo>
                <a:lnTo>
                  <a:pt x="49434" y="245835"/>
                </a:lnTo>
                <a:lnTo>
                  <a:pt x="52919" y="246757"/>
                </a:lnTo>
                <a:lnTo>
                  <a:pt x="57148" y="247372"/>
                </a:lnTo>
                <a:lnTo>
                  <a:pt x="61871" y="247782"/>
                </a:lnTo>
                <a:lnTo>
                  <a:pt x="66925" y="248055"/>
                </a:lnTo>
                <a:lnTo>
                  <a:pt x="77621" y="248359"/>
                </a:lnTo>
                <a:lnTo>
                  <a:pt x="83141" y="248440"/>
                </a:lnTo>
                <a:lnTo>
                  <a:pt x="87773" y="247541"/>
                </a:lnTo>
                <a:lnTo>
                  <a:pt x="91813" y="245990"/>
                </a:lnTo>
                <a:lnTo>
                  <a:pt x="95459" y="244003"/>
                </a:lnTo>
                <a:lnTo>
                  <a:pt x="109693" y="236656"/>
                </a:lnTo>
                <a:lnTo>
                  <a:pt x="125975" y="228447"/>
                </a:lnTo>
                <a:lnTo>
                  <a:pt x="130616" y="223736"/>
                </a:lnTo>
                <a:lnTo>
                  <a:pt x="134663" y="217737"/>
                </a:lnTo>
                <a:lnTo>
                  <a:pt x="144909" y="198182"/>
                </a:lnTo>
                <a:lnTo>
                  <a:pt x="148002" y="192129"/>
                </a:lnTo>
                <a:lnTo>
                  <a:pt x="151968" y="185236"/>
                </a:lnTo>
                <a:lnTo>
                  <a:pt x="156518" y="177783"/>
                </a:lnTo>
                <a:lnTo>
                  <a:pt x="161456" y="169957"/>
                </a:lnTo>
                <a:lnTo>
                  <a:pt x="165700" y="161882"/>
                </a:lnTo>
                <a:lnTo>
                  <a:pt x="169482" y="153641"/>
                </a:lnTo>
                <a:lnTo>
                  <a:pt x="172956" y="145290"/>
                </a:lnTo>
                <a:lnTo>
                  <a:pt x="175272" y="136864"/>
                </a:lnTo>
                <a:lnTo>
                  <a:pt x="176816" y="128390"/>
                </a:lnTo>
                <a:lnTo>
                  <a:pt x="177845" y="119883"/>
                </a:lnTo>
                <a:lnTo>
                  <a:pt x="179484" y="111355"/>
                </a:lnTo>
                <a:lnTo>
                  <a:pt x="181529" y="102812"/>
                </a:lnTo>
                <a:lnTo>
                  <a:pt x="183845" y="94259"/>
                </a:lnTo>
                <a:lnTo>
                  <a:pt x="185389" y="86651"/>
                </a:lnTo>
                <a:lnTo>
                  <a:pt x="186418" y="79675"/>
                </a:lnTo>
                <a:lnTo>
                  <a:pt x="187104" y="73119"/>
                </a:lnTo>
                <a:lnTo>
                  <a:pt x="187562" y="66844"/>
                </a:lnTo>
                <a:lnTo>
                  <a:pt x="187867" y="60755"/>
                </a:lnTo>
                <a:lnTo>
                  <a:pt x="188070" y="54790"/>
                </a:lnTo>
                <a:lnTo>
                  <a:pt x="187253" y="48909"/>
                </a:lnTo>
                <a:lnTo>
                  <a:pt x="185756" y="43083"/>
                </a:lnTo>
                <a:lnTo>
                  <a:pt x="183805" y="37295"/>
                </a:lnTo>
                <a:lnTo>
                  <a:pt x="181552" y="32483"/>
                </a:lnTo>
                <a:lnTo>
                  <a:pt x="179098" y="28323"/>
                </a:lnTo>
                <a:lnTo>
                  <a:pt x="176509" y="24597"/>
                </a:lnTo>
                <a:lnTo>
                  <a:pt x="173831" y="22113"/>
                </a:lnTo>
                <a:lnTo>
                  <a:pt x="171093" y="20456"/>
                </a:lnTo>
                <a:lnTo>
                  <a:pt x="168315" y="19353"/>
                </a:lnTo>
                <a:lnTo>
                  <a:pt x="164558" y="17664"/>
                </a:lnTo>
                <a:lnTo>
                  <a:pt x="155304" y="13248"/>
                </a:lnTo>
                <a:lnTo>
                  <a:pt x="151121" y="11690"/>
                </a:lnTo>
                <a:lnTo>
                  <a:pt x="147380" y="10650"/>
                </a:lnTo>
                <a:lnTo>
                  <a:pt x="143934" y="9957"/>
                </a:lnTo>
                <a:lnTo>
                  <a:pt x="139732" y="9496"/>
                </a:lnTo>
                <a:lnTo>
                  <a:pt x="135025" y="9188"/>
                </a:lnTo>
                <a:lnTo>
                  <a:pt x="129982" y="8983"/>
                </a:lnTo>
                <a:lnTo>
                  <a:pt x="119299" y="8755"/>
                </a:lnTo>
                <a:lnTo>
                  <a:pt x="86149" y="8573"/>
                </a:lnTo>
                <a:lnTo>
                  <a:pt x="85848" y="6033"/>
                </a:lnTo>
                <a:lnTo>
                  <a:pt x="8560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8"/>
          <p:cNvSpPr/>
          <p:nvPr/>
        </p:nvSpPr>
        <p:spPr>
          <a:xfrm>
            <a:off x="2986087" y="4783765"/>
            <a:ext cx="428626" cy="281093"/>
          </a:xfrm>
          <a:custGeom>
            <a:avLst/>
            <a:gdLst/>
            <a:ahLst/>
            <a:cxnLst/>
            <a:rect l="0" t="0" r="0" b="0"/>
            <a:pathLst>
              <a:path w="428626" h="281093">
                <a:moveTo>
                  <a:pt x="0" y="25407"/>
                </a:moveTo>
                <a:lnTo>
                  <a:pt x="4551" y="29958"/>
                </a:lnTo>
                <a:lnTo>
                  <a:pt x="5891" y="32251"/>
                </a:lnTo>
                <a:lnTo>
                  <a:pt x="7381" y="37339"/>
                </a:lnTo>
                <a:lnTo>
                  <a:pt x="8219" y="45558"/>
                </a:lnTo>
                <a:lnTo>
                  <a:pt x="13495" y="53731"/>
                </a:lnTo>
                <a:lnTo>
                  <a:pt x="17569" y="58577"/>
                </a:lnTo>
                <a:lnTo>
                  <a:pt x="20285" y="63713"/>
                </a:lnTo>
                <a:lnTo>
                  <a:pt x="22096" y="69042"/>
                </a:lnTo>
                <a:lnTo>
                  <a:pt x="23303" y="74499"/>
                </a:lnTo>
                <a:lnTo>
                  <a:pt x="25060" y="80995"/>
                </a:lnTo>
                <a:lnTo>
                  <a:pt x="29553" y="95833"/>
                </a:lnTo>
                <a:lnTo>
                  <a:pt x="32084" y="102837"/>
                </a:lnTo>
                <a:lnTo>
                  <a:pt x="34725" y="109412"/>
                </a:lnTo>
                <a:lnTo>
                  <a:pt x="37437" y="115701"/>
                </a:lnTo>
                <a:lnTo>
                  <a:pt x="40198" y="122750"/>
                </a:lnTo>
                <a:lnTo>
                  <a:pt x="45806" y="138203"/>
                </a:lnTo>
                <a:lnTo>
                  <a:pt x="62872" y="188403"/>
                </a:lnTo>
                <a:lnTo>
                  <a:pt x="64775" y="195984"/>
                </a:lnTo>
                <a:lnTo>
                  <a:pt x="66043" y="202942"/>
                </a:lnTo>
                <a:lnTo>
                  <a:pt x="66889" y="209487"/>
                </a:lnTo>
                <a:lnTo>
                  <a:pt x="68405" y="215755"/>
                </a:lnTo>
                <a:lnTo>
                  <a:pt x="70368" y="221838"/>
                </a:lnTo>
                <a:lnTo>
                  <a:pt x="72630" y="227798"/>
                </a:lnTo>
                <a:lnTo>
                  <a:pt x="75090" y="233677"/>
                </a:lnTo>
                <a:lnTo>
                  <a:pt x="77682" y="239502"/>
                </a:lnTo>
                <a:lnTo>
                  <a:pt x="80363" y="245289"/>
                </a:lnTo>
                <a:lnTo>
                  <a:pt x="82151" y="251053"/>
                </a:lnTo>
                <a:lnTo>
                  <a:pt x="83342" y="256800"/>
                </a:lnTo>
                <a:lnTo>
                  <a:pt x="85254" y="270610"/>
                </a:lnTo>
                <a:lnTo>
                  <a:pt x="85632" y="279230"/>
                </a:lnTo>
                <a:lnTo>
                  <a:pt x="85684" y="281092"/>
                </a:lnTo>
                <a:lnTo>
                  <a:pt x="85713" y="277590"/>
                </a:lnTo>
                <a:lnTo>
                  <a:pt x="84764" y="276397"/>
                </a:lnTo>
                <a:lnTo>
                  <a:pt x="83180" y="275601"/>
                </a:lnTo>
                <a:lnTo>
                  <a:pt x="81171" y="275070"/>
                </a:lnTo>
                <a:lnTo>
                  <a:pt x="79831" y="272812"/>
                </a:lnTo>
                <a:lnTo>
                  <a:pt x="78343" y="265222"/>
                </a:lnTo>
                <a:lnTo>
                  <a:pt x="77682" y="258039"/>
                </a:lnTo>
                <a:lnTo>
                  <a:pt x="77505" y="254790"/>
                </a:lnTo>
                <a:lnTo>
                  <a:pt x="76435" y="249766"/>
                </a:lnTo>
                <a:lnTo>
                  <a:pt x="74769" y="243560"/>
                </a:lnTo>
                <a:lnTo>
                  <a:pt x="72706" y="236565"/>
                </a:lnTo>
                <a:lnTo>
                  <a:pt x="71331" y="229044"/>
                </a:lnTo>
                <a:lnTo>
                  <a:pt x="70414" y="221173"/>
                </a:lnTo>
                <a:lnTo>
                  <a:pt x="69803" y="213067"/>
                </a:lnTo>
                <a:lnTo>
                  <a:pt x="69395" y="204806"/>
                </a:lnTo>
                <a:lnTo>
                  <a:pt x="68942" y="188008"/>
                </a:lnTo>
                <a:lnTo>
                  <a:pt x="69774" y="179527"/>
                </a:lnTo>
                <a:lnTo>
                  <a:pt x="71281" y="171017"/>
                </a:lnTo>
                <a:lnTo>
                  <a:pt x="77953" y="142846"/>
                </a:lnTo>
                <a:lnTo>
                  <a:pt x="80544" y="132274"/>
                </a:lnTo>
                <a:lnTo>
                  <a:pt x="83223" y="122370"/>
                </a:lnTo>
                <a:lnTo>
                  <a:pt x="88741" y="103744"/>
                </a:lnTo>
                <a:lnTo>
                  <a:pt x="92498" y="94777"/>
                </a:lnTo>
                <a:lnTo>
                  <a:pt x="96908" y="85941"/>
                </a:lnTo>
                <a:lnTo>
                  <a:pt x="101753" y="77193"/>
                </a:lnTo>
                <a:lnTo>
                  <a:pt x="106888" y="68503"/>
                </a:lnTo>
                <a:lnTo>
                  <a:pt x="117673" y="51229"/>
                </a:lnTo>
                <a:lnTo>
                  <a:pt x="123216" y="44526"/>
                </a:lnTo>
                <a:lnTo>
                  <a:pt x="128817" y="39106"/>
                </a:lnTo>
                <a:lnTo>
                  <a:pt x="140119" y="30543"/>
                </a:lnTo>
                <a:lnTo>
                  <a:pt x="151493" y="23562"/>
                </a:lnTo>
                <a:lnTo>
                  <a:pt x="160358" y="17284"/>
                </a:lnTo>
                <a:lnTo>
                  <a:pt x="164055" y="14277"/>
                </a:lnTo>
                <a:lnTo>
                  <a:pt x="168425" y="12272"/>
                </a:lnTo>
                <a:lnTo>
                  <a:pt x="178361" y="10044"/>
                </a:lnTo>
                <a:lnTo>
                  <a:pt x="189126" y="9054"/>
                </a:lnTo>
                <a:lnTo>
                  <a:pt x="194664" y="8790"/>
                </a:lnTo>
                <a:lnTo>
                  <a:pt x="199309" y="10519"/>
                </a:lnTo>
                <a:lnTo>
                  <a:pt x="203357" y="13577"/>
                </a:lnTo>
                <a:lnTo>
                  <a:pt x="211349" y="21101"/>
                </a:lnTo>
                <a:lnTo>
                  <a:pt x="221250" y="27621"/>
                </a:lnTo>
                <a:lnTo>
                  <a:pt x="225605" y="32598"/>
                </a:lnTo>
                <a:lnTo>
                  <a:pt x="229461" y="38774"/>
                </a:lnTo>
                <a:lnTo>
                  <a:pt x="232984" y="45749"/>
                </a:lnTo>
                <a:lnTo>
                  <a:pt x="236285" y="53255"/>
                </a:lnTo>
                <a:lnTo>
                  <a:pt x="239438" y="61117"/>
                </a:lnTo>
                <a:lnTo>
                  <a:pt x="245482" y="77473"/>
                </a:lnTo>
                <a:lnTo>
                  <a:pt x="251343" y="94267"/>
                </a:lnTo>
                <a:lnTo>
                  <a:pt x="253287" y="103699"/>
                </a:lnTo>
                <a:lnTo>
                  <a:pt x="254583" y="113797"/>
                </a:lnTo>
                <a:lnTo>
                  <a:pt x="255447" y="124339"/>
                </a:lnTo>
                <a:lnTo>
                  <a:pt x="256023" y="134224"/>
                </a:lnTo>
                <a:lnTo>
                  <a:pt x="256663" y="152828"/>
                </a:lnTo>
                <a:lnTo>
                  <a:pt x="257023" y="179366"/>
                </a:lnTo>
                <a:lnTo>
                  <a:pt x="256121" y="187102"/>
                </a:lnTo>
                <a:lnTo>
                  <a:pt x="254568" y="194164"/>
                </a:lnTo>
                <a:lnTo>
                  <a:pt x="252579" y="200776"/>
                </a:lnTo>
                <a:lnTo>
                  <a:pt x="251254" y="206138"/>
                </a:lnTo>
                <a:lnTo>
                  <a:pt x="249781" y="214634"/>
                </a:lnTo>
                <a:lnTo>
                  <a:pt x="246586" y="221586"/>
                </a:lnTo>
                <a:lnTo>
                  <a:pt x="244401" y="224773"/>
                </a:lnTo>
                <a:lnTo>
                  <a:pt x="241973" y="230854"/>
                </a:lnTo>
                <a:lnTo>
                  <a:pt x="241325" y="233809"/>
                </a:lnTo>
                <a:lnTo>
                  <a:pt x="239941" y="235779"/>
                </a:lnTo>
                <a:lnTo>
                  <a:pt x="238066" y="237093"/>
                </a:lnTo>
                <a:lnTo>
                  <a:pt x="235863" y="237968"/>
                </a:lnTo>
                <a:lnTo>
                  <a:pt x="234394" y="237599"/>
                </a:lnTo>
                <a:lnTo>
                  <a:pt x="233415" y="236401"/>
                </a:lnTo>
                <a:lnTo>
                  <a:pt x="232763" y="234650"/>
                </a:lnTo>
                <a:lnTo>
                  <a:pt x="227293" y="227634"/>
                </a:lnTo>
                <a:lnTo>
                  <a:pt x="225824" y="224043"/>
                </a:lnTo>
                <a:lnTo>
                  <a:pt x="224844" y="219743"/>
                </a:lnTo>
                <a:lnTo>
                  <a:pt x="224191" y="214972"/>
                </a:lnTo>
                <a:lnTo>
                  <a:pt x="223756" y="208934"/>
                </a:lnTo>
                <a:lnTo>
                  <a:pt x="223465" y="202051"/>
                </a:lnTo>
                <a:lnTo>
                  <a:pt x="223143" y="185831"/>
                </a:lnTo>
                <a:lnTo>
                  <a:pt x="223000" y="165922"/>
                </a:lnTo>
                <a:lnTo>
                  <a:pt x="223914" y="155278"/>
                </a:lnTo>
                <a:lnTo>
                  <a:pt x="225476" y="144373"/>
                </a:lnTo>
                <a:lnTo>
                  <a:pt x="227470" y="133293"/>
                </a:lnTo>
                <a:lnTo>
                  <a:pt x="229751" y="123049"/>
                </a:lnTo>
                <a:lnTo>
                  <a:pt x="232225" y="113361"/>
                </a:lnTo>
                <a:lnTo>
                  <a:pt x="234827" y="104045"/>
                </a:lnTo>
                <a:lnTo>
                  <a:pt x="240258" y="86075"/>
                </a:lnTo>
                <a:lnTo>
                  <a:pt x="243039" y="77283"/>
                </a:lnTo>
                <a:lnTo>
                  <a:pt x="246799" y="68563"/>
                </a:lnTo>
                <a:lnTo>
                  <a:pt x="251210" y="59893"/>
                </a:lnTo>
                <a:lnTo>
                  <a:pt x="256056" y="51255"/>
                </a:lnTo>
                <a:lnTo>
                  <a:pt x="262144" y="43592"/>
                </a:lnTo>
                <a:lnTo>
                  <a:pt x="269060" y="36578"/>
                </a:lnTo>
                <a:lnTo>
                  <a:pt x="276528" y="29997"/>
                </a:lnTo>
                <a:lnTo>
                  <a:pt x="289906" y="17604"/>
                </a:lnTo>
                <a:lnTo>
                  <a:pt x="296141" y="11633"/>
                </a:lnTo>
                <a:lnTo>
                  <a:pt x="303155" y="7651"/>
                </a:lnTo>
                <a:lnTo>
                  <a:pt x="310688" y="4998"/>
                </a:lnTo>
                <a:lnTo>
                  <a:pt x="318568" y="3228"/>
                </a:lnTo>
                <a:lnTo>
                  <a:pt x="329863" y="1263"/>
                </a:lnTo>
                <a:lnTo>
                  <a:pt x="339964" y="389"/>
                </a:lnTo>
                <a:lnTo>
                  <a:pt x="353977" y="0"/>
                </a:lnTo>
                <a:lnTo>
                  <a:pt x="359810" y="849"/>
                </a:lnTo>
                <a:lnTo>
                  <a:pt x="368831" y="4333"/>
                </a:lnTo>
                <a:lnTo>
                  <a:pt x="378555" y="11596"/>
                </a:lnTo>
                <a:lnTo>
                  <a:pt x="383815" y="16199"/>
                </a:lnTo>
                <a:lnTo>
                  <a:pt x="388274" y="21174"/>
                </a:lnTo>
                <a:lnTo>
                  <a:pt x="392199" y="26395"/>
                </a:lnTo>
                <a:lnTo>
                  <a:pt x="395768" y="31780"/>
                </a:lnTo>
                <a:lnTo>
                  <a:pt x="399101" y="37276"/>
                </a:lnTo>
                <a:lnTo>
                  <a:pt x="402275" y="42845"/>
                </a:lnTo>
                <a:lnTo>
                  <a:pt x="405343" y="48462"/>
                </a:lnTo>
                <a:lnTo>
                  <a:pt x="408341" y="55064"/>
                </a:lnTo>
                <a:lnTo>
                  <a:pt x="411292" y="62324"/>
                </a:lnTo>
                <a:lnTo>
                  <a:pt x="414212" y="70021"/>
                </a:lnTo>
                <a:lnTo>
                  <a:pt x="419997" y="86193"/>
                </a:lnTo>
                <a:lnTo>
                  <a:pt x="422873" y="94506"/>
                </a:lnTo>
                <a:lnTo>
                  <a:pt x="424790" y="103858"/>
                </a:lnTo>
                <a:lnTo>
                  <a:pt x="426069" y="113903"/>
                </a:lnTo>
                <a:lnTo>
                  <a:pt x="426920" y="124409"/>
                </a:lnTo>
                <a:lnTo>
                  <a:pt x="427489" y="134271"/>
                </a:lnTo>
                <a:lnTo>
                  <a:pt x="428120" y="152849"/>
                </a:lnTo>
                <a:lnTo>
                  <a:pt x="428475" y="174822"/>
                </a:lnTo>
                <a:lnTo>
                  <a:pt x="428625" y="2397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9"/>
          <p:cNvSpPr/>
          <p:nvPr/>
        </p:nvSpPr>
        <p:spPr>
          <a:xfrm>
            <a:off x="3543300" y="4612004"/>
            <a:ext cx="282461" cy="411353"/>
          </a:xfrm>
          <a:custGeom>
            <a:avLst/>
            <a:gdLst/>
            <a:ahLst/>
            <a:cxnLst/>
            <a:rect l="0" t="0" r="0" b="0"/>
            <a:pathLst>
              <a:path w="282461" h="411353">
                <a:moveTo>
                  <a:pt x="0" y="0"/>
                </a:moveTo>
                <a:lnTo>
                  <a:pt x="0" y="33170"/>
                </a:lnTo>
                <a:lnTo>
                  <a:pt x="952" y="39258"/>
                </a:lnTo>
                <a:lnTo>
                  <a:pt x="2540" y="46175"/>
                </a:lnTo>
                <a:lnTo>
                  <a:pt x="4550" y="53644"/>
                </a:lnTo>
                <a:lnTo>
                  <a:pt x="9325" y="69562"/>
                </a:lnTo>
                <a:lnTo>
                  <a:pt x="11931" y="77807"/>
                </a:lnTo>
                <a:lnTo>
                  <a:pt x="13669" y="86162"/>
                </a:lnTo>
                <a:lnTo>
                  <a:pt x="14828" y="94589"/>
                </a:lnTo>
                <a:lnTo>
                  <a:pt x="15600" y="103064"/>
                </a:lnTo>
                <a:lnTo>
                  <a:pt x="17067" y="113477"/>
                </a:lnTo>
                <a:lnTo>
                  <a:pt x="21238" y="137747"/>
                </a:lnTo>
                <a:lnTo>
                  <a:pt x="22731" y="149934"/>
                </a:lnTo>
                <a:lnTo>
                  <a:pt x="23726" y="161869"/>
                </a:lnTo>
                <a:lnTo>
                  <a:pt x="24389" y="173635"/>
                </a:lnTo>
                <a:lnTo>
                  <a:pt x="25127" y="196869"/>
                </a:lnTo>
                <a:lnTo>
                  <a:pt x="25324" y="208399"/>
                </a:lnTo>
                <a:lnTo>
                  <a:pt x="26408" y="219896"/>
                </a:lnTo>
                <a:lnTo>
                  <a:pt x="28082" y="231370"/>
                </a:lnTo>
                <a:lnTo>
                  <a:pt x="30151" y="242829"/>
                </a:lnTo>
                <a:lnTo>
                  <a:pt x="31531" y="253326"/>
                </a:lnTo>
                <a:lnTo>
                  <a:pt x="32450" y="263182"/>
                </a:lnTo>
                <a:lnTo>
                  <a:pt x="33063" y="272610"/>
                </a:lnTo>
                <a:lnTo>
                  <a:pt x="34425" y="281753"/>
                </a:lnTo>
                <a:lnTo>
                  <a:pt x="36284" y="290705"/>
                </a:lnTo>
                <a:lnTo>
                  <a:pt x="38477" y="299531"/>
                </a:lnTo>
                <a:lnTo>
                  <a:pt x="40892" y="308273"/>
                </a:lnTo>
                <a:lnTo>
                  <a:pt x="46114" y="325605"/>
                </a:lnTo>
                <a:lnTo>
                  <a:pt x="47887" y="334228"/>
                </a:lnTo>
                <a:lnTo>
                  <a:pt x="49069" y="342834"/>
                </a:lnTo>
                <a:lnTo>
                  <a:pt x="49858" y="351429"/>
                </a:lnTo>
                <a:lnTo>
                  <a:pt x="51336" y="359063"/>
                </a:lnTo>
                <a:lnTo>
                  <a:pt x="53274" y="366058"/>
                </a:lnTo>
                <a:lnTo>
                  <a:pt x="57967" y="377958"/>
                </a:lnTo>
                <a:lnTo>
                  <a:pt x="65011" y="390012"/>
                </a:lnTo>
                <a:lnTo>
                  <a:pt x="68475" y="399616"/>
                </a:lnTo>
                <a:lnTo>
                  <a:pt x="75821" y="409730"/>
                </a:lnTo>
                <a:lnTo>
                  <a:pt x="76265" y="409361"/>
                </a:lnTo>
                <a:lnTo>
                  <a:pt x="77035" y="403946"/>
                </a:lnTo>
                <a:lnTo>
                  <a:pt x="77117" y="394114"/>
                </a:lnTo>
                <a:lnTo>
                  <a:pt x="79676" y="384395"/>
                </a:lnTo>
                <a:lnTo>
                  <a:pt x="81693" y="379136"/>
                </a:lnTo>
                <a:lnTo>
                  <a:pt x="83037" y="372773"/>
                </a:lnTo>
                <a:lnTo>
                  <a:pt x="83932" y="365673"/>
                </a:lnTo>
                <a:lnTo>
                  <a:pt x="84530" y="358082"/>
                </a:lnTo>
                <a:lnTo>
                  <a:pt x="84928" y="350164"/>
                </a:lnTo>
                <a:lnTo>
                  <a:pt x="85370" y="333746"/>
                </a:lnTo>
                <a:lnTo>
                  <a:pt x="87393" y="325368"/>
                </a:lnTo>
                <a:lnTo>
                  <a:pt x="90647" y="316924"/>
                </a:lnTo>
                <a:lnTo>
                  <a:pt x="94721" y="308439"/>
                </a:lnTo>
                <a:lnTo>
                  <a:pt x="98390" y="298971"/>
                </a:lnTo>
                <a:lnTo>
                  <a:pt x="101788" y="288849"/>
                </a:lnTo>
                <a:lnTo>
                  <a:pt x="105006" y="278291"/>
                </a:lnTo>
                <a:lnTo>
                  <a:pt x="109056" y="269348"/>
                </a:lnTo>
                <a:lnTo>
                  <a:pt x="113662" y="261480"/>
                </a:lnTo>
                <a:lnTo>
                  <a:pt x="118637" y="254330"/>
                </a:lnTo>
                <a:lnTo>
                  <a:pt x="122906" y="246706"/>
                </a:lnTo>
                <a:lnTo>
                  <a:pt x="126705" y="238766"/>
                </a:lnTo>
                <a:lnTo>
                  <a:pt x="130190" y="230615"/>
                </a:lnTo>
                <a:lnTo>
                  <a:pt x="134418" y="223276"/>
                </a:lnTo>
                <a:lnTo>
                  <a:pt x="139142" y="216479"/>
                </a:lnTo>
                <a:lnTo>
                  <a:pt x="144196" y="210042"/>
                </a:lnTo>
                <a:lnTo>
                  <a:pt x="149470" y="204798"/>
                </a:lnTo>
                <a:lnTo>
                  <a:pt x="154892" y="200350"/>
                </a:lnTo>
                <a:lnTo>
                  <a:pt x="160411" y="196432"/>
                </a:lnTo>
                <a:lnTo>
                  <a:pt x="169083" y="189538"/>
                </a:lnTo>
                <a:lnTo>
                  <a:pt x="172730" y="186367"/>
                </a:lnTo>
                <a:lnTo>
                  <a:pt x="177065" y="184252"/>
                </a:lnTo>
                <a:lnTo>
                  <a:pt x="181861" y="182843"/>
                </a:lnTo>
                <a:lnTo>
                  <a:pt x="186963" y="181902"/>
                </a:lnTo>
                <a:lnTo>
                  <a:pt x="192269" y="180324"/>
                </a:lnTo>
                <a:lnTo>
                  <a:pt x="197712" y="178319"/>
                </a:lnTo>
                <a:lnTo>
                  <a:pt x="203245" y="176029"/>
                </a:lnTo>
                <a:lnTo>
                  <a:pt x="208839" y="175455"/>
                </a:lnTo>
                <a:lnTo>
                  <a:pt x="214474" y="176026"/>
                </a:lnTo>
                <a:lnTo>
                  <a:pt x="220135" y="177358"/>
                </a:lnTo>
                <a:lnTo>
                  <a:pt x="225814" y="178247"/>
                </a:lnTo>
                <a:lnTo>
                  <a:pt x="231505" y="178838"/>
                </a:lnTo>
                <a:lnTo>
                  <a:pt x="237204" y="179234"/>
                </a:lnTo>
                <a:lnTo>
                  <a:pt x="241956" y="180449"/>
                </a:lnTo>
                <a:lnTo>
                  <a:pt x="249776" y="184340"/>
                </a:lnTo>
                <a:lnTo>
                  <a:pt x="254147" y="187664"/>
                </a:lnTo>
                <a:lnTo>
                  <a:pt x="258966" y="191784"/>
                </a:lnTo>
                <a:lnTo>
                  <a:pt x="267496" y="200491"/>
                </a:lnTo>
                <a:lnTo>
                  <a:pt x="273250" y="211699"/>
                </a:lnTo>
                <a:lnTo>
                  <a:pt x="277972" y="221406"/>
                </a:lnTo>
                <a:lnTo>
                  <a:pt x="280705" y="232071"/>
                </a:lnTo>
                <a:lnTo>
                  <a:pt x="281920" y="244113"/>
                </a:lnTo>
                <a:lnTo>
                  <a:pt x="282244" y="251325"/>
                </a:lnTo>
                <a:lnTo>
                  <a:pt x="282460" y="258990"/>
                </a:lnTo>
                <a:lnTo>
                  <a:pt x="281651" y="266006"/>
                </a:lnTo>
                <a:lnTo>
                  <a:pt x="280160" y="272587"/>
                </a:lnTo>
                <a:lnTo>
                  <a:pt x="273510" y="293492"/>
                </a:lnTo>
                <a:lnTo>
                  <a:pt x="270922" y="301389"/>
                </a:lnTo>
                <a:lnTo>
                  <a:pt x="268245" y="308559"/>
                </a:lnTo>
                <a:lnTo>
                  <a:pt x="265507" y="315244"/>
                </a:lnTo>
                <a:lnTo>
                  <a:pt x="262730" y="321605"/>
                </a:lnTo>
                <a:lnTo>
                  <a:pt x="258973" y="328704"/>
                </a:lnTo>
                <a:lnTo>
                  <a:pt x="254563" y="336293"/>
                </a:lnTo>
                <a:lnTo>
                  <a:pt x="249719" y="344211"/>
                </a:lnTo>
                <a:lnTo>
                  <a:pt x="244584" y="351394"/>
                </a:lnTo>
                <a:lnTo>
                  <a:pt x="239256" y="358088"/>
                </a:lnTo>
                <a:lnTo>
                  <a:pt x="233799" y="364456"/>
                </a:lnTo>
                <a:lnTo>
                  <a:pt x="228256" y="369653"/>
                </a:lnTo>
                <a:lnTo>
                  <a:pt x="222655" y="374071"/>
                </a:lnTo>
                <a:lnTo>
                  <a:pt x="217016" y="377968"/>
                </a:lnTo>
                <a:lnTo>
                  <a:pt x="211352" y="382472"/>
                </a:lnTo>
                <a:lnTo>
                  <a:pt x="205671" y="387379"/>
                </a:lnTo>
                <a:lnTo>
                  <a:pt x="199979" y="392555"/>
                </a:lnTo>
                <a:lnTo>
                  <a:pt x="195231" y="396006"/>
                </a:lnTo>
                <a:lnTo>
                  <a:pt x="187417" y="399841"/>
                </a:lnTo>
                <a:lnTo>
                  <a:pt x="183047" y="401815"/>
                </a:lnTo>
                <a:lnTo>
                  <a:pt x="173111" y="406550"/>
                </a:lnTo>
                <a:lnTo>
                  <a:pt x="164886" y="409289"/>
                </a:lnTo>
                <a:lnTo>
                  <a:pt x="157102" y="410507"/>
                </a:lnTo>
                <a:lnTo>
                  <a:pt x="152360" y="410831"/>
                </a:lnTo>
                <a:lnTo>
                  <a:pt x="142962" y="411192"/>
                </a:lnTo>
                <a:lnTo>
                  <a:pt x="135611" y="411352"/>
                </a:lnTo>
                <a:lnTo>
                  <a:pt x="133270" y="410442"/>
                </a:lnTo>
                <a:lnTo>
                  <a:pt x="131709" y="408884"/>
                </a:lnTo>
                <a:lnTo>
                  <a:pt x="129204" y="404089"/>
                </a:lnTo>
                <a:lnTo>
                  <a:pt x="128668" y="393738"/>
                </a:lnTo>
                <a:lnTo>
                  <a:pt x="128587" y="3857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0"/>
          <p:cNvSpPr/>
          <p:nvPr/>
        </p:nvSpPr>
        <p:spPr>
          <a:xfrm>
            <a:off x="3954779" y="4740789"/>
            <a:ext cx="222887" cy="265001"/>
          </a:xfrm>
          <a:custGeom>
            <a:avLst/>
            <a:gdLst/>
            <a:ahLst/>
            <a:cxnLst/>
            <a:rect l="0" t="0" r="0" b="0"/>
            <a:pathLst>
              <a:path w="222887" h="265001">
                <a:moveTo>
                  <a:pt x="0" y="16948"/>
                </a:moveTo>
                <a:lnTo>
                  <a:pt x="0" y="135935"/>
                </a:lnTo>
                <a:lnTo>
                  <a:pt x="953" y="145803"/>
                </a:lnTo>
                <a:lnTo>
                  <a:pt x="2541" y="156191"/>
                </a:lnTo>
                <a:lnTo>
                  <a:pt x="4551" y="166926"/>
                </a:lnTo>
                <a:lnTo>
                  <a:pt x="5892" y="176941"/>
                </a:lnTo>
                <a:lnTo>
                  <a:pt x="6786" y="186475"/>
                </a:lnTo>
                <a:lnTo>
                  <a:pt x="7382" y="195689"/>
                </a:lnTo>
                <a:lnTo>
                  <a:pt x="8731" y="203736"/>
                </a:lnTo>
                <a:lnTo>
                  <a:pt x="10584" y="211006"/>
                </a:lnTo>
                <a:lnTo>
                  <a:pt x="12771" y="217758"/>
                </a:lnTo>
                <a:lnTo>
                  <a:pt x="15182" y="224164"/>
                </a:lnTo>
                <a:lnTo>
                  <a:pt x="17742" y="230339"/>
                </a:lnTo>
                <a:lnTo>
                  <a:pt x="20400" y="236361"/>
                </a:lnTo>
                <a:lnTo>
                  <a:pt x="23125" y="241328"/>
                </a:lnTo>
                <a:lnTo>
                  <a:pt x="28694" y="249388"/>
                </a:lnTo>
                <a:lnTo>
                  <a:pt x="34343" y="256145"/>
                </a:lnTo>
                <a:lnTo>
                  <a:pt x="37183" y="259280"/>
                </a:lnTo>
                <a:lnTo>
                  <a:pt x="40029" y="261370"/>
                </a:lnTo>
                <a:lnTo>
                  <a:pt x="45731" y="263693"/>
                </a:lnTo>
                <a:lnTo>
                  <a:pt x="51440" y="264725"/>
                </a:lnTo>
                <a:lnTo>
                  <a:pt x="54296" y="265000"/>
                </a:lnTo>
                <a:lnTo>
                  <a:pt x="58105" y="264231"/>
                </a:lnTo>
                <a:lnTo>
                  <a:pt x="62549" y="262766"/>
                </a:lnTo>
                <a:lnTo>
                  <a:pt x="67417" y="260837"/>
                </a:lnTo>
                <a:lnTo>
                  <a:pt x="71615" y="257646"/>
                </a:lnTo>
                <a:lnTo>
                  <a:pt x="75366" y="253613"/>
                </a:lnTo>
                <a:lnTo>
                  <a:pt x="78819" y="249020"/>
                </a:lnTo>
                <a:lnTo>
                  <a:pt x="83026" y="244052"/>
                </a:lnTo>
                <a:lnTo>
                  <a:pt x="87736" y="238836"/>
                </a:lnTo>
                <a:lnTo>
                  <a:pt x="92781" y="233453"/>
                </a:lnTo>
                <a:lnTo>
                  <a:pt x="97097" y="226055"/>
                </a:lnTo>
                <a:lnTo>
                  <a:pt x="100926" y="217313"/>
                </a:lnTo>
                <a:lnTo>
                  <a:pt x="104432" y="207675"/>
                </a:lnTo>
                <a:lnTo>
                  <a:pt x="108674" y="197439"/>
                </a:lnTo>
                <a:lnTo>
                  <a:pt x="113407" y="186805"/>
                </a:lnTo>
                <a:lnTo>
                  <a:pt x="123746" y="164830"/>
                </a:lnTo>
                <a:lnTo>
                  <a:pt x="134691" y="142363"/>
                </a:lnTo>
                <a:lnTo>
                  <a:pt x="139324" y="131991"/>
                </a:lnTo>
                <a:lnTo>
                  <a:pt x="143365" y="122218"/>
                </a:lnTo>
                <a:lnTo>
                  <a:pt x="147012" y="112846"/>
                </a:lnTo>
                <a:lnTo>
                  <a:pt x="151348" y="103740"/>
                </a:lnTo>
                <a:lnTo>
                  <a:pt x="156144" y="94811"/>
                </a:lnTo>
                <a:lnTo>
                  <a:pt x="161246" y="86002"/>
                </a:lnTo>
                <a:lnTo>
                  <a:pt x="165600" y="77271"/>
                </a:lnTo>
                <a:lnTo>
                  <a:pt x="169456" y="68594"/>
                </a:lnTo>
                <a:lnTo>
                  <a:pt x="172978" y="59951"/>
                </a:lnTo>
                <a:lnTo>
                  <a:pt x="176279" y="52284"/>
                </a:lnTo>
                <a:lnTo>
                  <a:pt x="182486" y="38686"/>
                </a:lnTo>
                <a:lnTo>
                  <a:pt x="184523" y="32393"/>
                </a:lnTo>
                <a:lnTo>
                  <a:pt x="185881" y="26292"/>
                </a:lnTo>
                <a:lnTo>
                  <a:pt x="186786" y="20320"/>
                </a:lnTo>
                <a:lnTo>
                  <a:pt x="188341" y="15386"/>
                </a:lnTo>
                <a:lnTo>
                  <a:pt x="192610" y="7364"/>
                </a:lnTo>
                <a:lnTo>
                  <a:pt x="197050" y="0"/>
                </a:lnTo>
                <a:lnTo>
                  <a:pt x="197116" y="4970"/>
                </a:lnTo>
                <a:lnTo>
                  <a:pt x="197133" y="8963"/>
                </a:lnTo>
                <a:lnTo>
                  <a:pt x="196192" y="12577"/>
                </a:lnTo>
                <a:lnTo>
                  <a:pt x="192606" y="19133"/>
                </a:lnTo>
                <a:lnTo>
                  <a:pt x="191270" y="24120"/>
                </a:lnTo>
                <a:lnTo>
                  <a:pt x="190378" y="30302"/>
                </a:lnTo>
                <a:lnTo>
                  <a:pt x="189784" y="37280"/>
                </a:lnTo>
                <a:lnTo>
                  <a:pt x="188435" y="44790"/>
                </a:lnTo>
                <a:lnTo>
                  <a:pt x="186584" y="52655"/>
                </a:lnTo>
                <a:lnTo>
                  <a:pt x="184397" y="60755"/>
                </a:lnTo>
                <a:lnTo>
                  <a:pt x="179427" y="77375"/>
                </a:lnTo>
                <a:lnTo>
                  <a:pt x="176768" y="85808"/>
                </a:lnTo>
                <a:lnTo>
                  <a:pt x="173090" y="94287"/>
                </a:lnTo>
                <a:lnTo>
                  <a:pt x="168734" y="102798"/>
                </a:lnTo>
                <a:lnTo>
                  <a:pt x="163925" y="111329"/>
                </a:lnTo>
                <a:lnTo>
                  <a:pt x="160718" y="120826"/>
                </a:lnTo>
                <a:lnTo>
                  <a:pt x="158581" y="130967"/>
                </a:lnTo>
                <a:lnTo>
                  <a:pt x="157156" y="141539"/>
                </a:lnTo>
                <a:lnTo>
                  <a:pt x="156205" y="151443"/>
                </a:lnTo>
                <a:lnTo>
                  <a:pt x="155572" y="160904"/>
                </a:lnTo>
                <a:lnTo>
                  <a:pt x="154868" y="178084"/>
                </a:lnTo>
                <a:lnTo>
                  <a:pt x="154556" y="192069"/>
                </a:lnTo>
                <a:lnTo>
                  <a:pt x="154380" y="215203"/>
                </a:lnTo>
                <a:lnTo>
                  <a:pt x="155308" y="222461"/>
                </a:lnTo>
                <a:lnTo>
                  <a:pt x="156879" y="229204"/>
                </a:lnTo>
                <a:lnTo>
                  <a:pt x="158878" y="235604"/>
                </a:lnTo>
                <a:lnTo>
                  <a:pt x="161164" y="240824"/>
                </a:lnTo>
                <a:lnTo>
                  <a:pt x="163640" y="245256"/>
                </a:lnTo>
                <a:lnTo>
                  <a:pt x="166244" y="249164"/>
                </a:lnTo>
                <a:lnTo>
                  <a:pt x="169885" y="252721"/>
                </a:lnTo>
                <a:lnTo>
                  <a:pt x="174216" y="256045"/>
                </a:lnTo>
                <a:lnTo>
                  <a:pt x="179010" y="259214"/>
                </a:lnTo>
                <a:lnTo>
                  <a:pt x="184110" y="261326"/>
                </a:lnTo>
                <a:lnTo>
                  <a:pt x="189415" y="262734"/>
                </a:lnTo>
                <a:lnTo>
                  <a:pt x="194857" y="263673"/>
                </a:lnTo>
                <a:lnTo>
                  <a:pt x="199437" y="264299"/>
                </a:lnTo>
                <a:lnTo>
                  <a:pt x="203443" y="264716"/>
                </a:lnTo>
                <a:lnTo>
                  <a:pt x="207067" y="264994"/>
                </a:lnTo>
                <a:lnTo>
                  <a:pt x="210435" y="264227"/>
                </a:lnTo>
                <a:lnTo>
                  <a:pt x="213632" y="262763"/>
                </a:lnTo>
                <a:lnTo>
                  <a:pt x="222886" y="25697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1"/>
          <p:cNvSpPr/>
          <p:nvPr/>
        </p:nvSpPr>
        <p:spPr>
          <a:xfrm>
            <a:off x="4246245" y="4749165"/>
            <a:ext cx="179508" cy="274321"/>
          </a:xfrm>
          <a:custGeom>
            <a:avLst/>
            <a:gdLst/>
            <a:ahLst/>
            <a:cxnLst/>
            <a:rect l="0" t="0" r="0" b="0"/>
            <a:pathLst>
              <a:path w="179508" h="274321">
                <a:moveTo>
                  <a:pt x="137159" y="0"/>
                </a:moveTo>
                <a:lnTo>
                  <a:pt x="128692" y="0"/>
                </a:lnTo>
                <a:lnTo>
                  <a:pt x="124067" y="4551"/>
                </a:lnTo>
                <a:lnTo>
                  <a:pt x="116665" y="11931"/>
                </a:lnTo>
                <a:lnTo>
                  <a:pt x="111223" y="19908"/>
                </a:lnTo>
                <a:lnTo>
                  <a:pt x="108439" y="24702"/>
                </a:lnTo>
                <a:lnTo>
                  <a:pt x="104677" y="28850"/>
                </a:lnTo>
                <a:lnTo>
                  <a:pt x="100265" y="32568"/>
                </a:lnTo>
                <a:lnTo>
                  <a:pt x="95418" y="35999"/>
                </a:lnTo>
                <a:lnTo>
                  <a:pt x="91234" y="40192"/>
                </a:lnTo>
                <a:lnTo>
                  <a:pt x="87493" y="44892"/>
                </a:lnTo>
                <a:lnTo>
                  <a:pt x="84046" y="49930"/>
                </a:lnTo>
                <a:lnTo>
                  <a:pt x="80795" y="55194"/>
                </a:lnTo>
                <a:lnTo>
                  <a:pt x="77676" y="60609"/>
                </a:lnTo>
                <a:lnTo>
                  <a:pt x="74644" y="66123"/>
                </a:lnTo>
                <a:lnTo>
                  <a:pt x="71670" y="70752"/>
                </a:lnTo>
                <a:lnTo>
                  <a:pt x="68735" y="74790"/>
                </a:lnTo>
                <a:lnTo>
                  <a:pt x="65826" y="78435"/>
                </a:lnTo>
                <a:lnTo>
                  <a:pt x="62593" y="85025"/>
                </a:lnTo>
                <a:lnTo>
                  <a:pt x="61156" y="91129"/>
                </a:lnTo>
                <a:lnTo>
                  <a:pt x="60518" y="97016"/>
                </a:lnTo>
                <a:lnTo>
                  <a:pt x="61300" y="98967"/>
                </a:lnTo>
                <a:lnTo>
                  <a:pt x="62774" y="100268"/>
                </a:lnTo>
                <a:lnTo>
                  <a:pt x="64709" y="101136"/>
                </a:lnTo>
                <a:lnTo>
                  <a:pt x="65999" y="102666"/>
                </a:lnTo>
                <a:lnTo>
                  <a:pt x="66859" y="104639"/>
                </a:lnTo>
                <a:lnTo>
                  <a:pt x="67433" y="106907"/>
                </a:lnTo>
                <a:lnTo>
                  <a:pt x="68767" y="108418"/>
                </a:lnTo>
                <a:lnTo>
                  <a:pt x="70610" y="109426"/>
                </a:lnTo>
                <a:lnTo>
                  <a:pt x="75197" y="110546"/>
                </a:lnTo>
                <a:lnTo>
                  <a:pt x="80411" y="111044"/>
                </a:lnTo>
                <a:lnTo>
                  <a:pt x="84087" y="112129"/>
                </a:lnTo>
                <a:lnTo>
                  <a:pt x="88443" y="113805"/>
                </a:lnTo>
                <a:lnTo>
                  <a:pt x="93252" y="115875"/>
                </a:lnTo>
                <a:lnTo>
                  <a:pt x="103675" y="120715"/>
                </a:lnTo>
                <a:lnTo>
                  <a:pt x="109122" y="123339"/>
                </a:lnTo>
                <a:lnTo>
                  <a:pt x="114658" y="125088"/>
                </a:lnTo>
                <a:lnTo>
                  <a:pt x="120253" y="126255"/>
                </a:lnTo>
                <a:lnTo>
                  <a:pt x="125889" y="127032"/>
                </a:lnTo>
                <a:lnTo>
                  <a:pt x="131550" y="128503"/>
                </a:lnTo>
                <a:lnTo>
                  <a:pt x="137230" y="130436"/>
                </a:lnTo>
                <a:lnTo>
                  <a:pt x="142922" y="132677"/>
                </a:lnTo>
                <a:lnTo>
                  <a:pt x="147668" y="135124"/>
                </a:lnTo>
                <a:lnTo>
                  <a:pt x="151786" y="137708"/>
                </a:lnTo>
                <a:lnTo>
                  <a:pt x="155483" y="140382"/>
                </a:lnTo>
                <a:lnTo>
                  <a:pt x="158900" y="143118"/>
                </a:lnTo>
                <a:lnTo>
                  <a:pt x="162131" y="145894"/>
                </a:lnTo>
                <a:lnTo>
                  <a:pt x="165237" y="148698"/>
                </a:lnTo>
                <a:lnTo>
                  <a:pt x="171228" y="154353"/>
                </a:lnTo>
                <a:lnTo>
                  <a:pt x="174160" y="157194"/>
                </a:lnTo>
                <a:lnTo>
                  <a:pt x="176114" y="160993"/>
                </a:lnTo>
                <a:lnTo>
                  <a:pt x="177417" y="165431"/>
                </a:lnTo>
                <a:lnTo>
                  <a:pt x="178285" y="170295"/>
                </a:lnTo>
                <a:lnTo>
                  <a:pt x="179250" y="178239"/>
                </a:lnTo>
                <a:lnTo>
                  <a:pt x="179507" y="181691"/>
                </a:lnTo>
                <a:lnTo>
                  <a:pt x="178727" y="185897"/>
                </a:lnTo>
                <a:lnTo>
                  <a:pt x="177253" y="190606"/>
                </a:lnTo>
                <a:lnTo>
                  <a:pt x="175319" y="195651"/>
                </a:lnTo>
                <a:lnTo>
                  <a:pt x="173077" y="200919"/>
                </a:lnTo>
                <a:lnTo>
                  <a:pt x="168045" y="211852"/>
                </a:lnTo>
                <a:lnTo>
                  <a:pt x="164417" y="217435"/>
                </a:lnTo>
                <a:lnTo>
                  <a:pt x="160094" y="223062"/>
                </a:lnTo>
                <a:lnTo>
                  <a:pt x="155306" y="228717"/>
                </a:lnTo>
                <a:lnTo>
                  <a:pt x="150210" y="233440"/>
                </a:lnTo>
                <a:lnTo>
                  <a:pt x="144907" y="237542"/>
                </a:lnTo>
                <a:lnTo>
                  <a:pt x="139467" y="241229"/>
                </a:lnTo>
                <a:lnTo>
                  <a:pt x="133935" y="244639"/>
                </a:lnTo>
                <a:lnTo>
                  <a:pt x="128343" y="247865"/>
                </a:lnTo>
                <a:lnTo>
                  <a:pt x="117048" y="253990"/>
                </a:lnTo>
                <a:lnTo>
                  <a:pt x="94276" y="265682"/>
                </a:lnTo>
                <a:lnTo>
                  <a:pt x="88568" y="268562"/>
                </a:lnTo>
                <a:lnTo>
                  <a:pt x="82858" y="270481"/>
                </a:lnTo>
                <a:lnTo>
                  <a:pt x="77146" y="271761"/>
                </a:lnTo>
                <a:lnTo>
                  <a:pt x="71432" y="272614"/>
                </a:lnTo>
                <a:lnTo>
                  <a:pt x="64767" y="273182"/>
                </a:lnTo>
                <a:lnTo>
                  <a:pt x="57465" y="273561"/>
                </a:lnTo>
                <a:lnTo>
                  <a:pt x="42685" y="273983"/>
                </a:lnTo>
                <a:lnTo>
                  <a:pt x="12794" y="274290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0865" y="1828800"/>
            <a:ext cx="5013135" cy="502920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640580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22"/>
          <p:cNvSpPr/>
          <p:nvPr/>
        </p:nvSpPr>
        <p:spPr>
          <a:xfrm>
            <a:off x="5677852" y="4749165"/>
            <a:ext cx="77140" cy="68577"/>
          </a:xfrm>
          <a:custGeom>
            <a:avLst/>
            <a:gdLst/>
            <a:ahLst/>
            <a:cxnLst/>
            <a:rect l="0" t="0" r="0" b="0"/>
            <a:pathLst>
              <a:path w="77140" h="68577">
                <a:moveTo>
                  <a:pt x="0" y="8572"/>
                </a:moveTo>
                <a:lnTo>
                  <a:pt x="4551" y="8572"/>
                </a:lnTo>
                <a:lnTo>
                  <a:pt x="5892" y="9525"/>
                </a:lnTo>
                <a:lnTo>
                  <a:pt x="6785" y="11112"/>
                </a:lnTo>
                <a:lnTo>
                  <a:pt x="7381" y="13123"/>
                </a:lnTo>
                <a:lnTo>
                  <a:pt x="8731" y="14464"/>
                </a:lnTo>
                <a:lnTo>
                  <a:pt x="10583" y="15357"/>
                </a:lnTo>
                <a:lnTo>
                  <a:pt x="15849" y="16791"/>
                </a:lnTo>
                <a:lnTo>
                  <a:pt x="17234" y="17862"/>
                </a:lnTo>
                <a:lnTo>
                  <a:pt x="19109" y="19528"/>
                </a:lnTo>
                <a:lnTo>
                  <a:pt x="24412" y="24494"/>
                </a:lnTo>
                <a:lnTo>
                  <a:pt x="32984" y="32991"/>
                </a:lnTo>
                <a:lnTo>
                  <a:pt x="34372" y="33424"/>
                </a:lnTo>
                <a:lnTo>
                  <a:pt x="36249" y="33712"/>
                </a:lnTo>
                <a:lnTo>
                  <a:pt x="38454" y="33905"/>
                </a:lnTo>
                <a:lnTo>
                  <a:pt x="39924" y="34986"/>
                </a:lnTo>
                <a:lnTo>
                  <a:pt x="40903" y="36659"/>
                </a:lnTo>
                <a:lnTo>
                  <a:pt x="42748" y="42499"/>
                </a:lnTo>
                <a:lnTo>
                  <a:pt x="41833" y="43573"/>
                </a:lnTo>
                <a:lnTo>
                  <a:pt x="40271" y="45241"/>
                </a:lnTo>
                <a:lnTo>
                  <a:pt x="35471" y="50211"/>
                </a:lnTo>
                <a:lnTo>
                  <a:pt x="34125" y="50619"/>
                </a:lnTo>
                <a:lnTo>
                  <a:pt x="32275" y="50891"/>
                </a:lnTo>
                <a:lnTo>
                  <a:pt x="27013" y="51327"/>
                </a:lnTo>
                <a:lnTo>
                  <a:pt x="23753" y="51387"/>
                </a:lnTo>
                <a:lnTo>
                  <a:pt x="21550" y="51403"/>
                </a:lnTo>
                <a:lnTo>
                  <a:pt x="20082" y="50461"/>
                </a:lnTo>
                <a:lnTo>
                  <a:pt x="19103" y="48881"/>
                </a:lnTo>
                <a:lnTo>
                  <a:pt x="18451" y="46875"/>
                </a:lnTo>
                <a:lnTo>
                  <a:pt x="17063" y="45537"/>
                </a:lnTo>
                <a:lnTo>
                  <a:pt x="15185" y="44645"/>
                </a:lnTo>
                <a:lnTo>
                  <a:pt x="9879" y="43214"/>
                </a:lnTo>
                <a:lnTo>
                  <a:pt x="9443" y="42144"/>
                </a:lnTo>
                <a:lnTo>
                  <a:pt x="9153" y="40479"/>
                </a:lnTo>
                <a:lnTo>
                  <a:pt x="8960" y="38416"/>
                </a:lnTo>
                <a:lnTo>
                  <a:pt x="7878" y="37040"/>
                </a:lnTo>
                <a:lnTo>
                  <a:pt x="6204" y="36123"/>
                </a:lnTo>
                <a:lnTo>
                  <a:pt x="4137" y="35512"/>
                </a:lnTo>
                <a:lnTo>
                  <a:pt x="2758" y="34152"/>
                </a:lnTo>
                <a:lnTo>
                  <a:pt x="1838" y="32293"/>
                </a:lnTo>
                <a:lnTo>
                  <a:pt x="1226" y="30101"/>
                </a:lnTo>
                <a:lnTo>
                  <a:pt x="1769" y="28640"/>
                </a:lnTo>
                <a:lnTo>
                  <a:pt x="3085" y="27665"/>
                </a:lnTo>
                <a:lnTo>
                  <a:pt x="4914" y="27016"/>
                </a:lnTo>
                <a:lnTo>
                  <a:pt x="6134" y="25631"/>
                </a:lnTo>
                <a:lnTo>
                  <a:pt x="6947" y="23754"/>
                </a:lnTo>
                <a:lnTo>
                  <a:pt x="8251" y="18450"/>
                </a:lnTo>
                <a:lnTo>
                  <a:pt x="8359" y="17063"/>
                </a:lnTo>
                <a:lnTo>
                  <a:pt x="8429" y="15185"/>
                </a:lnTo>
                <a:lnTo>
                  <a:pt x="8477" y="12981"/>
                </a:lnTo>
                <a:lnTo>
                  <a:pt x="9462" y="11511"/>
                </a:lnTo>
                <a:lnTo>
                  <a:pt x="11070" y="10532"/>
                </a:lnTo>
                <a:lnTo>
                  <a:pt x="13095" y="9879"/>
                </a:lnTo>
                <a:lnTo>
                  <a:pt x="15397" y="9443"/>
                </a:lnTo>
                <a:lnTo>
                  <a:pt x="17885" y="9153"/>
                </a:lnTo>
                <a:lnTo>
                  <a:pt x="20496" y="8959"/>
                </a:lnTo>
                <a:lnTo>
                  <a:pt x="23189" y="8830"/>
                </a:lnTo>
                <a:lnTo>
                  <a:pt x="28721" y="8687"/>
                </a:lnTo>
                <a:lnTo>
                  <a:pt x="31530" y="7696"/>
                </a:lnTo>
                <a:lnTo>
                  <a:pt x="34355" y="6083"/>
                </a:lnTo>
                <a:lnTo>
                  <a:pt x="37191" y="4055"/>
                </a:lnTo>
                <a:lnTo>
                  <a:pt x="39081" y="3656"/>
                </a:lnTo>
                <a:lnTo>
                  <a:pt x="40342" y="4342"/>
                </a:lnTo>
                <a:lnTo>
                  <a:pt x="41182" y="5752"/>
                </a:lnTo>
                <a:lnTo>
                  <a:pt x="42694" y="6692"/>
                </a:lnTo>
                <a:lnTo>
                  <a:pt x="44656" y="7319"/>
                </a:lnTo>
                <a:lnTo>
                  <a:pt x="46916" y="7736"/>
                </a:lnTo>
                <a:lnTo>
                  <a:pt x="49375" y="8015"/>
                </a:lnTo>
                <a:lnTo>
                  <a:pt x="51967" y="8201"/>
                </a:lnTo>
                <a:lnTo>
                  <a:pt x="54647" y="8325"/>
                </a:lnTo>
                <a:lnTo>
                  <a:pt x="56434" y="9360"/>
                </a:lnTo>
                <a:lnTo>
                  <a:pt x="57625" y="11002"/>
                </a:lnTo>
                <a:lnTo>
                  <a:pt x="58419" y="13050"/>
                </a:lnTo>
                <a:lnTo>
                  <a:pt x="59901" y="15367"/>
                </a:lnTo>
                <a:lnTo>
                  <a:pt x="61841" y="17864"/>
                </a:lnTo>
                <a:lnTo>
                  <a:pt x="64088" y="20482"/>
                </a:lnTo>
                <a:lnTo>
                  <a:pt x="65585" y="23180"/>
                </a:lnTo>
                <a:lnTo>
                  <a:pt x="66583" y="25931"/>
                </a:lnTo>
                <a:lnTo>
                  <a:pt x="67249" y="28717"/>
                </a:lnTo>
                <a:lnTo>
                  <a:pt x="68646" y="30575"/>
                </a:lnTo>
                <a:lnTo>
                  <a:pt x="70528" y="31813"/>
                </a:lnTo>
                <a:lnTo>
                  <a:pt x="72736" y="32639"/>
                </a:lnTo>
                <a:lnTo>
                  <a:pt x="74208" y="34141"/>
                </a:lnTo>
                <a:lnTo>
                  <a:pt x="75190" y="36096"/>
                </a:lnTo>
                <a:lnTo>
                  <a:pt x="75844" y="38351"/>
                </a:lnTo>
                <a:lnTo>
                  <a:pt x="75327" y="40807"/>
                </a:lnTo>
                <a:lnTo>
                  <a:pt x="74031" y="43397"/>
                </a:lnTo>
                <a:lnTo>
                  <a:pt x="72214" y="46076"/>
                </a:lnTo>
                <a:lnTo>
                  <a:pt x="71002" y="48815"/>
                </a:lnTo>
                <a:lnTo>
                  <a:pt x="70195" y="51593"/>
                </a:lnTo>
                <a:lnTo>
                  <a:pt x="69657" y="54397"/>
                </a:lnTo>
                <a:lnTo>
                  <a:pt x="68346" y="56268"/>
                </a:lnTo>
                <a:lnTo>
                  <a:pt x="66519" y="57514"/>
                </a:lnTo>
                <a:lnTo>
                  <a:pt x="64348" y="58345"/>
                </a:lnTo>
                <a:lnTo>
                  <a:pt x="62901" y="59852"/>
                </a:lnTo>
                <a:lnTo>
                  <a:pt x="61937" y="61809"/>
                </a:lnTo>
                <a:lnTo>
                  <a:pt x="61294" y="64066"/>
                </a:lnTo>
                <a:lnTo>
                  <a:pt x="59912" y="65570"/>
                </a:lnTo>
                <a:lnTo>
                  <a:pt x="58039" y="66573"/>
                </a:lnTo>
                <a:lnTo>
                  <a:pt x="55838" y="67242"/>
                </a:lnTo>
                <a:lnTo>
                  <a:pt x="53418" y="67688"/>
                </a:lnTo>
                <a:lnTo>
                  <a:pt x="50852" y="67985"/>
                </a:lnTo>
                <a:lnTo>
                  <a:pt x="48189" y="68183"/>
                </a:lnTo>
                <a:lnTo>
                  <a:pt x="45461" y="68315"/>
                </a:lnTo>
                <a:lnTo>
                  <a:pt x="39890" y="68462"/>
                </a:lnTo>
                <a:lnTo>
                  <a:pt x="37071" y="67549"/>
                </a:lnTo>
                <a:lnTo>
                  <a:pt x="34239" y="65987"/>
                </a:lnTo>
                <a:lnTo>
                  <a:pt x="31399" y="63994"/>
                </a:lnTo>
                <a:lnTo>
                  <a:pt x="28552" y="62665"/>
                </a:lnTo>
                <a:lnTo>
                  <a:pt x="25702" y="61779"/>
                </a:lnTo>
                <a:lnTo>
                  <a:pt x="22850" y="61189"/>
                </a:lnTo>
                <a:lnTo>
                  <a:pt x="20948" y="59842"/>
                </a:lnTo>
                <a:lnTo>
                  <a:pt x="19680" y="57992"/>
                </a:lnTo>
                <a:lnTo>
                  <a:pt x="18835" y="55807"/>
                </a:lnTo>
                <a:lnTo>
                  <a:pt x="17320" y="53397"/>
                </a:lnTo>
                <a:lnTo>
                  <a:pt x="15357" y="50838"/>
                </a:lnTo>
                <a:lnTo>
                  <a:pt x="13095" y="48179"/>
                </a:lnTo>
                <a:lnTo>
                  <a:pt x="11587" y="45455"/>
                </a:lnTo>
                <a:lnTo>
                  <a:pt x="10583" y="42685"/>
                </a:lnTo>
                <a:lnTo>
                  <a:pt x="9912" y="39887"/>
                </a:lnTo>
                <a:lnTo>
                  <a:pt x="8513" y="37068"/>
                </a:lnTo>
                <a:lnTo>
                  <a:pt x="6628" y="34237"/>
                </a:lnTo>
                <a:lnTo>
                  <a:pt x="1310" y="27400"/>
                </a:lnTo>
                <a:lnTo>
                  <a:pt x="1826" y="25886"/>
                </a:lnTo>
                <a:lnTo>
                  <a:pt x="3122" y="23925"/>
                </a:lnTo>
                <a:lnTo>
                  <a:pt x="4939" y="21665"/>
                </a:lnTo>
                <a:lnTo>
                  <a:pt x="6150" y="19205"/>
                </a:lnTo>
                <a:lnTo>
                  <a:pt x="6958" y="16613"/>
                </a:lnTo>
                <a:lnTo>
                  <a:pt x="8253" y="10161"/>
                </a:lnTo>
                <a:lnTo>
                  <a:pt x="9312" y="8679"/>
                </a:lnTo>
                <a:lnTo>
                  <a:pt x="10971" y="6738"/>
                </a:lnTo>
                <a:lnTo>
                  <a:pt x="15926" y="1331"/>
                </a:lnTo>
                <a:lnTo>
                  <a:pt x="17285" y="887"/>
                </a:lnTo>
                <a:lnTo>
                  <a:pt x="19143" y="591"/>
                </a:lnTo>
                <a:lnTo>
                  <a:pt x="21335" y="394"/>
                </a:lnTo>
                <a:lnTo>
                  <a:pt x="23748" y="263"/>
                </a:lnTo>
                <a:lnTo>
                  <a:pt x="28970" y="116"/>
                </a:lnTo>
                <a:lnTo>
                  <a:pt x="45755" y="10"/>
                </a:lnTo>
                <a:lnTo>
                  <a:pt x="48601" y="959"/>
                </a:lnTo>
                <a:lnTo>
                  <a:pt x="51451" y="2544"/>
                </a:lnTo>
                <a:lnTo>
                  <a:pt x="54303" y="4553"/>
                </a:lnTo>
                <a:lnTo>
                  <a:pt x="57157" y="5893"/>
                </a:lnTo>
                <a:lnTo>
                  <a:pt x="60012" y="6786"/>
                </a:lnTo>
                <a:lnTo>
                  <a:pt x="62868" y="7382"/>
                </a:lnTo>
                <a:lnTo>
                  <a:pt x="65725" y="8731"/>
                </a:lnTo>
                <a:lnTo>
                  <a:pt x="68582" y="10583"/>
                </a:lnTo>
                <a:lnTo>
                  <a:pt x="71438" y="12771"/>
                </a:lnTo>
                <a:lnTo>
                  <a:pt x="73343" y="15181"/>
                </a:lnTo>
                <a:lnTo>
                  <a:pt x="74613" y="17740"/>
                </a:lnTo>
                <a:lnTo>
                  <a:pt x="75460" y="20400"/>
                </a:lnTo>
                <a:lnTo>
                  <a:pt x="76024" y="23125"/>
                </a:lnTo>
                <a:lnTo>
                  <a:pt x="76400" y="25894"/>
                </a:lnTo>
                <a:lnTo>
                  <a:pt x="77004" y="32631"/>
                </a:lnTo>
                <a:lnTo>
                  <a:pt x="77054" y="34136"/>
                </a:lnTo>
                <a:lnTo>
                  <a:pt x="77133" y="43396"/>
                </a:lnTo>
                <a:lnTo>
                  <a:pt x="77139" y="46076"/>
                </a:lnTo>
                <a:lnTo>
                  <a:pt x="76191" y="48815"/>
                </a:lnTo>
                <a:lnTo>
                  <a:pt x="74607" y="51593"/>
                </a:lnTo>
                <a:lnTo>
                  <a:pt x="72598" y="54397"/>
                </a:lnTo>
                <a:lnTo>
                  <a:pt x="71258" y="57220"/>
                </a:lnTo>
                <a:lnTo>
                  <a:pt x="70366" y="60054"/>
                </a:lnTo>
                <a:lnTo>
                  <a:pt x="69771" y="62896"/>
                </a:lnTo>
                <a:lnTo>
                  <a:pt x="68422" y="64790"/>
                </a:lnTo>
                <a:lnTo>
                  <a:pt x="66569" y="66053"/>
                </a:lnTo>
                <a:lnTo>
                  <a:pt x="64382" y="66896"/>
                </a:lnTo>
                <a:lnTo>
                  <a:pt x="61972" y="67457"/>
                </a:lnTo>
                <a:lnTo>
                  <a:pt x="59412" y="67832"/>
                </a:lnTo>
                <a:lnTo>
                  <a:pt x="53011" y="68432"/>
                </a:lnTo>
                <a:lnTo>
                  <a:pt x="51533" y="68481"/>
                </a:lnTo>
                <a:lnTo>
                  <a:pt x="42318" y="68560"/>
                </a:lnTo>
                <a:lnTo>
                  <a:pt x="31325" y="68576"/>
                </a:lnTo>
                <a:lnTo>
                  <a:pt x="29456" y="67625"/>
                </a:lnTo>
                <a:lnTo>
                  <a:pt x="28210" y="66038"/>
                </a:lnTo>
                <a:lnTo>
                  <a:pt x="27379" y="64028"/>
                </a:lnTo>
                <a:lnTo>
                  <a:pt x="25873" y="62688"/>
                </a:lnTo>
                <a:lnTo>
                  <a:pt x="23916" y="61794"/>
                </a:lnTo>
                <a:lnTo>
                  <a:pt x="21659" y="61199"/>
                </a:lnTo>
                <a:lnTo>
                  <a:pt x="20155" y="59849"/>
                </a:lnTo>
                <a:lnTo>
                  <a:pt x="19152" y="57997"/>
                </a:lnTo>
                <a:lnTo>
                  <a:pt x="18483" y="55809"/>
                </a:lnTo>
                <a:lnTo>
                  <a:pt x="18037" y="53399"/>
                </a:lnTo>
                <a:lnTo>
                  <a:pt x="17739" y="50839"/>
                </a:lnTo>
                <a:lnTo>
                  <a:pt x="17541" y="48180"/>
                </a:lnTo>
                <a:lnTo>
                  <a:pt x="17409" y="45455"/>
                </a:lnTo>
                <a:lnTo>
                  <a:pt x="17263" y="39887"/>
                </a:lnTo>
                <a:lnTo>
                  <a:pt x="18176" y="37069"/>
                </a:lnTo>
                <a:lnTo>
                  <a:pt x="19738" y="34237"/>
                </a:lnTo>
                <a:lnTo>
                  <a:pt x="24536" y="27400"/>
                </a:lnTo>
                <a:lnTo>
                  <a:pt x="25882" y="25886"/>
                </a:lnTo>
                <a:lnTo>
                  <a:pt x="29918" y="21665"/>
                </a:lnTo>
                <a:lnTo>
                  <a:pt x="41287" y="10161"/>
                </a:lnTo>
                <a:lnTo>
                  <a:pt x="42765" y="9631"/>
                </a:lnTo>
                <a:lnTo>
                  <a:pt x="44703" y="9278"/>
                </a:lnTo>
                <a:lnTo>
                  <a:pt x="46947" y="9043"/>
                </a:lnTo>
                <a:lnTo>
                  <a:pt x="49396" y="8886"/>
                </a:lnTo>
                <a:lnTo>
                  <a:pt x="51980" y="8781"/>
                </a:lnTo>
                <a:lnTo>
                  <a:pt x="58422" y="8613"/>
                </a:lnTo>
                <a:lnTo>
                  <a:pt x="68579" y="8572"/>
                </a:lnTo>
                <a:lnTo>
                  <a:pt x="55810" y="8572"/>
                </a:lnTo>
                <a:lnTo>
                  <a:pt x="54351" y="7620"/>
                </a:lnTo>
                <a:lnTo>
                  <a:pt x="53379" y="6032"/>
                </a:lnTo>
                <a:lnTo>
                  <a:pt x="5143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3"/>
          <p:cNvSpPr/>
          <p:nvPr/>
        </p:nvSpPr>
        <p:spPr>
          <a:xfrm>
            <a:off x="7700971" y="4732020"/>
            <a:ext cx="58700" cy="85608"/>
          </a:xfrm>
          <a:custGeom>
            <a:avLst/>
            <a:gdLst/>
            <a:ahLst/>
            <a:cxnLst/>
            <a:rect l="0" t="0" r="0" b="0"/>
            <a:pathLst>
              <a:path w="58700" h="85608">
                <a:moveTo>
                  <a:pt x="42854" y="0"/>
                </a:moveTo>
                <a:lnTo>
                  <a:pt x="42854" y="55868"/>
                </a:lnTo>
                <a:lnTo>
                  <a:pt x="41902" y="57248"/>
                </a:lnTo>
                <a:lnTo>
                  <a:pt x="40314" y="58167"/>
                </a:lnTo>
                <a:lnTo>
                  <a:pt x="38303" y="58780"/>
                </a:lnTo>
                <a:lnTo>
                  <a:pt x="36010" y="59190"/>
                </a:lnTo>
                <a:lnTo>
                  <a:pt x="33528" y="59462"/>
                </a:lnTo>
                <a:lnTo>
                  <a:pt x="27253" y="59899"/>
                </a:lnTo>
                <a:lnTo>
                  <a:pt x="23855" y="59959"/>
                </a:lnTo>
                <a:lnTo>
                  <a:pt x="21615" y="59975"/>
                </a:lnTo>
                <a:lnTo>
                  <a:pt x="19170" y="59033"/>
                </a:lnTo>
                <a:lnTo>
                  <a:pt x="16587" y="57453"/>
                </a:lnTo>
                <a:lnTo>
                  <a:pt x="9033" y="51787"/>
                </a:lnTo>
                <a:lnTo>
                  <a:pt x="539" y="43406"/>
                </a:lnTo>
                <a:lnTo>
                  <a:pt x="24" y="42894"/>
                </a:lnTo>
                <a:lnTo>
                  <a:pt x="0" y="38320"/>
                </a:lnTo>
                <a:lnTo>
                  <a:pt x="950" y="36977"/>
                </a:lnTo>
                <a:lnTo>
                  <a:pt x="2536" y="36081"/>
                </a:lnTo>
                <a:lnTo>
                  <a:pt x="4545" y="35484"/>
                </a:lnTo>
                <a:lnTo>
                  <a:pt x="6837" y="35086"/>
                </a:lnTo>
                <a:lnTo>
                  <a:pt x="9318" y="34821"/>
                </a:lnTo>
                <a:lnTo>
                  <a:pt x="15592" y="34394"/>
                </a:lnTo>
                <a:lnTo>
                  <a:pt x="18990" y="34336"/>
                </a:lnTo>
                <a:lnTo>
                  <a:pt x="32697" y="34292"/>
                </a:lnTo>
                <a:lnTo>
                  <a:pt x="34177" y="35244"/>
                </a:lnTo>
                <a:lnTo>
                  <a:pt x="36117" y="36831"/>
                </a:lnTo>
                <a:lnTo>
                  <a:pt x="41523" y="41671"/>
                </a:lnTo>
                <a:lnTo>
                  <a:pt x="41967" y="43021"/>
                </a:lnTo>
                <a:lnTo>
                  <a:pt x="42262" y="44873"/>
                </a:lnTo>
                <a:lnTo>
                  <a:pt x="42843" y="51321"/>
                </a:lnTo>
                <a:lnTo>
                  <a:pt x="42854" y="59651"/>
                </a:lnTo>
                <a:lnTo>
                  <a:pt x="41902" y="59770"/>
                </a:lnTo>
                <a:lnTo>
                  <a:pt x="40314" y="59849"/>
                </a:lnTo>
                <a:lnTo>
                  <a:pt x="36010" y="59937"/>
                </a:lnTo>
                <a:lnTo>
                  <a:pt x="30922" y="59976"/>
                </a:lnTo>
                <a:lnTo>
                  <a:pt x="29185" y="59034"/>
                </a:lnTo>
                <a:lnTo>
                  <a:pt x="28026" y="57453"/>
                </a:lnTo>
                <a:lnTo>
                  <a:pt x="27253" y="55447"/>
                </a:lnTo>
                <a:lnTo>
                  <a:pt x="25786" y="54110"/>
                </a:lnTo>
                <a:lnTo>
                  <a:pt x="23855" y="53218"/>
                </a:lnTo>
                <a:lnTo>
                  <a:pt x="21615" y="52623"/>
                </a:lnTo>
                <a:lnTo>
                  <a:pt x="19170" y="51274"/>
                </a:lnTo>
                <a:lnTo>
                  <a:pt x="16587" y="49423"/>
                </a:lnTo>
                <a:lnTo>
                  <a:pt x="10149" y="44158"/>
                </a:lnTo>
                <a:lnTo>
                  <a:pt x="8668" y="42774"/>
                </a:lnTo>
                <a:lnTo>
                  <a:pt x="4482" y="38695"/>
                </a:lnTo>
                <a:lnTo>
                  <a:pt x="2985" y="36274"/>
                </a:lnTo>
                <a:lnTo>
                  <a:pt x="1987" y="33708"/>
                </a:lnTo>
                <a:lnTo>
                  <a:pt x="1322" y="31044"/>
                </a:lnTo>
                <a:lnTo>
                  <a:pt x="879" y="28316"/>
                </a:lnTo>
                <a:lnTo>
                  <a:pt x="582" y="25545"/>
                </a:lnTo>
                <a:lnTo>
                  <a:pt x="108" y="18804"/>
                </a:lnTo>
                <a:lnTo>
                  <a:pt x="1022" y="17299"/>
                </a:lnTo>
                <a:lnTo>
                  <a:pt x="2583" y="15342"/>
                </a:lnTo>
                <a:lnTo>
                  <a:pt x="8214" y="8968"/>
                </a:lnTo>
                <a:lnTo>
                  <a:pt x="9283" y="8836"/>
                </a:lnTo>
                <a:lnTo>
                  <a:pt x="10948" y="8748"/>
                </a:lnTo>
                <a:lnTo>
                  <a:pt x="13011" y="8690"/>
                </a:lnTo>
                <a:lnTo>
                  <a:pt x="15339" y="9603"/>
                </a:lnTo>
                <a:lnTo>
                  <a:pt x="17843" y="11164"/>
                </a:lnTo>
                <a:lnTo>
                  <a:pt x="20465" y="13158"/>
                </a:lnTo>
                <a:lnTo>
                  <a:pt x="23165" y="14487"/>
                </a:lnTo>
                <a:lnTo>
                  <a:pt x="25918" y="15373"/>
                </a:lnTo>
                <a:lnTo>
                  <a:pt x="28706" y="15963"/>
                </a:lnTo>
                <a:lnTo>
                  <a:pt x="30564" y="17309"/>
                </a:lnTo>
                <a:lnTo>
                  <a:pt x="31803" y="19160"/>
                </a:lnTo>
                <a:lnTo>
                  <a:pt x="32629" y="21346"/>
                </a:lnTo>
                <a:lnTo>
                  <a:pt x="34132" y="23755"/>
                </a:lnTo>
                <a:lnTo>
                  <a:pt x="36087" y="26314"/>
                </a:lnTo>
                <a:lnTo>
                  <a:pt x="41517" y="32714"/>
                </a:lnTo>
                <a:lnTo>
                  <a:pt x="44800" y="36129"/>
                </a:lnTo>
                <a:lnTo>
                  <a:pt x="47008" y="38374"/>
                </a:lnTo>
                <a:lnTo>
                  <a:pt x="48481" y="40823"/>
                </a:lnTo>
                <a:lnTo>
                  <a:pt x="49463" y="43407"/>
                </a:lnTo>
                <a:lnTo>
                  <a:pt x="51038" y="49849"/>
                </a:lnTo>
                <a:lnTo>
                  <a:pt x="51168" y="51330"/>
                </a:lnTo>
                <a:lnTo>
                  <a:pt x="51254" y="53270"/>
                </a:lnTo>
                <a:lnTo>
                  <a:pt x="51392" y="58677"/>
                </a:lnTo>
                <a:lnTo>
                  <a:pt x="51416" y="64163"/>
                </a:lnTo>
                <a:lnTo>
                  <a:pt x="50467" y="65636"/>
                </a:lnTo>
                <a:lnTo>
                  <a:pt x="48882" y="66617"/>
                </a:lnTo>
                <a:lnTo>
                  <a:pt x="42958" y="68545"/>
                </a:lnTo>
                <a:lnTo>
                  <a:pt x="41971" y="67604"/>
                </a:lnTo>
                <a:lnTo>
                  <a:pt x="38334" y="64019"/>
                </a:lnTo>
                <a:lnTo>
                  <a:pt x="36030" y="62681"/>
                </a:lnTo>
                <a:lnTo>
                  <a:pt x="33542" y="61790"/>
                </a:lnTo>
                <a:lnTo>
                  <a:pt x="30931" y="61196"/>
                </a:lnTo>
                <a:lnTo>
                  <a:pt x="28238" y="59847"/>
                </a:lnTo>
                <a:lnTo>
                  <a:pt x="25489" y="57995"/>
                </a:lnTo>
                <a:lnTo>
                  <a:pt x="22705" y="55809"/>
                </a:lnTo>
                <a:lnTo>
                  <a:pt x="20849" y="53398"/>
                </a:lnTo>
                <a:lnTo>
                  <a:pt x="19612" y="50839"/>
                </a:lnTo>
                <a:lnTo>
                  <a:pt x="17626" y="44438"/>
                </a:lnTo>
                <a:lnTo>
                  <a:pt x="17463" y="42960"/>
                </a:lnTo>
                <a:lnTo>
                  <a:pt x="17354" y="41022"/>
                </a:lnTo>
                <a:lnTo>
                  <a:pt x="17233" y="36330"/>
                </a:lnTo>
                <a:lnTo>
                  <a:pt x="17179" y="31069"/>
                </a:lnTo>
                <a:lnTo>
                  <a:pt x="18117" y="29285"/>
                </a:lnTo>
                <a:lnTo>
                  <a:pt x="19695" y="28096"/>
                </a:lnTo>
                <a:lnTo>
                  <a:pt x="24521" y="26187"/>
                </a:lnTo>
                <a:lnTo>
                  <a:pt x="25869" y="26031"/>
                </a:lnTo>
                <a:lnTo>
                  <a:pt x="27721" y="25926"/>
                </a:lnTo>
                <a:lnTo>
                  <a:pt x="32318" y="25810"/>
                </a:lnTo>
                <a:lnTo>
                  <a:pt x="37536" y="25758"/>
                </a:lnTo>
                <a:lnTo>
                  <a:pt x="39309" y="26697"/>
                </a:lnTo>
                <a:lnTo>
                  <a:pt x="40490" y="28276"/>
                </a:lnTo>
                <a:lnTo>
                  <a:pt x="42387" y="33102"/>
                </a:lnTo>
                <a:lnTo>
                  <a:pt x="43495" y="34450"/>
                </a:lnTo>
                <a:lnTo>
                  <a:pt x="45186" y="36302"/>
                </a:lnTo>
                <a:lnTo>
                  <a:pt x="47266" y="38488"/>
                </a:lnTo>
                <a:lnTo>
                  <a:pt x="48653" y="40899"/>
                </a:lnTo>
                <a:lnTo>
                  <a:pt x="49577" y="43458"/>
                </a:lnTo>
                <a:lnTo>
                  <a:pt x="50194" y="46117"/>
                </a:lnTo>
                <a:lnTo>
                  <a:pt x="51558" y="47890"/>
                </a:lnTo>
                <a:lnTo>
                  <a:pt x="53419" y="49071"/>
                </a:lnTo>
                <a:lnTo>
                  <a:pt x="55612" y="49859"/>
                </a:lnTo>
                <a:lnTo>
                  <a:pt x="57074" y="51337"/>
                </a:lnTo>
                <a:lnTo>
                  <a:pt x="58049" y="53274"/>
                </a:lnTo>
                <a:lnTo>
                  <a:pt x="58699" y="55519"/>
                </a:lnTo>
                <a:lnTo>
                  <a:pt x="58180" y="57968"/>
                </a:lnTo>
                <a:lnTo>
                  <a:pt x="56881" y="60552"/>
                </a:lnTo>
                <a:lnTo>
                  <a:pt x="55062" y="63228"/>
                </a:lnTo>
                <a:lnTo>
                  <a:pt x="53851" y="65965"/>
                </a:lnTo>
                <a:lnTo>
                  <a:pt x="53042" y="68741"/>
                </a:lnTo>
                <a:lnTo>
                  <a:pt x="51745" y="75491"/>
                </a:lnTo>
                <a:lnTo>
                  <a:pt x="50686" y="76997"/>
                </a:lnTo>
                <a:lnTo>
                  <a:pt x="49028" y="78954"/>
                </a:lnTo>
                <a:lnTo>
                  <a:pt x="44073" y="84387"/>
                </a:lnTo>
                <a:lnTo>
                  <a:pt x="42714" y="84833"/>
                </a:lnTo>
                <a:lnTo>
                  <a:pt x="40856" y="85130"/>
                </a:lnTo>
                <a:lnTo>
                  <a:pt x="35580" y="85607"/>
                </a:lnTo>
                <a:lnTo>
                  <a:pt x="34194" y="84694"/>
                </a:lnTo>
                <a:lnTo>
                  <a:pt x="32318" y="83132"/>
                </a:lnTo>
                <a:lnTo>
                  <a:pt x="30115" y="81139"/>
                </a:lnTo>
                <a:lnTo>
                  <a:pt x="27694" y="79810"/>
                </a:lnTo>
                <a:lnTo>
                  <a:pt x="25127" y="78924"/>
                </a:lnTo>
                <a:lnTo>
                  <a:pt x="22463" y="78334"/>
                </a:lnTo>
                <a:lnTo>
                  <a:pt x="20687" y="76987"/>
                </a:lnTo>
                <a:lnTo>
                  <a:pt x="19504" y="75137"/>
                </a:lnTo>
                <a:lnTo>
                  <a:pt x="18715" y="72952"/>
                </a:lnTo>
                <a:lnTo>
                  <a:pt x="18189" y="70542"/>
                </a:lnTo>
                <a:lnTo>
                  <a:pt x="17838" y="67983"/>
                </a:lnTo>
                <a:lnTo>
                  <a:pt x="17604" y="65324"/>
                </a:lnTo>
                <a:lnTo>
                  <a:pt x="16495" y="62600"/>
                </a:lnTo>
                <a:lnTo>
                  <a:pt x="14804" y="59830"/>
                </a:lnTo>
                <a:lnTo>
                  <a:pt x="12724" y="57032"/>
                </a:lnTo>
                <a:lnTo>
                  <a:pt x="11337" y="54213"/>
                </a:lnTo>
                <a:lnTo>
                  <a:pt x="10413" y="51382"/>
                </a:lnTo>
                <a:lnTo>
                  <a:pt x="8928" y="44545"/>
                </a:lnTo>
                <a:lnTo>
                  <a:pt x="8808" y="43031"/>
                </a:lnTo>
                <a:lnTo>
                  <a:pt x="8726" y="41070"/>
                </a:lnTo>
                <a:lnTo>
                  <a:pt x="8673" y="38810"/>
                </a:lnTo>
                <a:lnTo>
                  <a:pt x="9589" y="37304"/>
                </a:lnTo>
                <a:lnTo>
                  <a:pt x="11152" y="36299"/>
                </a:lnTo>
                <a:lnTo>
                  <a:pt x="15954" y="34687"/>
                </a:lnTo>
                <a:lnTo>
                  <a:pt x="16348" y="35507"/>
                </a:lnTo>
                <a:lnTo>
                  <a:pt x="16611" y="37006"/>
                </a:lnTo>
                <a:lnTo>
                  <a:pt x="16785" y="38958"/>
                </a:lnTo>
                <a:lnTo>
                  <a:pt x="17855" y="40260"/>
                </a:lnTo>
                <a:lnTo>
                  <a:pt x="19520" y="41127"/>
                </a:lnTo>
                <a:lnTo>
                  <a:pt x="21583" y="41705"/>
                </a:lnTo>
                <a:lnTo>
                  <a:pt x="23910" y="42091"/>
                </a:lnTo>
                <a:lnTo>
                  <a:pt x="26415" y="42348"/>
                </a:lnTo>
                <a:lnTo>
                  <a:pt x="29037" y="42519"/>
                </a:lnTo>
                <a:lnTo>
                  <a:pt x="30784" y="43586"/>
                </a:lnTo>
                <a:lnTo>
                  <a:pt x="31950" y="45250"/>
                </a:lnTo>
                <a:lnTo>
                  <a:pt x="34241" y="51327"/>
                </a:lnTo>
                <a:lnTo>
                  <a:pt x="33301" y="52316"/>
                </a:lnTo>
                <a:lnTo>
                  <a:pt x="25709" y="60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4"/>
          <p:cNvSpPr/>
          <p:nvPr/>
        </p:nvSpPr>
        <p:spPr>
          <a:xfrm>
            <a:off x="8386766" y="3403647"/>
            <a:ext cx="77001" cy="76671"/>
          </a:xfrm>
          <a:custGeom>
            <a:avLst/>
            <a:gdLst/>
            <a:ahLst/>
            <a:cxnLst/>
            <a:rect l="0" t="0" r="0" b="0"/>
            <a:pathLst>
              <a:path w="77001" h="76671">
                <a:moveTo>
                  <a:pt x="8568" y="16780"/>
                </a:moveTo>
                <a:lnTo>
                  <a:pt x="28" y="16780"/>
                </a:lnTo>
                <a:lnTo>
                  <a:pt x="21308" y="16780"/>
                </a:lnTo>
                <a:lnTo>
                  <a:pt x="23729" y="17732"/>
                </a:lnTo>
                <a:lnTo>
                  <a:pt x="26295" y="19320"/>
                </a:lnTo>
                <a:lnTo>
                  <a:pt x="32708" y="24161"/>
                </a:lnTo>
                <a:lnTo>
                  <a:pt x="34187" y="24558"/>
                </a:lnTo>
                <a:lnTo>
                  <a:pt x="36125" y="24823"/>
                </a:lnTo>
                <a:lnTo>
                  <a:pt x="38370" y="25000"/>
                </a:lnTo>
                <a:lnTo>
                  <a:pt x="40818" y="26070"/>
                </a:lnTo>
                <a:lnTo>
                  <a:pt x="43403" y="27736"/>
                </a:lnTo>
                <a:lnTo>
                  <a:pt x="49846" y="32702"/>
                </a:lnTo>
                <a:lnTo>
                  <a:pt x="50374" y="34063"/>
                </a:lnTo>
                <a:lnTo>
                  <a:pt x="50727" y="35922"/>
                </a:lnTo>
                <a:lnTo>
                  <a:pt x="50961" y="38114"/>
                </a:lnTo>
                <a:lnTo>
                  <a:pt x="52070" y="39575"/>
                </a:lnTo>
                <a:lnTo>
                  <a:pt x="53762" y="40549"/>
                </a:lnTo>
                <a:lnTo>
                  <a:pt x="55843" y="41199"/>
                </a:lnTo>
                <a:lnTo>
                  <a:pt x="56277" y="41632"/>
                </a:lnTo>
                <a:lnTo>
                  <a:pt x="55615" y="41920"/>
                </a:lnTo>
                <a:lnTo>
                  <a:pt x="54220" y="42113"/>
                </a:lnTo>
                <a:lnTo>
                  <a:pt x="53290" y="43193"/>
                </a:lnTo>
                <a:lnTo>
                  <a:pt x="52671" y="44866"/>
                </a:lnTo>
                <a:lnTo>
                  <a:pt x="51676" y="49845"/>
                </a:lnTo>
                <a:lnTo>
                  <a:pt x="50642" y="50253"/>
                </a:lnTo>
                <a:lnTo>
                  <a:pt x="49000" y="50525"/>
                </a:lnTo>
                <a:lnTo>
                  <a:pt x="46952" y="50707"/>
                </a:lnTo>
                <a:lnTo>
                  <a:pt x="45588" y="49875"/>
                </a:lnTo>
                <a:lnTo>
                  <a:pt x="44679" y="48369"/>
                </a:lnTo>
                <a:lnTo>
                  <a:pt x="43218" y="43657"/>
                </a:lnTo>
                <a:lnTo>
                  <a:pt x="42146" y="43271"/>
                </a:lnTo>
                <a:lnTo>
                  <a:pt x="40479" y="43013"/>
                </a:lnTo>
                <a:lnTo>
                  <a:pt x="38415" y="42841"/>
                </a:lnTo>
                <a:lnTo>
                  <a:pt x="37038" y="41774"/>
                </a:lnTo>
                <a:lnTo>
                  <a:pt x="36120" y="40111"/>
                </a:lnTo>
                <a:lnTo>
                  <a:pt x="35509" y="38049"/>
                </a:lnTo>
                <a:lnTo>
                  <a:pt x="35102" y="35722"/>
                </a:lnTo>
                <a:lnTo>
                  <a:pt x="34830" y="33218"/>
                </a:lnTo>
                <a:lnTo>
                  <a:pt x="34394" y="26906"/>
                </a:lnTo>
                <a:lnTo>
                  <a:pt x="34334" y="23503"/>
                </a:lnTo>
                <a:lnTo>
                  <a:pt x="34317" y="21262"/>
                </a:lnTo>
                <a:lnTo>
                  <a:pt x="33354" y="18816"/>
                </a:lnTo>
                <a:lnTo>
                  <a:pt x="31760" y="16232"/>
                </a:lnTo>
                <a:lnTo>
                  <a:pt x="26908" y="9793"/>
                </a:lnTo>
                <a:lnTo>
                  <a:pt x="27463" y="9264"/>
                </a:lnTo>
                <a:lnTo>
                  <a:pt x="28785" y="8912"/>
                </a:lnTo>
                <a:lnTo>
                  <a:pt x="30618" y="8678"/>
                </a:lnTo>
                <a:lnTo>
                  <a:pt x="31841" y="7568"/>
                </a:lnTo>
                <a:lnTo>
                  <a:pt x="32656" y="5876"/>
                </a:lnTo>
                <a:lnTo>
                  <a:pt x="33199" y="3796"/>
                </a:lnTo>
                <a:lnTo>
                  <a:pt x="34514" y="2409"/>
                </a:lnTo>
                <a:lnTo>
                  <a:pt x="36343" y="1485"/>
                </a:lnTo>
                <a:lnTo>
                  <a:pt x="41572" y="0"/>
                </a:lnTo>
                <a:lnTo>
                  <a:pt x="42954" y="831"/>
                </a:lnTo>
                <a:lnTo>
                  <a:pt x="44827" y="2338"/>
                </a:lnTo>
                <a:lnTo>
                  <a:pt x="47029" y="4294"/>
                </a:lnTo>
                <a:lnTo>
                  <a:pt x="49448" y="5599"/>
                </a:lnTo>
                <a:lnTo>
                  <a:pt x="52014" y="6468"/>
                </a:lnTo>
                <a:lnTo>
                  <a:pt x="58426" y="7864"/>
                </a:lnTo>
                <a:lnTo>
                  <a:pt x="59904" y="8931"/>
                </a:lnTo>
                <a:lnTo>
                  <a:pt x="61842" y="10595"/>
                </a:lnTo>
                <a:lnTo>
                  <a:pt x="64087" y="12656"/>
                </a:lnTo>
                <a:lnTo>
                  <a:pt x="65583" y="14984"/>
                </a:lnTo>
                <a:lnTo>
                  <a:pt x="66582" y="17487"/>
                </a:lnTo>
                <a:lnTo>
                  <a:pt x="67246" y="20109"/>
                </a:lnTo>
                <a:lnTo>
                  <a:pt x="67690" y="22809"/>
                </a:lnTo>
                <a:lnTo>
                  <a:pt x="67985" y="25562"/>
                </a:lnTo>
                <a:lnTo>
                  <a:pt x="68183" y="28350"/>
                </a:lnTo>
                <a:lnTo>
                  <a:pt x="67361" y="31161"/>
                </a:lnTo>
                <a:lnTo>
                  <a:pt x="65862" y="33987"/>
                </a:lnTo>
                <a:lnTo>
                  <a:pt x="61161" y="40817"/>
                </a:lnTo>
                <a:lnTo>
                  <a:pt x="59823" y="42329"/>
                </a:lnTo>
                <a:lnTo>
                  <a:pt x="55796" y="46550"/>
                </a:lnTo>
                <a:lnTo>
                  <a:pt x="53388" y="48057"/>
                </a:lnTo>
                <a:lnTo>
                  <a:pt x="50832" y="49062"/>
                </a:lnTo>
                <a:lnTo>
                  <a:pt x="44434" y="50673"/>
                </a:lnTo>
                <a:lnTo>
                  <a:pt x="42956" y="50806"/>
                </a:lnTo>
                <a:lnTo>
                  <a:pt x="41019" y="50894"/>
                </a:lnTo>
                <a:lnTo>
                  <a:pt x="35616" y="51035"/>
                </a:lnTo>
                <a:lnTo>
                  <a:pt x="22471" y="51067"/>
                </a:lnTo>
                <a:lnTo>
                  <a:pt x="19741" y="50116"/>
                </a:lnTo>
                <a:lnTo>
                  <a:pt x="16970" y="48529"/>
                </a:lnTo>
                <a:lnTo>
                  <a:pt x="14169" y="46519"/>
                </a:lnTo>
                <a:lnTo>
                  <a:pt x="11350" y="45178"/>
                </a:lnTo>
                <a:lnTo>
                  <a:pt x="8518" y="44285"/>
                </a:lnTo>
                <a:lnTo>
                  <a:pt x="5677" y="43689"/>
                </a:lnTo>
                <a:lnTo>
                  <a:pt x="3784" y="42339"/>
                </a:lnTo>
                <a:lnTo>
                  <a:pt x="2521" y="40487"/>
                </a:lnTo>
                <a:lnTo>
                  <a:pt x="1680" y="38300"/>
                </a:lnTo>
                <a:lnTo>
                  <a:pt x="1119" y="35889"/>
                </a:lnTo>
                <a:lnTo>
                  <a:pt x="744" y="33330"/>
                </a:lnTo>
                <a:lnTo>
                  <a:pt x="145" y="26928"/>
                </a:lnTo>
                <a:lnTo>
                  <a:pt x="94" y="25451"/>
                </a:lnTo>
                <a:lnTo>
                  <a:pt x="5" y="16714"/>
                </a:lnTo>
                <a:lnTo>
                  <a:pt x="0" y="12623"/>
                </a:lnTo>
                <a:lnTo>
                  <a:pt x="952" y="11151"/>
                </a:lnTo>
                <a:lnTo>
                  <a:pt x="2538" y="10170"/>
                </a:lnTo>
                <a:lnTo>
                  <a:pt x="4548" y="9516"/>
                </a:lnTo>
                <a:lnTo>
                  <a:pt x="6841" y="9080"/>
                </a:lnTo>
                <a:lnTo>
                  <a:pt x="9322" y="8789"/>
                </a:lnTo>
                <a:lnTo>
                  <a:pt x="15597" y="8323"/>
                </a:lnTo>
                <a:lnTo>
                  <a:pt x="18994" y="8259"/>
                </a:lnTo>
                <a:lnTo>
                  <a:pt x="21235" y="8242"/>
                </a:lnTo>
                <a:lnTo>
                  <a:pt x="22728" y="9183"/>
                </a:lnTo>
                <a:lnTo>
                  <a:pt x="23723" y="10763"/>
                </a:lnTo>
                <a:lnTo>
                  <a:pt x="24387" y="12768"/>
                </a:lnTo>
                <a:lnTo>
                  <a:pt x="25781" y="15058"/>
                </a:lnTo>
                <a:lnTo>
                  <a:pt x="27664" y="17537"/>
                </a:lnTo>
                <a:lnTo>
                  <a:pt x="32978" y="23809"/>
                </a:lnTo>
                <a:lnTo>
                  <a:pt x="34367" y="26228"/>
                </a:lnTo>
                <a:lnTo>
                  <a:pt x="38450" y="33997"/>
                </a:lnTo>
                <a:lnTo>
                  <a:pt x="39919" y="37783"/>
                </a:lnTo>
                <a:lnTo>
                  <a:pt x="40900" y="41260"/>
                </a:lnTo>
                <a:lnTo>
                  <a:pt x="41552" y="44530"/>
                </a:lnTo>
                <a:lnTo>
                  <a:pt x="41035" y="47662"/>
                </a:lnTo>
                <a:lnTo>
                  <a:pt x="39738" y="50703"/>
                </a:lnTo>
                <a:lnTo>
                  <a:pt x="37920" y="53683"/>
                </a:lnTo>
                <a:lnTo>
                  <a:pt x="36709" y="56622"/>
                </a:lnTo>
                <a:lnTo>
                  <a:pt x="35902" y="59534"/>
                </a:lnTo>
                <a:lnTo>
                  <a:pt x="34606" y="66500"/>
                </a:lnTo>
                <a:lnTo>
                  <a:pt x="33546" y="68024"/>
                </a:lnTo>
                <a:lnTo>
                  <a:pt x="31889" y="69993"/>
                </a:lnTo>
                <a:lnTo>
                  <a:pt x="26934" y="75446"/>
                </a:lnTo>
                <a:lnTo>
                  <a:pt x="25574" y="75893"/>
                </a:lnTo>
                <a:lnTo>
                  <a:pt x="23716" y="76191"/>
                </a:lnTo>
                <a:lnTo>
                  <a:pt x="18440" y="76670"/>
                </a:lnTo>
                <a:lnTo>
                  <a:pt x="17054" y="75756"/>
                </a:lnTo>
                <a:lnTo>
                  <a:pt x="15178" y="74195"/>
                </a:lnTo>
                <a:lnTo>
                  <a:pt x="12975" y="72202"/>
                </a:lnTo>
                <a:lnTo>
                  <a:pt x="10553" y="70873"/>
                </a:lnTo>
                <a:lnTo>
                  <a:pt x="7987" y="69987"/>
                </a:lnTo>
                <a:lnTo>
                  <a:pt x="5324" y="69396"/>
                </a:lnTo>
                <a:lnTo>
                  <a:pt x="3548" y="68050"/>
                </a:lnTo>
                <a:lnTo>
                  <a:pt x="2364" y="66200"/>
                </a:lnTo>
                <a:lnTo>
                  <a:pt x="1575" y="64014"/>
                </a:lnTo>
                <a:lnTo>
                  <a:pt x="1049" y="61605"/>
                </a:lnTo>
                <a:lnTo>
                  <a:pt x="698" y="59045"/>
                </a:lnTo>
                <a:lnTo>
                  <a:pt x="464" y="56387"/>
                </a:lnTo>
                <a:lnTo>
                  <a:pt x="308" y="53662"/>
                </a:lnTo>
                <a:lnTo>
                  <a:pt x="134" y="48095"/>
                </a:lnTo>
                <a:lnTo>
                  <a:pt x="37" y="39605"/>
                </a:lnTo>
                <a:lnTo>
                  <a:pt x="976" y="36760"/>
                </a:lnTo>
                <a:lnTo>
                  <a:pt x="2555" y="33910"/>
                </a:lnTo>
                <a:lnTo>
                  <a:pt x="4559" y="31057"/>
                </a:lnTo>
                <a:lnTo>
                  <a:pt x="6848" y="29156"/>
                </a:lnTo>
                <a:lnTo>
                  <a:pt x="9326" y="27888"/>
                </a:lnTo>
                <a:lnTo>
                  <a:pt x="11932" y="27043"/>
                </a:lnTo>
                <a:lnTo>
                  <a:pt x="14620" y="25527"/>
                </a:lnTo>
                <a:lnTo>
                  <a:pt x="17366" y="23564"/>
                </a:lnTo>
                <a:lnTo>
                  <a:pt x="20148" y="21302"/>
                </a:lnTo>
                <a:lnTo>
                  <a:pt x="22956" y="19795"/>
                </a:lnTo>
                <a:lnTo>
                  <a:pt x="25780" y="18790"/>
                </a:lnTo>
                <a:lnTo>
                  <a:pt x="28615" y="18120"/>
                </a:lnTo>
                <a:lnTo>
                  <a:pt x="31458" y="17674"/>
                </a:lnTo>
                <a:lnTo>
                  <a:pt x="34306" y="17376"/>
                </a:lnTo>
                <a:lnTo>
                  <a:pt x="37157" y="17177"/>
                </a:lnTo>
                <a:lnTo>
                  <a:pt x="40010" y="17045"/>
                </a:lnTo>
                <a:lnTo>
                  <a:pt x="45720" y="16898"/>
                </a:lnTo>
                <a:lnTo>
                  <a:pt x="54290" y="16815"/>
                </a:lnTo>
                <a:lnTo>
                  <a:pt x="57147" y="17756"/>
                </a:lnTo>
                <a:lnTo>
                  <a:pt x="60005" y="19335"/>
                </a:lnTo>
                <a:lnTo>
                  <a:pt x="62861" y="21341"/>
                </a:lnTo>
                <a:lnTo>
                  <a:pt x="65719" y="22678"/>
                </a:lnTo>
                <a:lnTo>
                  <a:pt x="68576" y="23570"/>
                </a:lnTo>
                <a:lnTo>
                  <a:pt x="71434" y="24164"/>
                </a:lnTo>
                <a:lnTo>
                  <a:pt x="73339" y="25513"/>
                </a:lnTo>
                <a:lnTo>
                  <a:pt x="74609" y="27364"/>
                </a:lnTo>
                <a:lnTo>
                  <a:pt x="75456" y="29551"/>
                </a:lnTo>
                <a:lnTo>
                  <a:pt x="76019" y="31962"/>
                </a:lnTo>
                <a:lnTo>
                  <a:pt x="76396" y="34521"/>
                </a:lnTo>
                <a:lnTo>
                  <a:pt x="77000" y="40922"/>
                </a:lnTo>
                <a:lnTo>
                  <a:pt x="76097" y="41447"/>
                </a:lnTo>
                <a:lnTo>
                  <a:pt x="74543" y="41798"/>
                </a:lnTo>
                <a:lnTo>
                  <a:pt x="72554" y="42031"/>
                </a:lnTo>
                <a:lnTo>
                  <a:pt x="71228" y="43139"/>
                </a:lnTo>
                <a:lnTo>
                  <a:pt x="70344" y="44830"/>
                </a:lnTo>
                <a:lnTo>
                  <a:pt x="69755" y="46910"/>
                </a:lnTo>
                <a:lnTo>
                  <a:pt x="68410" y="48297"/>
                </a:lnTo>
                <a:lnTo>
                  <a:pt x="66561" y="49221"/>
                </a:lnTo>
                <a:lnTo>
                  <a:pt x="64374" y="49837"/>
                </a:lnTo>
                <a:lnTo>
                  <a:pt x="61966" y="50248"/>
                </a:lnTo>
                <a:lnTo>
                  <a:pt x="59406" y="50522"/>
                </a:lnTo>
                <a:lnTo>
                  <a:pt x="56748" y="50705"/>
                </a:lnTo>
                <a:lnTo>
                  <a:pt x="54023" y="50827"/>
                </a:lnTo>
                <a:lnTo>
                  <a:pt x="48456" y="50962"/>
                </a:lnTo>
                <a:lnTo>
                  <a:pt x="46590" y="50045"/>
                </a:lnTo>
                <a:lnTo>
                  <a:pt x="45346" y="48482"/>
                </a:lnTo>
                <a:lnTo>
                  <a:pt x="43349" y="43680"/>
                </a:lnTo>
                <a:lnTo>
                  <a:pt x="42234" y="43286"/>
                </a:lnTo>
                <a:lnTo>
                  <a:pt x="40536" y="43023"/>
                </a:lnTo>
                <a:lnTo>
                  <a:pt x="34286" y="424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5"/>
          <p:cNvSpPr/>
          <p:nvPr/>
        </p:nvSpPr>
        <p:spPr>
          <a:xfrm>
            <a:off x="6355081" y="3411854"/>
            <a:ext cx="60007" cy="60006"/>
          </a:xfrm>
          <a:custGeom>
            <a:avLst/>
            <a:gdLst/>
            <a:ahLst/>
            <a:cxnLst/>
            <a:rect l="0" t="0" r="0" b="0"/>
            <a:pathLst>
              <a:path w="60007" h="60006">
                <a:moveTo>
                  <a:pt x="17144" y="34291"/>
                </a:moveTo>
                <a:lnTo>
                  <a:pt x="25611" y="34291"/>
                </a:lnTo>
                <a:lnTo>
                  <a:pt x="25646" y="35243"/>
                </a:lnTo>
                <a:lnTo>
                  <a:pt x="25714" y="42510"/>
                </a:lnTo>
                <a:lnTo>
                  <a:pt x="24762" y="42628"/>
                </a:lnTo>
                <a:lnTo>
                  <a:pt x="23175" y="42706"/>
                </a:lnTo>
                <a:lnTo>
                  <a:pt x="17496" y="42854"/>
                </a:lnTo>
                <a:lnTo>
                  <a:pt x="17379" y="41904"/>
                </a:lnTo>
                <a:lnTo>
                  <a:pt x="17300" y="40319"/>
                </a:lnTo>
                <a:lnTo>
                  <a:pt x="17175" y="35482"/>
                </a:lnTo>
                <a:lnTo>
                  <a:pt x="16212" y="35085"/>
                </a:lnTo>
                <a:lnTo>
                  <a:pt x="14617" y="34820"/>
                </a:lnTo>
                <a:lnTo>
                  <a:pt x="12602" y="34644"/>
                </a:lnTo>
                <a:lnTo>
                  <a:pt x="11258" y="33573"/>
                </a:lnTo>
                <a:lnTo>
                  <a:pt x="10363" y="31907"/>
                </a:lnTo>
                <a:lnTo>
                  <a:pt x="8602" y="25826"/>
                </a:lnTo>
                <a:lnTo>
                  <a:pt x="9544" y="24837"/>
                </a:lnTo>
                <a:lnTo>
                  <a:pt x="16791" y="17502"/>
                </a:lnTo>
                <a:lnTo>
                  <a:pt x="17861" y="18335"/>
                </a:lnTo>
                <a:lnTo>
                  <a:pt x="19527" y="19844"/>
                </a:lnTo>
                <a:lnTo>
                  <a:pt x="24494" y="24558"/>
                </a:lnTo>
                <a:lnTo>
                  <a:pt x="25853" y="24945"/>
                </a:lnTo>
                <a:lnTo>
                  <a:pt x="27713" y="25202"/>
                </a:lnTo>
                <a:lnTo>
                  <a:pt x="29904" y="25374"/>
                </a:lnTo>
                <a:lnTo>
                  <a:pt x="32319" y="26441"/>
                </a:lnTo>
                <a:lnTo>
                  <a:pt x="34880" y="28105"/>
                </a:lnTo>
                <a:lnTo>
                  <a:pt x="41285" y="33069"/>
                </a:lnTo>
                <a:lnTo>
                  <a:pt x="41810" y="34429"/>
                </a:lnTo>
                <a:lnTo>
                  <a:pt x="42161" y="36288"/>
                </a:lnTo>
                <a:lnTo>
                  <a:pt x="42394" y="38479"/>
                </a:lnTo>
                <a:lnTo>
                  <a:pt x="42550" y="40893"/>
                </a:lnTo>
                <a:lnTo>
                  <a:pt x="42654" y="43455"/>
                </a:lnTo>
                <a:lnTo>
                  <a:pt x="42723" y="46115"/>
                </a:lnTo>
                <a:lnTo>
                  <a:pt x="41816" y="47889"/>
                </a:lnTo>
                <a:lnTo>
                  <a:pt x="40260" y="49071"/>
                </a:lnTo>
                <a:lnTo>
                  <a:pt x="38269" y="49859"/>
                </a:lnTo>
                <a:lnTo>
                  <a:pt x="35990" y="50385"/>
                </a:lnTo>
                <a:lnTo>
                  <a:pt x="33518" y="50735"/>
                </a:lnTo>
                <a:lnTo>
                  <a:pt x="30917" y="50969"/>
                </a:lnTo>
                <a:lnTo>
                  <a:pt x="29183" y="52077"/>
                </a:lnTo>
                <a:lnTo>
                  <a:pt x="28028" y="53768"/>
                </a:lnTo>
                <a:lnTo>
                  <a:pt x="27257" y="55848"/>
                </a:lnTo>
                <a:lnTo>
                  <a:pt x="25791" y="57235"/>
                </a:lnTo>
                <a:lnTo>
                  <a:pt x="23861" y="58159"/>
                </a:lnTo>
                <a:lnTo>
                  <a:pt x="17537" y="59900"/>
                </a:lnTo>
                <a:lnTo>
                  <a:pt x="16453" y="58983"/>
                </a:lnTo>
                <a:lnTo>
                  <a:pt x="14779" y="57420"/>
                </a:lnTo>
                <a:lnTo>
                  <a:pt x="12709" y="55425"/>
                </a:lnTo>
                <a:lnTo>
                  <a:pt x="10377" y="54095"/>
                </a:lnTo>
                <a:lnTo>
                  <a:pt x="7870" y="53209"/>
                </a:lnTo>
                <a:lnTo>
                  <a:pt x="5247" y="52618"/>
                </a:lnTo>
                <a:lnTo>
                  <a:pt x="3497" y="51271"/>
                </a:lnTo>
                <a:lnTo>
                  <a:pt x="2331" y="49421"/>
                </a:lnTo>
                <a:lnTo>
                  <a:pt x="460" y="44159"/>
                </a:lnTo>
                <a:lnTo>
                  <a:pt x="306" y="42774"/>
                </a:lnTo>
                <a:lnTo>
                  <a:pt x="203" y="40899"/>
                </a:lnTo>
                <a:lnTo>
                  <a:pt x="90" y="36275"/>
                </a:lnTo>
                <a:lnTo>
                  <a:pt x="0" y="13086"/>
                </a:lnTo>
                <a:lnTo>
                  <a:pt x="952" y="11582"/>
                </a:lnTo>
                <a:lnTo>
                  <a:pt x="2539" y="10579"/>
                </a:lnTo>
                <a:lnTo>
                  <a:pt x="4550" y="9910"/>
                </a:lnTo>
                <a:lnTo>
                  <a:pt x="6843" y="9465"/>
                </a:lnTo>
                <a:lnTo>
                  <a:pt x="9324" y="9167"/>
                </a:lnTo>
                <a:lnTo>
                  <a:pt x="15599" y="8691"/>
                </a:lnTo>
                <a:lnTo>
                  <a:pt x="18997" y="8625"/>
                </a:lnTo>
                <a:lnTo>
                  <a:pt x="21237" y="8608"/>
                </a:lnTo>
                <a:lnTo>
                  <a:pt x="23682" y="9549"/>
                </a:lnTo>
                <a:lnTo>
                  <a:pt x="26265" y="11128"/>
                </a:lnTo>
                <a:lnTo>
                  <a:pt x="32704" y="15957"/>
                </a:lnTo>
                <a:lnTo>
                  <a:pt x="34184" y="17306"/>
                </a:lnTo>
                <a:lnTo>
                  <a:pt x="38370" y="21344"/>
                </a:lnTo>
                <a:lnTo>
                  <a:pt x="40820" y="22802"/>
                </a:lnTo>
                <a:lnTo>
                  <a:pt x="43405" y="23774"/>
                </a:lnTo>
                <a:lnTo>
                  <a:pt x="46081" y="24422"/>
                </a:lnTo>
                <a:lnTo>
                  <a:pt x="47866" y="25807"/>
                </a:lnTo>
                <a:lnTo>
                  <a:pt x="49055" y="27682"/>
                </a:lnTo>
                <a:lnTo>
                  <a:pt x="49848" y="29885"/>
                </a:lnTo>
                <a:lnTo>
                  <a:pt x="50376" y="32306"/>
                </a:lnTo>
                <a:lnTo>
                  <a:pt x="50729" y="34873"/>
                </a:lnTo>
                <a:lnTo>
                  <a:pt x="50964" y="37536"/>
                </a:lnTo>
                <a:lnTo>
                  <a:pt x="51120" y="40264"/>
                </a:lnTo>
                <a:lnTo>
                  <a:pt x="51295" y="45836"/>
                </a:lnTo>
                <a:lnTo>
                  <a:pt x="50388" y="48655"/>
                </a:lnTo>
                <a:lnTo>
                  <a:pt x="48831" y="51487"/>
                </a:lnTo>
                <a:lnTo>
                  <a:pt x="46842" y="54327"/>
                </a:lnTo>
                <a:lnTo>
                  <a:pt x="44562" y="56221"/>
                </a:lnTo>
                <a:lnTo>
                  <a:pt x="42090" y="57483"/>
                </a:lnTo>
                <a:lnTo>
                  <a:pt x="39490" y="58325"/>
                </a:lnTo>
                <a:lnTo>
                  <a:pt x="36804" y="58886"/>
                </a:lnTo>
                <a:lnTo>
                  <a:pt x="34060" y="59260"/>
                </a:lnTo>
                <a:lnTo>
                  <a:pt x="27364" y="59860"/>
                </a:lnTo>
                <a:lnTo>
                  <a:pt x="25862" y="59910"/>
                </a:lnTo>
                <a:lnTo>
                  <a:pt x="17082" y="59999"/>
                </a:lnTo>
                <a:lnTo>
                  <a:pt x="12989" y="60005"/>
                </a:lnTo>
                <a:lnTo>
                  <a:pt x="11516" y="59053"/>
                </a:lnTo>
                <a:lnTo>
                  <a:pt x="10535" y="57467"/>
                </a:lnTo>
                <a:lnTo>
                  <a:pt x="8959" y="52627"/>
                </a:lnTo>
                <a:lnTo>
                  <a:pt x="8830" y="51277"/>
                </a:lnTo>
                <a:lnTo>
                  <a:pt x="8744" y="49425"/>
                </a:lnTo>
                <a:lnTo>
                  <a:pt x="8686" y="47238"/>
                </a:lnTo>
                <a:lnTo>
                  <a:pt x="8582" y="23935"/>
                </a:lnTo>
                <a:lnTo>
                  <a:pt x="9531" y="21672"/>
                </a:lnTo>
                <a:lnTo>
                  <a:pt x="11116" y="20163"/>
                </a:lnTo>
                <a:lnTo>
                  <a:pt x="13125" y="19157"/>
                </a:lnTo>
                <a:lnTo>
                  <a:pt x="14465" y="17534"/>
                </a:lnTo>
                <a:lnTo>
                  <a:pt x="15358" y="15500"/>
                </a:lnTo>
                <a:lnTo>
                  <a:pt x="15953" y="13191"/>
                </a:lnTo>
                <a:lnTo>
                  <a:pt x="17302" y="11651"/>
                </a:lnTo>
                <a:lnTo>
                  <a:pt x="19154" y="10625"/>
                </a:lnTo>
                <a:lnTo>
                  <a:pt x="21342" y="9941"/>
                </a:lnTo>
                <a:lnTo>
                  <a:pt x="23752" y="8533"/>
                </a:lnTo>
                <a:lnTo>
                  <a:pt x="26312" y="6641"/>
                </a:lnTo>
                <a:lnTo>
                  <a:pt x="28971" y="4428"/>
                </a:lnTo>
                <a:lnTo>
                  <a:pt x="31696" y="2952"/>
                </a:lnTo>
                <a:lnTo>
                  <a:pt x="34465" y="1968"/>
                </a:lnTo>
                <a:lnTo>
                  <a:pt x="37264" y="1312"/>
                </a:lnTo>
                <a:lnTo>
                  <a:pt x="40082" y="875"/>
                </a:lnTo>
                <a:lnTo>
                  <a:pt x="42913" y="584"/>
                </a:lnTo>
                <a:lnTo>
                  <a:pt x="45753" y="389"/>
                </a:lnTo>
                <a:lnTo>
                  <a:pt x="48599" y="260"/>
                </a:lnTo>
                <a:lnTo>
                  <a:pt x="600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6"/>
          <p:cNvSpPr/>
          <p:nvPr/>
        </p:nvSpPr>
        <p:spPr>
          <a:xfrm>
            <a:off x="7709534" y="3454717"/>
            <a:ext cx="745809" cy="1320166"/>
          </a:xfrm>
          <a:custGeom>
            <a:avLst/>
            <a:gdLst/>
            <a:ahLst/>
            <a:cxnLst/>
            <a:rect l="0" t="0" r="0" b="0"/>
            <a:pathLst>
              <a:path w="745809" h="1320166">
                <a:moveTo>
                  <a:pt x="0" y="1320165"/>
                </a:moveTo>
                <a:lnTo>
                  <a:pt x="4551" y="1315615"/>
                </a:lnTo>
                <a:lnTo>
                  <a:pt x="5892" y="1313321"/>
                </a:lnTo>
                <a:lnTo>
                  <a:pt x="8220" y="1304564"/>
                </a:lnTo>
                <a:lnTo>
                  <a:pt x="19143" y="1289958"/>
                </a:lnTo>
                <a:lnTo>
                  <a:pt x="22796" y="1281974"/>
                </a:lnTo>
                <a:lnTo>
                  <a:pt x="25805" y="1272125"/>
                </a:lnTo>
                <a:lnTo>
                  <a:pt x="31353" y="1263174"/>
                </a:lnTo>
                <a:lnTo>
                  <a:pt x="34373" y="1254490"/>
                </a:lnTo>
                <a:lnTo>
                  <a:pt x="39924" y="1245884"/>
                </a:lnTo>
                <a:lnTo>
                  <a:pt x="47028" y="1227034"/>
                </a:lnTo>
                <a:lnTo>
                  <a:pt x="64848" y="1197352"/>
                </a:lnTo>
                <a:lnTo>
                  <a:pt x="72639" y="1175981"/>
                </a:lnTo>
                <a:lnTo>
                  <a:pt x="82153" y="1160063"/>
                </a:lnTo>
                <a:lnTo>
                  <a:pt x="85619" y="1145939"/>
                </a:lnTo>
                <a:lnTo>
                  <a:pt x="99302" y="1120222"/>
                </a:lnTo>
                <a:lnTo>
                  <a:pt x="102765" y="1109581"/>
                </a:lnTo>
                <a:lnTo>
                  <a:pt x="114663" y="1089987"/>
                </a:lnTo>
                <a:lnTo>
                  <a:pt x="117637" y="1081974"/>
                </a:lnTo>
                <a:lnTo>
                  <a:pt x="118430" y="1078503"/>
                </a:lnTo>
                <a:lnTo>
                  <a:pt x="124390" y="1069568"/>
                </a:lnTo>
                <a:lnTo>
                  <a:pt x="131485" y="1060198"/>
                </a:lnTo>
                <a:lnTo>
                  <a:pt x="146153" y="1030658"/>
                </a:lnTo>
                <a:lnTo>
                  <a:pt x="154430" y="1018168"/>
                </a:lnTo>
                <a:lnTo>
                  <a:pt x="157246" y="1013106"/>
                </a:lnTo>
                <a:lnTo>
                  <a:pt x="160375" y="1002402"/>
                </a:lnTo>
                <a:lnTo>
                  <a:pt x="161209" y="996880"/>
                </a:lnTo>
                <a:lnTo>
                  <a:pt x="164677" y="988206"/>
                </a:lnTo>
                <a:lnTo>
                  <a:pt x="182985" y="954042"/>
                </a:lnTo>
                <a:lnTo>
                  <a:pt x="186103" y="945354"/>
                </a:lnTo>
                <a:lnTo>
                  <a:pt x="188441" y="937364"/>
                </a:lnTo>
                <a:lnTo>
                  <a:pt x="203121" y="906538"/>
                </a:lnTo>
                <a:lnTo>
                  <a:pt x="225752" y="868317"/>
                </a:lnTo>
                <a:lnTo>
                  <a:pt x="236222" y="851640"/>
                </a:lnTo>
                <a:lnTo>
                  <a:pt x="244080" y="825455"/>
                </a:lnTo>
                <a:lnTo>
                  <a:pt x="251814" y="808565"/>
                </a:lnTo>
                <a:lnTo>
                  <a:pt x="268852" y="786744"/>
                </a:lnTo>
                <a:lnTo>
                  <a:pt x="279262" y="774553"/>
                </a:lnTo>
                <a:lnTo>
                  <a:pt x="285407" y="764616"/>
                </a:lnTo>
                <a:lnTo>
                  <a:pt x="288773" y="753849"/>
                </a:lnTo>
                <a:lnTo>
                  <a:pt x="291221" y="742714"/>
                </a:lnTo>
                <a:lnTo>
                  <a:pt x="297954" y="726688"/>
                </a:lnTo>
                <a:lnTo>
                  <a:pt x="320072" y="688302"/>
                </a:lnTo>
                <a:lnTo>
                  <a:pt x="340045" y="649584"/>
                </a:lnTo>
                <a:lnTo>
                  <a:pt x="362903" y="611151"/>
                </a:lnTo>
                <a:lnTo>
                  <a:pt x="375286" y="588575"/>
                </a:lnTo>
                <a:lnTo>
                  <a:pt x="396002" y="560061"/>
                </a:lnTo>
                <a:lnTo>
                  <a:pt x="417126" y="520064"/>
                </a:lnTo>
                <a:lnTo>
                  <a:pt x="428612" y="499745"/>
                </a:lnTo>
                <a:lnTo>
                  <a:pt x="448802" y="476408"/>
                </a:lnTo>
                <a:lnTo>
                  <a:pt x="456008" y="465420"/>
                </a:lnTo>
                <a:lnTo>
                  <a:pt x="459845" y="454186"/>
                </a:lnTo>
                <a:lnTo>
                  <a:pt x="460870" y="448523"/>
                </a:lnTo>
                <a:lnTo>
                  <a:pt x="464546" y="439691"/>
                </a:lnTo>
                <a:lnTo>
                  <a:pt x="482744" y="410947"/>
                </a:lnTo>
                <a:lnTo>
                  <a:pt x="495461" y="394177"/>
                </a:lnTo>
                <a:lnTo>
                  <a:pt x="519997" y="349562"/>
                </a:lnTo>
                <a:lnTo>
                  <a:pt x="542923" y="311114"/>
                </a:lnTo>
                <a:lnTo>
                  <a:pt x="557213" y="285386"/>
                </a:lnTo>
                <a:lnTo>
                  <a:pt x="565785" y="272519"/>
                </a:lnTo>
                <a:lnTo>
                  <a:pt x="568643" y="267405"/>
                </a:lnTo>
                <a:lnTo>
                  <a:pt x="576898" y="259181"/>
                </a:lnTo>
                <a:lnTo>
                  <a:pt x="581767" y="255655"/>
                </a:lnTo>
                <a:lnTo>
                  <a:pt x="585012" y="251399"/>
                </a:lnTo>
                <a:lnTo>
                  <a:pt x="587176" y="246657"/>
                </a:lnTo>
                <a:lnTo>
                  <a:pt x="588618" y="241591"/>
                </a:lnTo>
                <a:lnTo>
                  <a:pt x="591485" y="237260"/>
                </a:lnTo>
                <a:lnTo>
                  <a:pt x="607233" y="220927"/>
                </a:lnTo>
                <a:lnTo>
                  <a:pt x="631452" y="185819"/>
                </a:lnTo>
                <a:lnTo>
                  <a:pt x="645789" y="168980"/>
                </a:lnTo>
                <a:lnTo>
                  <a:pt x="647695" y="165041"/>
                </a:lnTo>
                <a:lnTo>
                  <a:pt x="651333" y="151348"/>
                </a:lnTo>
                <a:lnTo>
                  <a:pt x="655560" y="144101"/>
                </a:lnTo>
                <a:lnTo>
                  <a:pt x="677275" y="120063"/>
                </a:lnTo>
                <a:lnTo>
                  <a:pt x="688668" y="108595"/>
                </a:lnTo>
                <a:lnTo>
                  <a:pt x="690569" y="105734"/>
                </a:lnTo>
                <a:lnTo>
                  <a:pt x="694198" y="97157"/>
                </a:lnTo>
                <a:lnTo>
                  <a:pt x="699930" y="88583"/>
                </a:lnTo>
                <a:lnTo>
                  <a:pt x="703005" y="80011"/>
                </a:lnTo>
                <a:lnTo>
                  <a:pt x="708573" y="71438"/>
                </a:lnTo>
                <a:lnTo>
                  <a:pt x="710209" y="65723"/>
                </a:lnTo>
                <a:lnTo>
                  <a:pt x="711597" y="63818"/>
                </a:lnTo>
                <a:lnTo>
                  <a:pt x="713476" y="62548"/>
                </a:lnTo>
                <a:lnTo>
                  <a:pt x="715681" y="61701"/>
                </a:lnTo>
                <a:lnTo>
                  <a:pt x="717151" y="60184"/>
                </a:lnTo>
                <a:lnTo>
                  <a:pt x="718131" y="58220"/>
                </a:lnTo>
                <a:lnTo>
                  <a:pt x="719704" y="52775"/>
                </a:lnTo>
                <a:lnTo>
                  <a:pt x="719976" y="47282"/>
                </a:lnTo>
                <a:lnTo>
                  <a:pt x="720966" y="45809"/>
                </a:lnTo>
                <a:lnTo>
                  <a:pt x="722580" y="44827"/>
                </a:lnTo>
                <a:lnTo>
                  <a:pt x="728307" y="42978"/>
                </a:lnTo>
                <a:lnTo>
                  <a:pt x="728663" y="8678"/>
                </a:lnTo>
                <a:lnTo>
                  <a:pt x="736883" y="356"/>
                </a:lnTo>
                <a:lnTo>
                  <a:pt x="7458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7"/>
          <p:cNvSpPr/>
          <p:nvPr/>
        </p:nvSpPr>
        <p:spPr>
          <a:xfrm>
            <a:off x="5694997" y="3446145"/>
            <a:ext cx="642938" cy="1320166"/>
          </a:xfrm>
          <a:custGeom>
            <a:avLst/>
            <a:gdLst/>
            <a:ahLst/>
            <a:cxnLst/>
            <a:rect l="0" t="0" r="0" b="0"/>
            <a:pathLst>
              <a:path w="642938" h="1320166">
                <a:moveTo>
                  <a:pt x="0" y="1320165"/>
                </a:moveTo>
                <a:lnTo>
                  <a:pt x="0" y="1315614"/>
                </a:lnTo>
                <a:lnTo>
                  <a:pt x="953" y="1314273"/>
                </a:lnTo>
                <a:lnTo>
                  <a:pt x="2540" y="1313379"/>
                </a:lnTo>
                <a:lnTo>
                  <a:pt x="4551" y="1312783"/>
                </a:lnTo>
                <a:lnTo>
                  <a:pt x="5891" y="1311434"/>
                </a:lnTo>
                <a:lnTo>
                  <a:pt x="6785" y="1309582"/>
                </a:lnTo>
                <a:lnTo>
                  <a:pt x="7381" y="1307394"/>
                </a:lnTo>
                <a:lnTo>
                  <a:pt x="10583" y="1302424"/>
                </a:lnTo>
                <a:lnTo>
                  <a:pt x="12770" y="1299765"/>
                </a:lnTo>
                <a:lnTo>
                  <a:pt x="14228" y="1296088"/>
                </a:lnTo>
                <a:lnTo>
                  <a:pt x="17233" y="1282762"/>
                </a:lnTo>
                <a:lnTo>
                  <a:pt x="21312" y="1275602"/>
                </a:lnTo>
                <a:lnTo>
                  <a:pt x="28963" y="1266215"/>
                </a:lnTo>
                <a:lnTo>
                  <a:pt x="30739" y="1262291"/>
                </a:lnTo>
                <a:lnTo>
                  <a:pt x="38373" y="1236826"/>
                </a:lnTo>
                <a:lnTo>
                  <a:pt x="60055" y="1199602"/>
                </a:lnTo>
                <a:lnTo>
                  <a:pt x="62897" y="1194069"/>
                </a:lnTo>
                <a:lnTo>
                  <a:pt x="66054" y="1182842"/>
                </a:lnTo>
                <a:lnTo>
                  <a:pt x="68410" y="1171502"/>
                </a:lnTo>
                <a:lnTo>
                  <a:pt x="83104" y="1132339"/>
                </a:lnTo>
                <a:lnTo>
                  <a:pt x="100986" y="1102435"/>
                </a:lnTo>
                <a:lnTo>
                  <a:pt x="110288" y="1091316"/>
                </a:lnTo>
                <a:lnTo>
                  <a:pt x="113530" y="1084731"/>
                </a:lnTo>
                <a:lnTo>
                  <a:pt x="121274" y="1058712"/>
                </a:lnTo>
                <a:lnTo>
                  <a:pt x="128961" y="1042037"/>
                </a:lnTo>
                <a:lnTo>
                  <a:pt x="140091" y="1015354"/>
                </a:lnTo>
                <a:lnTo>
                  <a:pt x="156401" y="991738"/>
                </a:lnTo>
                <a:lnTo>
                  <a:pt x="171823" y="949018"/>
                </a:lnTo>
                <a:lnTo>
                  <a:pt x="178283" y="934231"/>
                </a:lnTo>
                <a:lnTo>
                  <a:pt x="195413" y="909215"/>
                </a:lnTo>
                <a:lnTo>
                  <a:pt x="198856" y="903324"/>
                </a:lnTo>
                <a:lnTo>
                  <a:pt x="202680" y="891697"/>
                </a:lnTo>
                <a:lnTo>
                  <a:pt x="205332" y="880180"/>
                </a:lnTo>
                <a:lnTo>
                  <a:pt x="220243" y="844873"/>
                </a:lnTo>
                <a:lnTo>
                  <a:pt x="237192" y="803752"/>
                </a:lnTo>
                <a:lnTo>
                  <a:pt x="257176" y="762999"/>
                </a:lnTo>
                <a:lnTo>
                  <a:pt x="274320" y="726126"/>
                </a:lnTo>
                <a:lnTo>
                  <a:pt x="280035" y="712295"/>
                </a:lnTo>
                <a:lnTo>
                  <a:pt x="300037" y="674315"/>
                </a:lnTo>
                <a:lnTo>
                  <a:pt x="305753" y="660693"/>
                </a:lnTo>
                <a:lnTo>
                  <a:pt x="313372" y="646716"/>
                </a:lnTo>
                <a:lnTo>
                  <a:pt x="321232" y="619822"/>
                </a:lnTo>
                <a:lnTo>
                  <a:pt x="340112" y="580057"/>
                </a:lnTo>
                <a:lnTo>
                  <a:pt x="356241" y="545781"/>
                </a:lnTo>
                <a:lnTo>
                  <a:pt x="359871" y="529589"/>
                </a:lnTo>
                <a:lnTo>
                  <a:pt x="377347" y="496675"/>
                </a:lnTo>
                <a:lnTo>
                  <a:pt x="397202" y="457169"/>
                </a:lnTo>
                <a:lnTo>
                  <a:pt x="400372" y="448296"/>
                </a:lnTo>
                <a:lnTo>
                  <a:pt x="402733" y="440225"/>
                </a:lnTo>
                <a:lnTo>
                  <a:pt x="417431" y="409339"/>
                </a:lnTo>
                <a:lnTo>
                  <a:pt x="431514" y="387397"/>
                </a:lnTo>
                <a:lnTo>
                  <a:pt x="434671" y="376646"/>
                </a:lnTo>
                <a:lnTo>
                  <a:pt x="435513" y="371112"/>
                </a:lnTo>
                <a:lnTo>
                  <a:pt x="438989" y="362424"/>
                </a:lnTo>
                <a:lnTo>
                  <a:pt x="457305" y="332801"/>
                </a:lnTo>
                <a:lnTo>
                  <a:pt x="459175" y="328547"/>
                </a:lnTo>
                <a:lnTo>
                  <a:pt x="466974" y="302509"/>
                </a:lnTo>
                <a:lnTo>
                  <a:pt x="485845" y="271598"/>
                </a:lnTo>
                <a:lnTo>
                  <a:pt x="491521" y="264220"/>
                </a:lnTo>
                <a:lnTo>
                  <a:pt x="493416" y="259967"/>
                </a:lnTo>
                <a:lnTo>
                  <a:pt x="497035" y="245831"/>
                </a:lnTo>
                <a:lnTo>
                  <a:pt x="510776" y="220109"/>
                </a:lnTo>
                <a:lnTo>
                  <a:pt x="518431" y="198718"/>
                </a:lnTo>
                <a:lnTo>
                  <a:pt x="537281" y="168674"/>
                </a:lnTo>
                <a:lnTo>
                  <a:pt x="544851" y="158033"/>
                </a:lnTo>
                <a:lnTo>
                  <a:pt x="555152" y="134202"/>
                </a:lnTo>
                <a:lnTo>
                  <a:pt x="570617" y="114542"/>
                </a:lnTo>
                <a:lnTo>
                  <a:pt x="580873" y="91284"/>
                </a:lnTo>
                <a:lnTo>
                  <a:pt x="587930" y="80810"/>
                </a:lnTo>
                <a:lnTo>
                  <a:pt x="591396" y="71674"/>
                </a:lnTo>
                <a:lnTo>
                  <a:pt x="598033" y="62935"/>
                </a:lnTo>
                <a:lnTo>
                  <a:pt x="617268" y="42866"/>
                </a:lnTo>
                <a:lnTo>
                  <a:pt x="628660" y="31433"/>
                </a:lnTo>
                <a:lnTo>
                  <a:pt x="630562" y="28575"/>
                </a:lnTo>
                <a:lnTo>
                  <a:pt x="632674" y="22860"/>
                </a:lnTo>
                <a:lnTo>
                  <a:pt x="634191" y="20955"/>
                </a:lnTo>
                <a:lnTo>
                  <a:pt x="636154" y="19685"/>
                </a:lnTo>
                <a:lnTo>
                  <a:pt x="641598" y="17646"/>
                </a:lnTo>
                <a:lnTo>
                  <a:pt x="642044" y="16526"/>
                </a:lnTo>
                <a:lnTo>
                  <a:pt x="642859" y="8443"/>
                </a:lnTo>
                <a:lnTo>
                  <a:pt x="6429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8"/>
          <p:cNvSpPr/>
          <p:nvPr/>
        </p:nvSpPr>
        <p:spPr>
          <a:xfrm>
            <a:off x="6329362" y="3429000"/>
            <a:ext cx="2057401" cy="34291"/>
          </a:xfrm>
          <a:custGeom>
            <a:avLst/>
            <a:gdLst/>
            <a:ahLst/>
            <a:cxnLst/>
            <a:rect l="0" t="0" r="0" b="0"/>
            <a:pathLst>
              <a:path w="2057401" h="34291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0" y="27504"/>
                </a:lnTo>
                <a:lnTo>
                  <a:pt x="8219" y="25822"/>
                </a:lnTo>
                <a:lnTo>
                  <a:pt x="45732" y="25717"/>
                </a:lnTo>
                <a:lnTo>
                  <a:pt x="49538" y="24765"/>
                </a:lnTo>
                <a:lnTo>
                  <a:pt x="53980" y="23177"/>
                </a:lnTo>
                <a:lnTo>
                  <a:pt x="58847" y="21166"/>
                </a:lnTo>
                <a:lnTo>
                  <a:pt x="63044" y="19826"/>
                </a:lnTo>
                <a:lnTo>
                  <a:pt x="66794" y="18932"/>
                </a:lnTo>
                <a:lnTo>
                  <a:pt x="73501" y="17939"/>
                </a:lnTo>
                <a:lnTo>
                  <a:pt x="134389" y="17147"/>
                </a:lnTo>
                <a:lnTo>
                  <a:pt x="211842" y="17145"/>
                </a:lnTo>
                <a:lnTo>
                  <a:pt x="217428" y="16192"/>
                </a:lnTo>
                <a:lnTo>
                  <a:pt x="223057" y="14604"/>
                </a:lnTo>
                <a:lnTo>
                  <a:pt x="228715" y="12594"/>
                </a:lnTo>
                <a:lnTo>
                  <a:pt x="234392" y="11253"/>
                </a:lnTo>
                <a:lnTo>
                  <a:pt x="240081" y="10359"/>
                </a:lnTo>
                <a:lnTo>
                  <a:pt x="250530" y="9367"/>
                </a:lnTo>
                <a:lnTo>
                  <a:pt x="314709" y="8575"/>
                </a:lnTo>
                <a:lnTo>
                  <a:pt x="344098" y="8572"/>
                </a:lnTo>
                <a:lnTo>
                  <a:pt x="348462" y="7620"/>
                </a:lnTo>
                <a:lnTo>
                  <a:pt x="353275" y="6032"/>
                </a:lnTo>
                <a:lnTo>
                  <a:pt x="358390" y="4021"/>
                </a:lnTo>
                <a:lnTo>
                  <a:pt x="364656" y="2681"/>
                </a:lnTo>
                <a:lnTo>
                  <a:pt x="371692" y="1787"/>
                </a:lnTo>
                <a:lnTo>
                  <a:pt x="385224" y="794"/>
                </a:lnTo>
                <a:lnTo>
                  <a:pt x="448679" y="6"/>
                </a:lnTo>
                <a:lnTo>
                  <a:pt x="477210" y="0"/>
                </a:lnTo>
                <a:lnTo>
                  <a:pt x="482922" y="953"/>
                </a:lnTo>
                <a:lnTo>
                  <a:pt x="488635" y="2540"/>
                </a:lnTo>
                <a:lnTo>
                  <a:pt x="494350" y="4550"/>
                </a:lnTo>
                <a:lnTo>
                  <a:pt x="499111" y="5891"/>
                </a:lnTo>
                <a:lnTo>
                  <a:pt x="503239" y="6785"/>
                </a:lnTo>
                <a:lnTo>
                  <a:pt x="512270" y="7778"/>
                </a:lnTo>
                <a:lnTo>
                  <a:pt x="574247" y="8558"/>
                </a:lnTo>
                <a:lnTo>
                  <a:pt x="657256" y="8572"/>
                </a:lnTo>
                <a:lnTo>
                  <a:pt x="662961" y="9525"/>
                </a:lnTo>
                <a:lnTo>
                  <a:pt x="668669" y="11112"/>
                </a:lnTo>
                <a:lnTo>
                  <a:pt x="674380" y="13123"/>
                </a:lnTo>
                <a:lnTo>
                  <a:pt x="680091" y="14464"/>
                </a:lnTo>
                <a:lnTo>
                  <a:pt x="685804" y="15357"/>
                </a:lnTo>
                <a:lnTo>
                  <a:pt x="697232" y="16350"/>
                </a:lnTo>
                <a:lnTo>
                  <a:pt x="761165" y="17131"/>
                </a:lnTo>
                <a:lnTo>
                  <a:pt x="922610" y="17145"/>
                </a:lnTo>
                <a:lnTo>
                  <a:pt x="929398" y="18097"/>
                </a:lnTo>
                <a:lnTo>
                  <a:pt x="936782" y="19685"/>
                </a:lnTo>
                <a:lnTo>
                  <a:pt x="944562" y="21695"/>
                </a:lnTo>
                <a:lnTo>
                  <a:pt x="951653" y="23036"/>
                </a:lnTo>
                <a:lnTo>
                  <a:pt x="958285" y="23930"/>
                </a:lnTo>
                <a:lnTo>
                  <a:pt x="971687" y="24923"/>
                </a:lnTo>
                <a:lnTo>
                  <a:pt x="1032839" y="25686"/>
                </a:lnTo>
                <a:lnTo>
                  <a:pt x="1398541" y="25717"/>
                </a:lnTo>
                <a:lnTo>
                  <a:pt x="1405754" y="24765"/>
                </a:lnTo>
                <a:lnTo>
                  <a:pt x="1412466" y="23177"/>
                </a:lnTo>
                <a:lnTo>
                  <a:pt x="1418847" y="21166"/>
                </a:lnTo>
                <a:lnTo>
                  <a:pt x="1433556" y="21472"/>
                </a:lnTo>
                <a:lnTo>
                  <a:pt x="1441479" y="22887"/>
                </a:lnTo>
                <a:lnTo>
                  <a:pt x="1449618" y="23830"/>
                </a:lnTo>
                <a:lnTo>
                  <a:pt x="1466283" y="24879"/>
                </a:lnTo>
                <a:lnTo>
                  <a:pt x="1524975" y="25668"/>
                </a:lnTo>
                <a:lnTo>
                  <a:pt x="1545738" y="24750"/>
                </a:lnTo>
                <a:lnTo>
                  <a:pt x="1553415" y="23167"/>
                </a:lnTo>
                <a:lnTo>
                  <a:pt x="1561390" y="21160"/>
                </a:lnTo>
                <a:lnTo>
                  <a:pt x="1568611" y="19822"/>
                </a:lnTo>
                <a:lnTo>
                  <a:pt x="1575331" y="18929"/>
                </a:lnTo>
                <a:lnTo>
                  <a:pt x="1588830" y="17938"/>
                </a:lnTo>
                <a:lnTo>
                  <a:pt x="1647225" y="17176"/>
                </a:lnTo>
                <a:lnTo>
                  <a:pt x="1865946" y="17145"/>
                </a:lnTo>
                <a:lnTo>
                  <a:pt x="1871662" y="16192"/>
                </a:lnTo>
                <a:lnTo>
                  <a:pt x="1877378" y="14604"/>
                </a:lnTo>
                <a:lnTo>
                  <a:pt x="1883092" y="12594"/>
                </a:lnTo>
                <a:lnTo>
                  <a:pt x="1888807" y="11253"/>
                </a:lnTo>
                <a:lnTo>
                  <a:pt x="1894522" y="10359"/>
                </a:lnTo>
                <a:lnTo>
                  <a:pt x="1905953" y="9367"/>
                </a:lnTo>
                <a:lnTo>
                  <a:pt x="1968641" y="8578"/>
                </a:lnTo>
                <a:lnTo>
                  <a:pt x="1999852" y="8572"/>
                </a:lnTo>
                <a:lnTo>
                  <a:pt x="2002844" y="7620"/>
                </a:lnTo>
                <a:lnTo>
                  <a:pt x="2005789" y="6032"/>
                </a:lnTo>
                <a:lnTo>
                  <a:pt x="2008705" y="4021"/>
                </a:lnTo>
                <a:lnTo>
                  <a:pt x="2011601" y="2681"/>
                </a:lnTo>
                <a:lnTo>
                  <a:pt x="2014486" y="1787"/>
                </a:lnTo>
                <a:lnTo>
                  <a:pt x="2020229" y="794"/>
                </a:lnTo>
                <a:lnTo>
                  <a:pt x="2051686" y="9"/>
                </a:lnTo>
                <a:lnTo>
                  <a:pt x="2053590" y="958"/>
                </a:lnTo>
                <a:lnTo>
                  <a:pt x="2054861" y="2544"/>
                </a:lnTo>
                <a:lnTo>
                  <a:pt x="205740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9"/>
          <p:cNvSpPr/>
          <p:nvPr/>
        </p:nvSpPr>
        <p:spPr>
          <a:xfrm>
            <a:off x="5677852" y="4723447"/>
            <a:ext cx="2040256" cy="68228"/>
          </a:xfrm>
          <a:custGeom>
            <a:avLst/>
            <a:gdLst/>
            <a:ahLst/>
            <a:cxnLst/>
            <a:rect l="0" t="0" r="0" b="0"/>
            <a:pathLst>
              <a:path w="2040256" h="68228">
                <a:moveTo>
                  <a:pt x="0" y="60007"/>
                </a:moveTo>
                <a:lnTo>
                  <a:pt x="20473" y="60007"/>
                </a:lnTo>
                <a:lnTo>
                  <a:pt x="23174" y="60960"/>
                </a:lnTo>
                <a:lnTo>
                  <a:pt x="25927" y="62548"/>
                </a:lnTo>
                <a:lnTo>
                  <a:pt x="28715" y="64559"/>
                </a:lnTo>
                <a:lnTo>
                  <a:pt x="31526" y="65899"/>
                </a:lnTo>
                <a:lnTo>
                  <a:pt x="37189" y="67389"/>
                </a:lnTo>
                <a:lnTo>
                  <a:pt x="45732" y="68227"/>
                </a:lnTo>
                <a:lnTo>
                  <a:pt x="48586" y="67392"/>
                </a:lnTo>
                <a:lnTo>
                  <a:pt x="51441" y="65883"/>
                </a:lnTo>
                <a:lnTo>
                  <a:pt x="54296" y="63925"/>
                </a:lnTo>
                <a:lnTo>
                  <a:pt x="57153" y="62619"/>
                </a:lnTo>
                <a:lnTo>
                  <a:pt x="62866" y="61168"/>
                </a:lnTo>
                <a:lnTo>
                  <a:pt x="126201" y="60010"/>
                </a:lnTo>
                <a:lnTo>
                  <a:pt x="130807" y="59057"/>
                </a:lnTo>
                <a:lnTo>
                  <a:pt x="134829" y="57469"/>
                </a:lnTo>
                <a:lnTo>
                  <a:pt x="138464" y="55458"/>
                </a:lnTo>
                <a:lnTo>
                  <a:pt x="142792" y="54117"/>
                </a:lnTo>
                <a:lnTo>
                  <a:pt x="157985" y="52230"/>
                </a:lnTo>
                <a:lnTo>
                  <a:pt x="174551" y="50718"/>
                </a:lnTo>
                <a:lnTo>
                  <a:pt x="180185" y="49052"/>
                </a:lnTo>
                <a:lnTo>
                  <a:pt x="185846" y="46989"/>
                </a:lnTo>
                <a:lnTo>
                  <a:pt x="191525" y="45614"/>
                </a:lnTo>
                <a:lnTo>
                  <a:pt x="208619" y="43678"/>
                </a:lnTo>
                <a:lnTo>
                  <a:pt x="254319" y="42895"/>
                </a:lnTo>
                <a:lnTo>
                  <a:pt x="259080" y="41931"/>
                </a:lnTo>
                <a:lnTo>
                  <a:pt x="263208" y="40337"/>
                </a:lnTo>
                <a:lnTo>
                  <a:pt x="266912" y="38321"/>
                </a:lnTo>
                <a:lnTo>
                  <a:pt x="271286" y="36977"/>
                </a:lnTo>
                <a:lnTo>
                  <a:pt x="287497" y="35086"/>
                </a:lnTo>
                <a:lnTo>
                  <a:pt x="339721" y="34321"/>
                </a:lnTo>
                <a:lnTo>
                  <a:pt x="344590" y="35263"/>
                </a:lnTo>
                <a:lnTo>
                  <a:pt x="348789" y="36844"/>
                </a:lnTo>
                <a:lnTo>
                  <a:pt x="352541" y="38850"/>
                </a:lnTo>
                <a:lnTo>
                  <a:pt x="357900" y="39235"/>
                </a:lnTo>
                <a:lnTo>
                  <a:pt x="371474" y="37123"/>
                </a:lnTo>
                <a:lnTo>
                  <a:pt x="386080" y="35129"/>
                </a:lnTo>
                <a:lnTo>
                  <a:pt x="448347" y="34300"/>
                </a:lnTo>
                <a:lnTo>
                  <a:pt x="579722" y="34290"/>
                </a:lnTo>
                <a:lnTo>
                  <a:pt x="585554" y="33338"/>
                </a:lnTo>
                <a:lnTo>
                  <a:pt x="591347" y="31750"/>
                </a:lnTo>
                <a:lnTo>
                  <a:pt x="597114" y="29740"/>
                </a:lnTo>
                <a:lnTo>
                  <a:pt x="603816" y="28398"/>
                </a:lnTo>
                <a:lnTo>
                  <a:pt x="625948" y="26512"/>
                </a:lnTo>
                <a:lnTo>
                  <a:pt x="685753" y="25731"/>
                </a:lnTo>
                <a:lnTo>
                  <a:pt x="698162" y="24771"/>
                </a:lnTo>
                <a:lnTo>
                  <a:pt x="705471" y="23182"/>
                </a:lnTo>
                <a:lnTo>
                  <a:pt x="713202" y="21170"/>
                </a:lnTo>
                <a:lnTo>
                  <a:pt x="720260" y="19828"/>
                </a:lnTo>
                <a:lnTo>
                  <a:pt x="739297" y="17940"/>
                </a:lnTo>
                <a:lnTo>
                  <a:pt x="799285" y="17166"/>
                </a:lnTo>
                <a:lnTo>
                  <a:pt x="1222978" y="17145"/>
                </a:lnTo>
                <a:lnTo>
                  <a:pt x="1228704" y="16193"/>
                </a:lnTo>
                <a:lnTo>
                  <a:pt x="1234426" y="14606"/>
                </a:lnTo>
                <a:lnTo>
                  <a:pt x="1240145" y="12594"/>
                </a:lnTo>
                <a:lnTo>
                  <a:pt x="1246816" y="11253"/>
                </a:lnTo>
                <a:lnTo>
                  <a:pt x="1268905" y="9367"/>
                </a:lnTo>
                <a:lnTo>
                  <a:pt x="1328691" y="8586"/>
                </a:lnTo>
                <a:lnTo>
                  <a:pt x="1351588" y="8575"/>
                </a:lnTo>
                <a:lnTo>
                  <a:pt x="1357306" y="7622"/>
                </a:lnTo>
                <a:lnTo>
                  <a:pt x="1363023" y="6034"/>
                </a:lnTo>
                <a:lnTo>
                  <a:pt x="1368740" y="4022"/>
                </a:lnTo>
                <a:lnTo>
                  <a:pt x="1375408" y="2681"/>
                </a:lnTo>
                <a:lnTo>
                  <a:pt x="1397494" y="795"/>
                </a:lnTo>
                <a:lnTo>
                  <a:pt x="1457432" y="21"/>
                </a:lnTo>
                <a:lnTo>
                  <a:pt x="1766850" y="0"/>
                </a:lnTo>
                <a:lnTo>
                  <a:pt x="1772259" y="953"/>
                </a:lnTo>
                <a:lnTo>
                  <a:pt x="1778724" y="2540"/>
                </a:lnTo>
                <a:lnTo>
                  <a:pt x="1785891" y="4551"/>
                </a:lnTo>
                <a:lnTo>
                  <a:pt x="1792574" y="5892"/>
                </a:lnTo>
                <a:lnTo>
                  <a:pt x="1811082" y="7778"/>
                </a:lnTo>
                <a:lnTo>
                  <a:pt x="1872453" y="8566"/>
                </a:lnTo>
                <a:lnTo>
                  <a:pt x="2021416" y="8573"/>
                </a:lnTo>
                <a:lnTo>
                  <a:pt x="2022933" y="9525"/>
                </a:lnTo>
                <a:lnTo>
                  <a:pt x="2024897" y="11113"/>
                </a:lnTo>
                <a:lnTo>
                  <a:pt x="2031286" y="16792"/>
                </a:lnTo>
                <a:lnTo>
                  <a:pt x="204025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0"/>
          <p:cNvSpPr/>
          <p:nvPr/>
        </p:nvSpPr>
        <p:spPr>
          <a:xfrm>
            <a:off x="6963727" y="2666047"/>
            <a:ext cx="128579" cy="436791"/>
          </a:xfrm>
          <a:custGeom>
            <a:avLst/>
            <a:gdLst/>
            <a:ahLst/>
            <a:cxnLst/>
            <a:rect l="0" t="0" r="0" b="0"/>
            <a:pathLst>
              <a:path w="128579" h="43679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1" y="11932"/>
                </a:lnTo>
                <a:lnTo>
                  <a:pt x="15181" y="14622"/>
                </a:lnTo>
                <a:lnTo>
                  <a:pt x="20400" y="20151"/>
                </a:lnTo>
                <a:lnTo>
                  <a:pt x="23125" y="23912"/>
                </a:lnTo>
                <a:lnTo>
                  <a:pt x="25895" y="28324"/>
                </a:lnTo>
                <a:lnTo>
                  <a:pt x="28693" y="33170"/>
                </a:lnTo>
                <a:lnTo>
                  <a:pt x="31511" y="37353"/>
                </a:lnTo>
                <a:lnTo>
                  <a:pt x="34342" y="41095"/>
                </a:lnTo>
                <a:lnTo>
                  <a:pt x="37182" y="44542"/>
                </a:lnTo>
                <a:lnTo>
                  <a:pt x="39076" y="49697"/>
                </a:lnTo>
                <a:lnTo>
                  <a:pt x="42693" y="70605"/>
                </a:lnTo>
                <a:lnTo>
                  <a:pt x="44655" y="78502"/>
                </a:lnTo>
                <a:lnTo>
                  <a:pt x="46915" y="86625"/>
                </a:lnTo>
                <a:lnTo>
                  <a:pt x="51966" y="103270"/>
                </a:lnTo>
                <a:lnTo>
                  <a:pt x="62970" y="137239"/>
                </a:lnTo>
                <a:lnTo>
                  <a:pt x="64840" y="146738"/>
                </a:lnTo>
                <a:lnTo>
                  <a:pt x="66087" y="156880"/>
                </a:lnTo>
                <a:lnTo>
                  <a:pt x="66918" y="167452"/>
                </a:lnTo>
                <a:lnTo>
                  <a:pt x="69377" y="177357"/>
                </a:lnTo>
                <a:lnTo>
                  <a:pt x="72921" y="186818"/>
                </a:lnTo>
                <a:lnTo>
                  <a:pt x="77189" y="195983"/>
                </a:lnTo>
                <a:lnTo>
                  <a:pt x="80035" y="205903"/>
                </a:lnTo>
                <a:lnTo>
                  <a:pt x="81932" y="216326"/>
                </a:lnTo>
                <a:lnTo>
                  <a:pt x="83197" y="227085"/>
                </a:lnTo>
                <a:lnTo>
                  <a:pt x="84991" y="237115"/>
                </a:lnTo>
                <a:lnTo>
                  <a:pt x="87141" y="246659"/>
                </a:lnTo>
                <a:lnTo>
                  <a:pt x="89526" y="255880"/>
                </a:lnTo>
                <a:lnTo>
                  <a:pt x="91117" y="264884"/>
                </a:lnTo>
                <a:lnTo>
                  <a:pt x="92177" y="273744"/>
                </a:lnTo>
                <a:lnTo>
                  <a:pt x="92884" y="282509"/>
                </a:lnTo>
                <a:lnTo>
                  <a:pt x="94308" y="291209"/>
                </a:lnTo>
                <a:lnTo>
                  <a:pt x="96209" y="299867"/>
                </a:lnTo>
                <a:lnTo>
                  <a:pt x="98429" y="308496"/>
                </a:lnTo>
                <a:lnTo>
                  <a:pt x="99910" y="317107"/>
                </a:lnTo>
                <a:lnTo>
                  <a:pt x="100896" y="325705"/>
                </a:lnTo>
                <a:lnTo>
                  <a:pt x="101554" y="334294"/>
                </a:lnTo>
                <a:lnTo>
                  <a:pt x="102945" y="342878"/>
                </a:lnTo>
                <a:lnTo>
                  <a:pt x="104826" y="351458"/>
                </a:lnTo>
                <a:lnTo>
                  <a:pt x="107031" y="360035"/>
                </a:lnTo>
                <a:lnTo>
                  <a:pt x="108501" y="367658"/>
                </a:lnTo>
                <a:lnTo>
                  <a:pt x="110135" y="381209"/>
                </a:lnTo>
                <a:lnTo>
                  <a:pt x="110862" y="391041"/>
                </a:lnTo>
                <a:lnTo>
                  <a:pt x="111055" y="394997"/>
                </a:lnTo>
                <a:lnTo>
                  <a:pt x="113810" y="404472"/>
                </a:lnTo>
                <a:lnTo>
                  <a:pt x="117257" y="414080"/>
                </a:lnTo>
                <a:lnTo>
                  <a:pt x="118790" y="421526"/>
                </a:lnTo>
                <a:lnTo>
                  <a:pt x="120150" y="423892"/>
                </a:lnTo>
                <a:lnTo>
                  <a:pt x="122011" y="425470"/>
                </a:lnTo>
                <a:lnTo>
                  <a:pt x="124203" y="426522"/>
                </a:lnTo>
                <a:lnTo>
                  <a:pt x="125665" y="428175"/>
                </a:lnTo>
                <a:lnTo>
                  <a:pt x="126639" y="430230"/>
                </a:lnTo>
                <a:lnTo>
                  <a:pt x="128474" y="436790"/>
                </a:lnTo>
                <a:lnTo>
                  <a:pt x="128578" y="429781"/>
                </a:lnTo>
                <a:lnTo>
                  <a:pt x="126043" y="426599"/>
                </a:lnTo>
                <a:lnTo>
                  <a:pt x="124034" y="424417"/>
                </a:lnTo>
                <a:lnTo>
                  <a:pt x="122694" y="422010"/>
                </a:lnTo>
                <a:lnTo>
                  <a:pt x="121206" y="416795"/>
                </a:lnTo>
                <a:lnTo>
                  <a:pt x="120545" y="411302"/>
                </a:lnTo>
                <a:lnTo>
                  <a:pt x="120015" y="4029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1"/>
          <p:cNvSpPr/>
          <p:nvPr/>
        </p:nvSpPr>
        <p:spPr>
          <a:xfrm>
            <a:off x="6938364" y="2618558"/>
            <a:ext cx="272228" cy="261802"/>
          </a:xfrm>
          <a:custGeom>
            <a:avLst/>
            <a:gdLst/>
            <a:ahLst/>
            <a:cxnLst/>
            <a:rect l="0" t="0" r="0" b="0"/>
            <a:pathLst>
              <a:path w="272228" h="261802">
                <a:moveTo>
                  <a:pt x="8218" y="81779"/>
                </a:moveTo>
                <a:lnTo>
                  <a:pt x="8218" y="66179"/>
                </a:lnTo>
                <a:lnTo>
                  <a:pt x="5678" y="62781"/>
                </a:lnTo>
                <a:lnTo>
                  <a:pt x="838" y="57389"/>
                </a:lnTo>
                <a:lnTo>
                  <a:pt x="176" y="54112"/>
                </a:lnTo>
                <a:lnTo>
                  <a:pt x="0" y="51904"/>
                </a:lnTo>
                <a:lnTo>
                  <a:pt x="834" y="49480"/>
                </a:lnTo>
                <a:lnTo>
                  <a:pt x="5607" y="42470"/>
                </a:lnTo>
                <a:lnTo>
                  <a:pt x="12424" y="34834"/>
                </a:lnTo>
                <a:lnTo>
                  <a:pt x="14833" y="33337"/>
                </a:lnTo>
                <a:lnTo>
                  <a:pt x="22772" y="30278"/>
                </a:lnTo>
                <a:lnTo>
                  <a:pt x="28339" y="26187"/>
                </a:lnTo>
                <a:lnTo>
                  <a:pt x="32109" y="24715"/>
                </a:lnTo>
                <a:lnTo>
                  <a:pt x="36528" y="23734"/>
                </a:lnTo>
                <a:lnTo>
                  <a:pt x="41379" y="23080"/>
                </a:lnTo>
                <a:lnTo>
                  <a:pt x="46518" y="21692"/>
                </a:lnTo>
                <a:lnTo>
                  <a:pt x="51848" y="19813"/>
                </a:lnTo>
                <a:lnTo>
                  <a:pt x="57308" y="17608"/>
                </a:lnTo>
                <a:lnTo>
                  <a:pt x="62852" y="15186"/>
                </a:lnTo>
                <a:lnTo>
                  <a:pt x="74093" y="9955"/>
                </a:lnTo>
                <a:lnTo>
                  <a:pt x="80709" y="8179"/>
                </a:lnTo>
                <a:lnTo>
                  <a:pt x="87978" y="6995"/>
                </a:lnTo>
                <a:lnTo>
                  <a:pt x="95681" y="6205"/>
                </a:lnTo>
                <a:lnTo>
                  <a:pt x="102722" y="4727"/>
                </a:lnTo>
                <a:lnTo>
                  <a:pt x="109321" y="2788"/>
                </a:lnTo>
                <a:lnTo>
                  <a:pt x="115625" y="544"/>
                </a:lnTo>
                <a:lnTo>
                  <a:pt x="122685" y="0"/>
                </a:lnTo>
                <a:lnTo>
                  <a:pt x="130250" y="589"/>
                </a:lnTo>
                <a:lnTo>
                  <a:pt x="138150" y="1935"/>
                </a:lnTo>
                <a:lnTo>
                  <a:pt x="145322" y="2832"/>
                </a:lnTo>
                <a:lnTo>
                  <a:pt x="152008" y="3430"/>
                </a:lnTo>
                <a:lnTo>
                  <a:pt x="158371" y="3829"/>
                </a:lnTo>
                <a:lnTo>
                  <a:pt x="165470" y="6000"/>
                </a:lnTo>
                <a:lnTo>
                  <a:pt x="173060" y="9352"/>
                </a:lnTo>
                <a:lnTo>
                  <a:pt x="180978" y="13492"/>
                </a:lnTo>
                <a:lnTo>
                  <a:pt x="188161" y="16252"/>
                </a:lnTo>
                <a:lnTo>
                  <a:pt x="194855" y="18092"/>
                </a:lnTo>
                <a:lnTo>
                  <a:pt x="201223" y="19318"/>
                </a:lnTo>
                <a:lnTo>
                  <a:pt x="207373" y="22041"/>
                </a:lnTo>
                <a:lnTo>
                  <a:pt x="213378" y="25761"/>
                </a:lnTo>
                <a:lnTo>
                  <a:pt x="219286" y="30146"/>
                </a:lnTo>
                <a:lnTo>
                  <a:pt x="225130" y="34022"/>
                </a:lnTo>
                <a:lnTo>
                  <a:pt x="230931" y="37559"/>
                </a:lnTo>
                <a:lnTo>
                  <a:pt x="236704" y="40869"/>
                </a:lnTo>
                <a:lnTo>
                  <a:pt x="241504" y="44981"/>
                </a:lnTo>
                <a:lnTo>
                  <a:pt x="245657" y="49627"/>
                </a:lnTo>
                <a:lnTo>
                  <a:pt x="249379" y="54629"/>
                </a:lnTo>
                <a:lnTo>
                  <a:pt x="252811" y="59869"/>
                </a:lnTo>
                <a:lnTo>
                  <a:pt x="256053" y="65267"/>
                </a:lnTo>
                <a:lnTo>
                  <a:pt x="259167" y="70772"/>
                </a:lnTo>
                <a:lnTo>
                  <a:pt x="265166" y="81967"/>
                </a:lnTo>
                <a:lnTo>
                  <a:pt x="268100" y="87619"/>
                </a:lnTo>
                <a:lnTo>
                  <a:pt x="270055" y="94245"/>
                </a:lnTo>
                <a:lnTo>
                  <a:pt x="271358" y="101520"/>
                </a:lnTo>
                <a:lnTo>
                  <a:pt x="272227" y="109227"/>
                </a:lnTo>
                <a:lnTo>
                  <a:pt x="271854" y="116270"/>
                </a:lnTo>
                <a:lnTo>
                  <a:pt x="270653" y="122871"/>
                </a:lnTo>
                <a:lnTo>
                  <a:pt x="268899" y="129176"/>
                </a:lnTo>
                <a:lnTo>
                  <a:pt x="264411" y="143802"/>
                </a:lnTo>
                <a:lnTo>
                  <a:pt x="261881" y="151702"/>
                </a:lnTo>
                <a:lnTo>
                  <a:pt x="259242" y="158875"/>
                </a:lnTo>
                <a:lnTo>
                  <a:pt x="256530" y="165561"/>
                </a:lnTo>
                <a:lnTo>
                  <a:pt x="253769" y="171924"/>
                </a:lnTo>
                <a:lnTo>
                  <a:pt x="248162" y="184074"/>
                </a:lnTo>
                <a:lnTo>
                  <a:pt x="245333" y="189981"/>
                </a:lnTo>
                <a:lnTo>
                  <a:pt x="241542" y="195823"/>
                </a:lnTo>
                <a:lnTo>
                  <a:pt x="237110" y="201623"/>
                </a:lnTo>
                <a:lnTo>
                  <a:pt x="232251" y="207395"/>
                </a:lnTo>
                <a:lnTo>
                  <a:pt x="228058" y="212196"/>
                </a:lnTo>
                <a:lnTo>
                  <a:pt x="220860" y="220069"/>
                </a:lnTo>
                <a:lnTo>
                  <a:pt x="206902" y="234408"/>
                </a:lnTo>
                <a:lnTo>
                  <a:pt x="195252" y="246171"/>
                </a:lnTo>
                <a:lnTo>
                  <a:pt x="190057" y="249476"/>
                </a:lnTo>
                <a:lnTo>
                  <a:pt x="183736" y="252632"/>
                </a:lnTo>
                <a:lnTo>
                  <a:pt x="176666" y="255689"/>
                </a:lnTo>
                <a:lnTo>
                  <a:pt x="170998" y="257726"/>
                </a:lnTo>
                <a:lnTo>
                  <a:pt x="166269" y="259085"/>
                </a:lnTo>
                <a:lnTo>
                  <a:pt x="162163" y="259990"/>
                </a:lnTo>
                <a:lnTo>
                  <a:pt x="157520" y="260594"/>
                </a:lnTo>
                <a:lnTo>
                  <a:pt x="152521" y="260997"/>
                </a:lnTo>
                <a:lnTo>
                  <a:pt x="147283" y="261265"/>
                </a:lnTo>
                <a:lnTo>
                  <a:pt x="136382" y="261563"/>
                </a:lnTo>
                <a:lnTo>
                  <a:pt x="87076" y="261801"/>
                </a:lnTo>
                <a:lnTo>
                  <a:pt x="86508" y="260849"/>
                </a:lnTo>
                <a:lnTo>
                  <a:pt x="85370" y="2532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2"/>
          <p:cNvSpPr/>
          <p:nvPr/>
        </p:nvSpPr>
        <p:spPr>
          <a:xfrm>
            <a:off x="7281059" y="2601101"/>
            <a:ext cx="368469" cy="279215"/>
          </a:xfrm>
          <a:custGeom>
            <a:avLst/>
            <a:gdLst/>
            <a:ahLst/>
            <a:cxnLst/>
            <a:rect l="0" t="0" r="0" b="0"/>
            <a:pathLst>
              <a:path w="368469" h="279215">
                <a:moveTo>
                  <a:pt x="128438" y="4938"/>
                </a:moveTo>
                <a:lnTo>
                  <a:pt x="120219" y="4938"/>
                </a:lnTo>
                <a:lnTo>
                  <a:pt x="115419" y="388"/>
                </a:lnTo>
                <a:lnTo>
                  <a:pt x="113091" y="0"/>
                </a:lnTo>
                <a:lnTo>
                  <a:pt x="110587" y="693"/>
                </a:lnTo>
                <a:lnTo>
                  <a:pt x="107965" y="2108"/>
                </a:lnTo>
                <a:lnTo>
                  <a:pt x="102512" y="3681"/>
                </a:lnTo>
                <a:lnTo>
                  <a:pt x="99723" y="4100"/>
                </a:lnTo>
                <a:lnTo>
                  <a:pt x="91546" y="7106"/>
                </a:lnTo>
                <a:lnTo>
                  <a:pt x="82514" y="11617"/>
                </a:lnTo>
                <a:lnTo>
                  <a:pt x="72075" y="19512"/>
                </a:lnTo>
                <a:lnTo>
                  <a:pt x="65923" y="25068"/>
                </a:lnTo>
                <a:lnTo>
                  <a:pt x="52554" y="38102"/>
                </a:lnTo>
                <a:lnTo>
                  <a:pt x="48321" y="43240"/>
                </a:lnTo>
                <a:lnTo>
                  <a:pt x="44547" y="48570"/>
                </a:lnTo>
                <a:lnTo>
                  <a:pt x="41078" y="54029"/>
                </a:lnTo>
                <a:lnTo>
                  <a:pt x="37813" y="60525"/>
                </a:lnTo>
                <a:lnTo>
                  <a:pt x="34684" y="67714"/>
                </a:lnTo>
                <a:lnTo>
                  <a:pt x="31645" y="75364"/>
                </a:lnTo>
                <a:lnTo>
                  <a:pt x="28667" y="82369"/>
                </a:lnTo>
                <a:lnTo>
                  <a:pt x="22818" y="95232"/>
                </a:lnTo>
                <a:lnTo>
                  <a:pt x="19924" y="102282"/>
                </a:lnTo>
                <a:lnTo>
                  <a:pt x="17043" y="109839"/>
                </a:lnTo>
                <a:lnTo>
                  <a:pt x="11302" y="125856"/>
                </a:lnTo>
                <a:lnTo>
                  <a:pt x="5575" y="142500"/>
                </a:lnTo>
                <a:lnTo>
                  <a:pt x="3667" y="150938"/>
                </a:lnTo>
                <a:lnTo>
                  <a:pt x="2395" y="159422"/>
                </a:lnTo>
                <a:lnTo>
                  <a:pt x="1547" y="167935"/>
                </a:lnTo>
                <a:lnTo>
                  <a:pt x="981" y="175515"/>
                </a:lnTo>
                <a:lnTo>
                  <a:pt x="605" y="182474"/>
                </a:lnTo>
                <a:lnTo>
                  <a:pt x="185" y="195286"/>
                </a:lnTo>
                <a:lnTo>
                  <a:pt x="0" y="207330"/>
                </a:lnTo>
                <a:lnTo>
                  <a:pt x="902" y="213209"/>
                </a:lnTo>
                <a:lnTo>
                  <a:pt x="2456" y="219033"/>
                </a:lnTo>
                <a:lnTo>
                  <a:pt x="4445" y="224821"/>
                </a:lnTo>
                <a:lnTo>
                  <a:pt x="6724" y="229632"/>
                </a:lnTo>
                <a:lnTo>
                  <a:pt x="11795" y="237517"/>
                </a:lnTo>
                <a:lnTo>
                  <a:pt x="14684" y="244197"/>
                </a:lnTo>
                <a:lnTo>
                  <a:pt x="15455" y="247311"/>
                </a:lnTo>
                <a:lnTo>
                  <a:pt x="18851" y="253312"/>
                </a:lnTo>
                <a:lnTo>
                  <a:pt x="21090" y="256246"/>
                </a:lnTo>
                <a:lnTo>
                  <a:pt x="23535" y="258202"/>
                </a:lnTo>
                <a:lnTo>
                  <a:pt x="26118" y="259506"/>
                </a:lnTo>
                <a:lnTo>
                  <a:pt x="31527" y="260955"/>
                </a:lnTo>
                <a:lnTo>
                  <a:pt x="37107" y="261598"/>
                </a:lnTo>
                <a:lnTo>
                  <a:pt x="39928" y="260818"/>
                </a:lnTo>
                <a:lnTo>
                  <a:pt x="45603" y="257410"/>
                </a:lnTo>
                <a:lnTo>
                  <a:pt x="47497" y="255168"/>
                </a:lnTo>
                <a:lnTo>
                  <a:pt x="48760" y="252721"/>
                </a:lnTo>
                <a:lnTo>
                  <a:pt x="51115" y="246509"/>
                </a:lnTo>
                <a:lnTo>
                  <a:pt x="53077" y="242186"/>
                </a:lnTo>
                <a:lnTo>
                  <a:pt x="55338" y="237398"/>
                </a:lnTo>
                <a:lnTo>
                  <a:pt x="56845" y="232302"/>
                </a:lnTo>
                <a:lnTo>
                  <a:pt x="57849" y="226999"/>
                </a:lnTo>
                <a:lnTo>
                  <a:pt x="58519" y="221559"/>
                </a:lnTo>
                <a:lnTo>
                  <a:pt x="59918" y="216027"/>
                </a:lnTo>
                <a:lnTo>
                  <a:pt x="61803" y="210434"/>
                </a:lnTo>
                <a:lnTo>
                  <a:pt x="64012" y="204801"/>
                </a:lnTo>
                <a:lnTo>
                  <a:pt x="66438" y="199140"/>
                </a:lnTo>
                <a:lnTo>
                  <a:pt x="71672" y="187770"/>
                </a:lnTo>
                <a:lnTo>
                  <a:pt x="73449" y="181119"/>
                </a:lnTo>
                <a:lnTo>
                  <a:pt x="74634" y="173827"/>
                </a:lnTo>
                <a:lnTo>
                  <a:pt x="75423" y="166108"/>
                </a:lnTo>
                <a:lnTo>
                  <a:pt x="76902" y="159058"/>
                </a:lnTo>
                <a:lnTo>
                  <a:pt x="78841" y="152452"/>
                </a:lnTo>
                <a:lnTo>
                  <a:pt x="86120" y="131514"/>
                </a:lnTo>
                <a:lnTo>
                  <a:pt x="88797" y="123612"/>
                </a:lnTo>
                <a:lnTo>
                  <a:pt x="90580" y="116439"/>
                </a:lnTo>
                <a:lnTo>
                  <a:pt x="91770" y="109752"/>
                </a:lnTo>
                <a:lnTo>
                  <a:pt x="92563" y="103389"/>
                </a:lnTo>
                <a:lnTo>
                  <a:pt x="93091" y="96290"/>
                </a:lnTo>
                <a:lnTo>
                  <a:pt x="93443" y="88700"/>
                </a:lnTo>
                <a:lnTo>
                  <a:pt x="94008" y="65087"/>
                </a:lnTo>
                <a:lnTo>
                  <a:pt x="94107" y="54405"/>
                </a:lnTo>
                <a:lnTo>
                  <a:pt x="93168" y="51251"/>
                </a:lnTo>
                <a:lnTo>
                  <a:pt x="89585" y="45207"/>
                </a:lnTo>
                <a:lnTo>
                  <a:pt x="87357" y="39345"/>
                </a:lnTo>
                <a:lnTo>
                  <a:pt x="85680" y="31165"/>
                </a:lnTo>
                <a:lnTo>
                  <a:pt x="85606" y="35358"/>
                </a:lnTo>
                <a:lnTo>
                  <a:pt x="86549" y="36648"/>
                </a:lnTo>
                <a:lnTo>
                  <a:pt x="88129" y="37508"/>
                </a:lnTo>
                <a:lnTo>
                  <a:pt x="90136" y="38082"/>
                </a:lnTo>
                <a:lnTo>
                  <a:pt x="91473" y="39416"/>
                </a:lnTo>
                <a:lnTo>
                  <a:pt x="92365" y="41259"/>
                </a:lnTo>
                <a:lnTo>
                  <a:pt x="94308" y="46799"/>
                </a:lnTo>
                <a:lnTo>
                  <a:pt x="96160" y="50943"/>
                </a:lnTo>
                <a:lnTo>
                  <a:pt x="98347" y="55610"/>
                </a:lnTo>
                <a:lnTo>
                  <a:pt x="99805" y="60627"/>
                </a:lnTo>
                <a:lnTo>
                  <a:pt x="100777" y="65877"/>
                </a:lnTo>
                <a:lnTo>
                  <a:pt x="101425" y="71282"/>
                </a:lnTo>
                <a:lnTo>
                  <a:pt x="102809" y="76790"/>
                </a:lnTo>
                <a:lnTo>
                  <a:pt x="104685" y="82367"/>
                </a:lnTo>
                <a:lnTo>
                  <a:pt x="106887" y="87990"/>
                </a:lnTo>
                <a:lnTo>
                  <a:pt x="108355" y="94596"/>
                </a:lnTo>
                <a:lnTo>
                  <a:pt x="109335" y="101858"/>
                </a:lnTo>
                <a:lnTo>
                  <a:pt x="109988" y="109556"/>
                </a:lnTo>
                <a:lnTo>
                  <a:pt x="111375" y="116594"/>
                </a:lnTo>
                <a:lnTo>
                  <a:pt x="113253" y="123190"/>
                </a:lnTo>
                <a:lnTo>
                  <a:pt x="115457" y="129493"/>
                </a:lnTo>
                <a:lnTo>
                  <a:pt x="116927" y="136552"/>
                </a:lnTo>
                <a:lnTo>
                  <a:pt x="117907" y="144116"/>
                </a:lnTo>
                <a:lnTo>
                  <a:pt x="118559" y="152016"/>
                </a:lnTo>
                <a:lnTo>
                  <a:pt x="119948" y="159188"/>
                </a:lnTo>
                <a:lnTo>
                  <a:pt x="121825" y="165874"/>
                </a:lnTo>
                <a:lnTo>
                  <a:pt x="124030" y="172236"/>
                </a:lnTo>
                <a:lnTo>
                  <a:pt x="125499" y="179335"/>
                </a:lnTo>
                <a:lnTo>
                  <a:pt x="126479" y="186925"/>
                </a:lnTo>
                <a:lnTo>
                  <a:pt x="127132" y="194843"/>
                </a:lnTo>
                <a:lnTo>
                  <a:pt x="128520" y="201074"/>
                </a:lnTo>
                <a:lnTo>
                  <a:pt x="130397" y="206181"/>
                </a:lnTo>
                <a:lnTo>
                  <a:pt x="132603" y="210538"/>
                </a:lnTo>
                <a:lnTo>
                  <a:pt x="135977" y="215347"/>
                </a:lnTo>
                <a:lnTo>
                  <a:pt x="140132" y="220458"/>
                </a:lnTo>
                <a:lnTo>
                  <a:pt x="144806" y="225771"/>
                </a:lnTo>
                <a:lnTo>
                  <a:pt x="150000" y="234214"/>
                </a:lnTo>
                <a:lnTo>
                  <a:pt x="153261" y="241141"/>
                </a:lnTo>
                <a:lnTo>
                  <a:pt x="157886" y="247395"/>
                </a:lnTo>
                <a:lnTo>
                  <a:pt x="160452" y="249444"/>
                </a:lnTo>
                <a:lnTo>
                  <a:pt x="163116" y="250810"/>
                </a:lnTo>
                <a:lnTo>
                  <a:pt x="165844" y="251720"/>
                </a:lnTo>
                <a:lnTo>
                  <a:pt x="173955" y="252732"/>
                </a:lnTo>
                <a:lnTo>
                  <a:pt x="178785" y="253002"/>
                </a:lnTo>
                <a:lnTo>
                  <a:pt x="182958" y="252229"/>
                </a:lnTo>
                <a:lnTo>
                  <a:pt x="190134" y="248831"/>
                </a:lnTo>
                <a:lnTo>
                  <a:pt x="192429" y="246591"/>
                </a:lnTo>
                <a:lnTo>
                  <a:pt x="193959" y="244145"/>
                </a:lnTo>
                <a:lnTo>
                  <a:pt x="196611" y="237935"/>
                </a:lnTo>
                <a:lnTo>
                  <a:pt x="200964" y="228825"/>
                </a:lnTo>
                <a:lnTo>
                  <a:pt x="217116" y="196228"/>
                </a:lnTo>
                <a:lnTo>
                  <a:pt x="219942" y="189615"/>
                </a:lnTo>
                <a:lnTo>
                  <a:pt x="222778" y="182349"/>
                </a:lnTo>
                <a:lnTo>
                  <a:pt x="228470" y="166655"/>
                </a:lnTo>
                <a:lnTo>
                  <a:pt x="242740" y="124801"/>
                </a:lnTo>
                <a:lnTo>
                  <a:pt x="244645" y="117232"/>
                </a:lnTo>
                <a:lnTo>
                  <a:pt x="245914" y="110281"/>
                </a:lnTo>
                <a:lnTo>
                  <a:pt x="246761" y="103742"/>
                </a:lnTo>
                <a:lnTo>
                  <a:pt x="248277" y="96525"/>
                </a:lnTo>
                <a:lnTo>
                  <a:pt x="250241" y="88856"/>
                </a:lnTo>
                <a:lnTo>
                  <a:pt x="252502" y="80886"/>
                </a:lnTo>
                <a:lnTo>
                  <a:pt x="254010" y="74620"/>
                </a:lnTo>
                <a:lnTo>
                  <a:pt x="255015" y="69491"/>
                </a:lnTo>
                <a:lnTo>
                  <a:pt x="256132" y="61251"/>
                </a:lnTo>
                <a:lnTo>
                  <a:pt x="256629" y="54414"/>
                </a:lnTo>
                <a:lnTo>
                  <a:pt x="255808" y="51257"/>
                </a:lnTo>
                <a:lnTo>
                  <a:pt x="251056" y="43216"/>
                </a:lnTo>
                <a:lnTo>
                  <a:pt x="248483" y="39275"/>
                </a:lnTo>
                <a:lnTo>
                  <a:pt x="248454" y="71313"/>
                </a:lnTo>
                <a:lnTo>
                  <a:pt x="249406" y="76810"/>
                </a:lnTo>
                <a:lnTo>
                  <a:pt x="250994" y="82381"/>
                </a:lnTo>
                <a:lnTo>
                  <a:pt x="253004" y="87999"/>
                </a:lnTo>
                <a:lnTo>
                  <a:pt x="254345" y="93650"/>
                </a:lnTo>
                <a:lnTo>
                  <a:pt x="255238" y="99322"/>
                </a:lnTo>
                <a:lnTo>
                  <a:pt x="255834" y="105008"/>
                </a:lnTo>
                <a:lnTo>
                  <a:pt x="257184" y="111657"/>
                </a:lnTo>
                <a:lnTo>
                  <a:pt x="259036" y="118946"/>
                </a:lnTo>
                <a:lnTo>
                  <a:pt x="261224" y="126664"/>
                </a:lnTo>
                <a:lnTo>
                  <a:pt x="262682" y="134666"/>
                </a:lnTo>
                <a:lnTo>
                  <a:pt x="263654" y="142859"/>
                </a:lnTo>
                <a:lnTo>
                  <a:pt x="264302" y="151178"/>
                </a:lnTo>
                <a:lnTo>
                  <a:pt x="265687" y="158629"/>
                </a:lnTo>
                <a:lnTo>
                  <a:pt x="267562" y="165501"/>
                </a:lnTo>
                <a:lnTo>
                  <a:pt x="269764" y="171988"/>
                </a:lnTo>
                <a:lnTo>
                  <a:pt x="272186" y="178217"/>
                </a:lnTo>
                <a:lnTo>
                  <a:pt x="274752" y="184275"/>
                </a:lnTo>
                <a:lnTo>
                  <a:pt x="277416" y="190219"/>
                </a:lnTo>
                <a:lnTo>
                  <a:pt x="279192" y="196086"/>
                </a:lnTo>
                <a:lnTo>
                  <a:pt x="280375" y="201903"/>
                </a:lnTo>
                <a:lnTo>
                  <a:pt x="281165" y="207685"/>
                </a:lnTo>
                <a:lnTo>
                  <a:pt x="282644" y="213446"/>
                </a:lnTo>
                <a:lnTo>
                  <a:pt x="284582" y="219191"/>
                </a:lnTo>
                <a:lnTo>
                  <a:pt x="286827" y="224926"/>
                </a:lnTo>
                <a:lnTo>
                  <a:pt x="289275" y="230654"/>
                </a:lnTo>
                <a:lnTo>
                  <a:pt x="294536" y="242099"/>
                </a:lnTo>
                <a:lnTo>
                  <a:pt x="296320" y="246866"/>
                </a:lnTo>
                <a:lnTo>
                  <a:pt x="298303" y="254702"/>
                </a:lnTo>
                <a:lnTo>
                  <a:pt x="301723" y="261360"/>
                </a:lnTo>
                <a:lnTo>
                  <a:pt x="303969" y="264468"/>
                </a:lnTo>
                <a:lnTo>
                  <a:pt x="306464" y="270463"/>
                </a:lnTo>
                <a:lnTo>
                  <a:pt x="308344" y="278744"/>
                </a:lnTo>
                <a:lnTo>
                  <a:pt x="305869" y="279030"/>
                </a:lnTo>
                <a:lnTo>
                  <a:pt x="301069" y="279214"/>
                </a:lnTo>
                <a:lnTo>
                  <a:pt x="295687" y="274694"/>
                </a:lnTo>
                <a:lnTo>
                  <a:pt x="294230" y="272406"/>
                </a:lnTo>
                <a:lnTo>
                  <a:pt x="291226" y="263681"/>
                </a:lnTo>
                <a:lnTo>
                  <a:pt x="289351" y="259349"/>
                </a:lnTo>
                <a:lnTo>
                  <a:pt x="284728" y="249455"/>
                </a:lnTo>
                <a:lnTo>
                  <a:pt x="271199" y="221947"/>
                </a:lnTo>
                <a:lnTo>
                  <a:pt x="269332" y="215333"/>
                </a:lnTo>
                <a:lnTo>
                  <a:pt x="268087" y="208067"/>
                </a:lnTo>
                <a:lnTo>
                  <a:pt x="267258" y="200365"/>
                </a:lnTo>
                <a:lnTo>
                  <a:pt x="266704" y="193325"/>
                </a:lnTo>
                <a:lnTo>
                  <a:pt x="266336" y="186727"/>
                </a:lnTo>
                <a:lnTo>
                  <a:pt x="266090" y="180423"/>
                </a:lnTo>
                <a:lnTo>
                  <a:pt x="266878" y="173363"/>
                </a:lnTo>
                <a:lnTo>
                  <a:pt x="268356" y="165799"/>
                </a:lnTo>
                <a:lnTo>
                  <a:pt x="270295" y="157899"/>
                </a:lnTo>
                <a:lnTo>
                  <a:pt x="271586" y="149775"/>
                </a:lnTo>
                <a:lnTo>
                  <a:pt x="272448" y="141501"/>
                </a:lnTo>
                <a:lnTo>
                  <a:pt x="273022" y="133128"/>
                </a:lnTo>
                <a:lnTo>
                  <a:pt x="274358" y="125641"/>
                </a:lnTo>
                <a:lnTo>
                  <a:pt x="276200" y="118744"/>
                </a:lnTo>
                <a:lnTo>
                  <a:pt x="286002" y="89437"/>
                </a:lnTo>
                <a:lnTo>
                  <a:pt x="289678" y="82226"/>
                </a:lnTo>
                <a:lnTo>
                  <a:pt x="294034" y="75513"/>
                </a:lnTo>
                <a:lnTo>
                  <a:pt x="298843" y="69133"/>
                </a:lnTo>
                <a:lnTo>
                  <a:pt x="303953" y="62975"/>
                </a:lnTo>
                <a:lnTo>
                  <a:pt x="309266" y="56965"/>
                </a:lnTo>
                <a:lnTo>
                  <a:pt x="319296" y="46159"/>
                </a:lnTo>
                <a:lnTo>
                  <a:pt x="326929" y="38181"/>
                </a:lnTo>
                <a:lnTo>
                  <a:pt x="352854" y="12004"/>
                </a:lnTo>
                <a:lnTo>
                  <a:pt x="356154" y="9649"/>
                </a:lnTo>
                <a:lnTo>
                  <a:pt x="359307" y="8079"/>
                </a:lnTo>
                <a:lnTo>
                  <a:pt x="368468" y="49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3"/>
          <p:cNvSpPr/>
          <p:nvPr/>
        </p:nvSpPr>
        <p:spPr>
          <a:xfrm>
            <a:off x="7709580" y="2443324"/>
            <a:ext cx="462871" cy="462754"/>
          </a:xfrm>
          <a:custGeom>
            <a:avLst/>
            <a:gdLst/>
            <a:ahLst/>
            <a:cxnLst/>
            <a:rect l="0" t="0" r="0" b="0"/>
            <a:pathLst>
              <a:path w="462871" h="462754">
                <a:moveTo>
                  <a:pt x="128542" y="179861"/>
                </a:moveTo>
                <a:lnTo>
                  <a:pt x="128542" y="171641"/>
                </a:lnTo>
                <a:lnTo>
                  <a:pt x="115772" y="171297"/>
                </a:lnTo>
                <a:lnTo>
                  <a:pt x="108142" y="171291"/>
                </a:lnTo>
                <a:lnTo>
                  <a:pt x="105418" y="172242"/>
                </a:lnTo>
                <a:lnTo>
                  <a:pt x="99850" y="175840"/>
                </a:lnTo>
                <a:lnTo>
                  <a:pt x="86809" y="187771"/>
                </a:lnTo>
                <a:lnTo>
                  <a:pt x="75431" y="198820"/>
                </a:lnTo>
                <a:lnTo>
                  <a:pt x="66027" y="212677"/>
                </a:lnTo>
                <a:lnTo>
                  <a:pt x="57578" y="225878"/>
                </a:lnTo>
                <a:lnTo>
                  <a:pt x="47472" y="240318"/>
                </a:lnTo>
                <a:lnTo>
                  <a:pt x="36631" y="253086"/>
                </a:lnTo>
                <a:lnTo>
                  <a:pt x="32026" y="260110"/>
                </a:lnTo>
                <a:lnTo>
                  <a:pt x="28003" y="267650"/>
                </a:lnTo>
                <a:lnTo>
                  <a:pt x="24368" y="275534"/>
                </a:lnTo>
                <a:lnTo>
                  <a:pt x="20993" y="283648"/>
                </a:lnTo>
                <a:lnTo>
                  <a:pt x="17790" y="291915"/>
                </a:lnTo>
                <a:lnTo>
                  <a:pt x="11692" y="308720"/>
                </a:lnTo>
                <a:lnTo>
                  <a:pt x="5806" y="325714"/>
                </a:lnTo>
                <a:lnTo>
                  <a:pt x="3856" y="333294"/>
                </a:lnTo>
                <a:lnTo>
                  <a:pt x="1688" y="346796"/>
                </a:lnTo>
                <a:lnTo>
                  <a:pt x="1110" y="354016"/>
                </a:lnTo>
                <a:lnTo>
                  <a:pt x="726" y="361686"/>
                </a:lnTo>
                <a:lnTo>
                  <a:pt x="297" y="376877"/>
                </a:lnTo>
                <a:lnTo>
                  <a:pt x="0" y="408064"/>
                </a:lnTo>
                <a:lnTo>
                  <a:pt x="937" y="412959"/>
                </a:lnTo>
                <a:lnTo>
                  <a:pt x="4518" y="420937"/>
                </a:lnTo>
                <a:lnTo>
                  <a:pt x="14579" y="433820"/>
                </a:lnTo>
                <a:lnTo>
                  <a:pt x="20107" y="439734"/>
                </a:lnTo>
                <a:lnTo>
                  <a:pt x="22915" y="441692"/>
                </a:lnTo>
                <a:lnTo>
                  <a:pt x="41666" y="449643"/>
                </a:lnTo>
                <a:lnTo>
                  <a:pt x="45859" y="450203"/>
                </a:lnTo>
                <a:lnTo>
                  <a:pt x="49608" y="449624"/>
                </a:lnTo>
                <a:lnTo>
                  <a:pt x="57917" y="446401"/>
                </a:lnTo>
                <a:lnTo>
                  <a:pt x="63907" y="441292"/>
                </a:lnTo>
                <a:lnTo>
                  <a:pt x="71714" y="429195"/>
                </a:lnTo>
                <a:lnTo>
                  <a:pt x="74711" y="418946"/>
                </a:lnTo>
                <a:lnTo>
                  <a:pt x="76994" y="408041"/>
                </a:lnTo>
                <a:lnTo>
                  <a:pt x="81184" y="396844"/>
                </a:lnTo>
                <a:lnTo>
                  <a:pt x="86222" y="382978"/>
                </a:lnTo>
                <a:lnTo>
                  <a:pt x="88899" y="375279"/>
                </a:lnTo>
                <a:lnTo>
                  <a:pt x="91873" y="361646"/>
                </a:lnTo>
                <a:lnTo>
                  <a:pt x="93194" y="348284"/>
                </a:lnTo>
                <a:lnTo>
                  <a:pt x="93547" y="340720"/>
                </a:lnTo>
                <a:lnTo>
                  <a:pt x="93782" y="332821"/>
                </a:lnTo>
                <a:lnTo>
                  <a:pt x="94891" y="324696"/>
                </a:lnTo>
                <a:lnTo>
                  <a:pt x="96583" y="316423"/>
                </a:lnTo>
                <a:lnTo>
                  <a:pt x="98664" y="308050"/>
                </a:lnTo>
                <a:lnTo>
                  <a:pt x="100051" y="299610"/>
                </a:lnTo>
                <a:lnTo>
                  <a:pt x="100975" y="291126"/>
                </a:lnTo>
                <a:lnTo>
                  <a:pt x="101592" y="282613"/>
                </a:lnTo>
                <a:lnTo>
                  <a:pt x="102002" y="275032"/>
                </a:lnTo>
                <a:lnTo>
                  <a:pt x="102459" y="261529"/>
                </a:lnTo>
                <a:lnTo>
                  <a:pt x="102753" y="237338"/>
                </a:lnTo>
                <a:lnTo>
                  <a:pt x="102824" y="207071"/>
                </a:lnTo>
                <a:lnTo>
                  <a:pt x="101871" y="206573"/>
                </a:lnTo>
                <a:lnTo>
                  <a:pt x="98273" y="206020"/>
                </a:lnTo>
                <a:lnTo>
                  <a:pt x="96933" y="206825"/>
                </a:lnTo>
                <a:lnTo>
                  <a:pt x="96039" y="208315"/>
                </a:lnTo>
                <a:lnTo>
                  <a:pt x="95444" y="210260"/>
                </a:lnTo>
                <a:lnTo>
                  <a:pt x="95999" y="212509"/>
                </a:lnTo>
                <a:lnTo>
                  <a:pt x="100379" y="220226"/>
                </a:lnTo>
                <a:lnTo>
                  <a:pt x="101737" y="225741"/>
                </a:lnTo>
                <a:lnTo>
                  <a:pt x="102342" y="236447"/>
                </a:lnTo>
                <a:lnTo>
                  <a:pt x="103562" y="249777"/>
                </a:lnTo>
                <a:lnTo>
                  <a:pt x="107280" y="262052"/>
                </a:lnTo>
                <a:lnTo>
                  <a:pt x="109567" y="276398"/>
                </a:lnTo>
                <a:lnTo>
                  <a:pt x="110177" y="284224"/>
                </a:lnTo>
                <a:lnTo>
                  <a:pt x="110584" y="292298"/>
                </a:lnTo>
                <a:lnTo>
                  <a:pt x="111035" y="308890"/>
                </a:lnTo>
                <a:lnTo>
                  <a:pt x="111289" y="329746"/>
                </a:lnTo>
                <a:lnTo>
                  <a:pt x="113890" y="342044"/>
                </a:lnTo>
                <a:lnTo>
                  <a:pt x="117267" y="354812"/>
                </a:lnTo>
                <a:lnTo>
                  <a:pt x="118168" y="362217"/>
                </a:lnTo>
                <a:lnTo>
                  <a:pt x="120121" y="376161"/>
                </a:lnTo>
                <a:lnTo>
                  <a:pt x="126576" y="390318"/>
                </a:lnTo>
                <a:lnTo>
                  <a:pt x="131796" y="400715"/>
                </a:lnTo>
                <a:lnTo>
                  <a:pt x="134521" y="404249"/>
                </a:lnTo>
                <a:lnTo>
                  <a:pt x="137291" y="406605"/>
                </a:lnTo>
                <a:lnTo>
                  <a:pt x="142908" y="410176"/>
                </a:lnTo>
                <a:lnTo>
                  <a:pt x="148579" y="414938"/>
                </a:lnTo>
                <a:lnTo>
                  <a:pt x="151425" y="416589"/>
                </a:lnTo>
                <a:lnTo>
                  <a:pt x="157128" y="418423"/>
                </a:lnTo>
                <a:lnTo>
                  <a:pt x="171406" y="419697"/>
                </a:lnTo>
                <a:lnTo>
                  <a:pt x="174263" y="419762"/>
                </a:lnTo>
                <a:lnTo>
                  <a:pt x="177120" y="418852"/>
                </a:lnTo>
                <a:lnTo>
                  <a:pt x="182835" y="415302"/>
                </a:lnTo>
                <a:lnTo>
                  <a:pt x="188550" y="408008"/>
                </a:lnTo>
                <a:lnTo>
                  <a:pt x="194264" y="398417"/>
                </a:lnTo>
                <a:lnTo>
                  <a:pt x="199980" y="387804"/>
                </a:lnTo>
                <a:lnTo>
                  <a:pt x="208552" y="371120"/>
                </a:lnTo>
                <a:lnTo>
                  <a:pt x="214267" y="357257"/>
                </a:lnTo>
                <a:lnTo>
                  <a:pt x="219982" y="341571"/>
                </a:lnTo>
                <a:lnTo>
                  <a:pt x="225697" y="325074"/>
                </a:lnTo>
                <a:lnTo>
                  <a:pt x="227602" y="316675"/>
                </a:lnTo>
                <a:lnTo>
                  <a:pt x="228872" y="308218"/>
                </a:lnTo>
                <a:lnTo>
                  <a:pt x="229719" y="299722"/>
                </a:lnTo>
                <a:lnTo>
                  <a:pt x="231235" y="291201"/>
                </a:lnTo>
                <a:lnTo>
                  <a:pt x="233199" y="282662"/>
                </a:lnTo>
                <a:lnTo>
                  <a:pt x="235462" y="274113"/>
                </a:lnTo>
                <a:lnTo>
                  <a:pt x="240514" y="256993"/>
                </a:lnTo>
                <a:lnTo>
                  <a:pt x="243196" y="248427"/>
                </a:lnTo>
                <a:lnTo>
                  <a:pt x="244982" y="239859"/>
                </a:lnTo>
                <a:lnTo>
                  <a:pt x="246174" y="231290"/>
                </a:lnTo>
                <a:lnTo>
                  <a:pt x="246969" y="222719"/>
                </a:lnTo>
                <a:lnTo>
                  <a:pt x="246545" y="214148"/>
                </a:lnTo>
                <a:lnTo>
                  <a:pt x="245311" y="205576"/>
                </a:lnTo>
                <a:lnTo>
                  <a:pt x="243535" y="197004"/>
                </a:lnTo>
                <a:lnTo>
                  <a:pt x="242352" y="187480"/>
                </a:lnTo>
                <a:lnTo>
                  <a:pt x="241563" y="177320"/>
                </a:lnTo>
                <a:lnTo>
                  <a:pt x="241037" y="166737"/>
                </a:lnTo>
                <a:lnTo>
                  <a:pt x="239734" y="156824"/>
                </a:lnTo>
                <a:lnTo>
                  <a:pt x="237913" y="147358"/>
                </a:lnTo>
                <a:lnTo>
                  <a:pt x="235745" y="138190"/>
                </a:lnTo>
                <a:lnTo>
                  <a:pt x="234301" y="130172"/>
                </a:lnTo>
                <a:lnTo>
                  <a:pt x="232696" y="116184"/>
                </a:lnTo>
                <a:lnTo>
                  <a:pt x="233220" y="108835"/>
                </a:lnTo>
                <a:lnTo>
                  <a:pt x="234523" y="101078"/>
                </a:lnTo>
                <a:lnTo>
                  <a:pt x="236343" y="93049"/>
                </a:lnTo>
                <a:lnTo>
                  <a:pt x="238367" y="79048"/>
                </a:lnTo>
                <a:lnTo>
                  <a:pt x="239265" y="66475"/>
                </a:lnTo>
                <a:lnTo>
                  <a:pt x="239665" y="54537"/>
                </a:lnTo>
                <a:lnTo>
                  <a:pt x="239922" y="38195"/>
                </a:lnTo>
                <a:lnTo>
                  <a:pt x="239983" y="17499"/>
                </a:lnTo>
                <a:lnTo>
                  <a:pt x="239985" y="217161"/>
                </a:lnTo>
                <a:lnTo>
                  <a:pt x="240937" y="227587"/>
                </a:lnTo>
                <a:lnTo>
                  <a:pt x="242524" y="237396"/>
                </a:lnTo>
                <a:lnTo>
                  <a:pt x="244536" y="246793"/>
                </a:lnTo>
                <a:lnTo>
                  <a:pt x="245876" y="255915"/>
                </a:lnTo>
                <a:lnTo>
                  <a:pt x="246770" y="264853"/>
                </a:lnTo>
                <a:lnTo>
                  <a:pt x="247366" y="273670"/>
                </a:lnTo>
                <a:lnTo>
                  <a:pt x="247762" y="282405"/>
                </a:lnTo>
                <a:lnTo>
                  <a:pt x="248204" y="299731"/>
                </a:lnTo>
                <a:lnTo>
                  <a:pt x="248452" y="325550"/>
                </a:lnTo>
                <a:lnTo>
                  <a:pt x="249440" y="333185"/>
                </a:lnTo>
                <a:lnTo>
                  <a:pt x="253077" y="346747"/>
                </a:lnTo>
                <a:lnTo>
                  <a:pt x="257868" y="359125"/>
                </a:lnTo>
                <a:lnTo>
                  <a:pt x="263172" y="370976"/>
                </a:lnTo>
                <a:lnTo>
                  <a:pt x="268705" y="382593"/>
                </a:lnTo>
                <a:lnTo>
                  <a:pt x="277175" y="395293"/>
                </a:lnTo>
                <a:lnTo>
                  <a:pt x="285718" y="405088"/>
                </a:lnTo>
                <a:lnTo>
                  <a:pt x="288571" y="407165"/>
                </a:lnTo>
                <a:lnTo>
                  <a:pt x="294281" y="409472"/>
                </a:lnTo>
                <a:lnTo>
                  <a:pt x="307402" y="410771"/>
                </a:lnTo>
                <a:lnTo>
                  <a:pt x="318803" y="411156"/>
                </a:lnTo>
                <a:lnTo>
                  <a:pt x="328215" y="411270"/>
                </a:lnTo>
                <a:lnTo>
                  <a:pt x="330237" y="410334"/>
                </a:lnTo>
                <a:lnTo>
                  <a:pt x="331585" y="408757"/>
                </a:lnTo>
                <a:lnTo>
                  <a:pt x="338300" y="394831"/>
                </a:lnTo>
                <a:lnTo>
                  <a:pt x="346056" y="379234"/>
                </a:lnTo>
                <a:lnTo>
                  <a:pt x="351580" y="365626"/>
                </a:lnTo>
                <a:lnTo>
                  <a:pt x="354388" y="357997"/>
                </a:lnTo>
                <a:lnTo>
                  <a:pt x="360046" y="344440"/>
                </a:lnTo>
                <a:lnTo>
                  <a:pt x="365735" y="331112"/>
                </a:lnTo>
                <a:lnTo>
                  <a:pt x="371439" y="315663"/>
                </a:lnTo>
                <a:lnTo>
                  <a:pt x="374293" y="306591"/>
                </a:lnTo>
                <a:lnTo>
                  <a:pt x="380006" y="286350"/>
                </a:lnTo>
                <a:lnTo>
                  <a:pt x="383815" y="276571"/>
                </a:lnTo>
                <a:lnTo>
                  <a:pt x="388259" y="267194"/>
                </a:lnTo>
                <a:lnTo>
                  <a:pt x="393126" y="258086"/>
                </a:lnTo>
                <a:lnTo>
                  <a:pt x="397324" y="249156"/>
                </a:lnTo>
                <a:lnTo>
                  <a:pt x="401075" y="240345"/>
                </a:lnTo>
                <a:lnTo>
                  <a:pt x="404528" y="231613"/>
                </a:lnTo>
                <a:lnTo>
                  <a:pt x="407782" y="221982"/>
                </a:lnTo>
                <a:lnTo>
                  <a:pt x="410905" y="211752"/>
                </a:lnTo>
                <a:lnTo>
                  <a:pt x="413940" y="201121"/>
                </a:lnTo>
                <a:lnTo>
                  <a:pt x="415962" y="191177"/>
                </a:lnTo>
                <a:lnTo>
                  <a:pt x="417310" y="181690"/>
                </a:lnTo>
                <a:lnTo>
                  <a:pt x="418209" y="172507"/>
                </a:lnTo>
                <a:lnTo>
                  <a:pt x="419761" y="163529"/>
                </a:lnTo>
                <a:lnTo>
                  <a:pt x="421748" y="154685"/>
                </a:lnTo>
                <a:lnTo>
                  <a:pt x="424025" y="145932"/>
                </a:lnTo>
                <a:lnTo>
                  <a:pt x="425544" y="136286"/>
                </a:lnTo>
                <a:lnTo>
                  <a:pt x="426555" y="126046"/>
                </a:lnTo>
                <a:lnTo>
                  <a:pt x="427231" y="115409"/>
                </a:lnTo>
                <a:lnTo>
                  <a:pt x="427980" y="95971"/>
                </a:lnTo>
                <a:lnTo>
                  <a:pt x="428462" y="64759"/>
                </a:lnTo>
                <a:lnTo>
                  <a:pt x="428544" y="46167"/>
                </a:lnTo>
                <a:lnTo>
                  <a:pt x="426024" y="34399"/>
                </a:lnTo>
                <a:lnTo>
                  <a:pt x="422682" y="23771"/>
                </a:lnTo>
                <a:lnTo>
                  <a:pt x="420799" y="12433"/>
                </a:lnTo>
                <a:lnTo>
                  <a:pt x="420016" y="0"/>
                </a:lnTo>
                <a:lnTo>
                  <a:pt x="420010" y="4437"/>
                </a:lnTo>
                <a:lnTo>
                  <a:pt x="415457" y="16335"/>
                </a:lnTo>
                <a:lnTo>
                  <a:pt x="413223" y="26537"/>
                </a:lnTo>
                <a:lnTo>
                  <a:pt x="412228" y="37422"/>
                </a:lnTo>
                <a:lnTo>
                  <a:pt x="411788" y="48610"/>
                </a:lnTo>
                <a:lnTo>
                  <a:pt x="414132" y="62472"/>
                </a:lnTo>
                <a:lnTo>
                  <a:pt x="416090" y="70169"/>
                </a:lnTo>
                <a:lnTo>
                  <a:pt x="417396" y="78158"/>
                </a:lnTo>
                <a:lnTo>
                  <a:pt x="418267" y="86341"/>
                </a:lnTo>
                <a:lnTo>
                  <a:pt x="418847" y="94654"/>
                </a:lnTo>
                <a:lnTo>
                  <a:pt x="419233" y="104006"/>
                </a:lnTo>
                <a:lnTo>
                  <a:pt x="419778" y="134419"/>
                </a:lnTo>
                <a:lnTo>
                  <a:pt x="419905" y="152997"/>
                </a:lnTo>
                <a:lnTo>
                  <a:pt x="420891" y="162904"/>
                </a:lnTo>
                <a:lnTo>
                  <a:pt x="422501" y="173319"/>
                </a:lnTo>
                <a:lnTo>
                  <a:pt x="424528" y="184072"/>
                </a:lnTo>
                <a:lnTo>
                  <a:pt x="425879" y="194098"/>
                </a:lnTo>
                <a:lnTo>
                  <a:pt x="426779" y="203640"/>
                </a:lnTo>
                <a:lnTo>
                  <a:pt x="427379" y="212859"/>
                </a:lnTo>
                <a:lnTo>
                  <a:pt x="427779" y="222814"/>
                </a:lnTo>
                <a:lnTo>
                  <a:pt x="428342" y="254077"/>
                </a:lnTo>
                <a:lnTo>
                  <a:pt x="428570" y="325478"/>
                </a:lnTo>
                <a:lnTo>
                  <a:pt x="429526" y="335042"/>
                </a:lnTo>
                <a:lnTo>
                  <a:pt x="431115" y="345227"/>
                </a:lnTo>
                <a:lnTo>
                  <a:pt x="433127" y="355828"/>
                </a:lnTo>
                <a:lnTo>
                  <a:pt x="434469" y="364799"/>
                </a:lnTo>
                <a:lnTo>
                  <a:pt x="435363" y="372686"/>
                </a:lnTo>
                <a:lnTo>
                  <a:pt x="436356" y="386528"/>
                </a:lnTo>
                <a:lnTo>
                  <a:pt x="436798" y="399030"/>
                </a:lnTo>
                <a:lnTo>
                  <a:pt x="439534" y="410937"/>
                </a:lnTo>
                <a:lnTo>
                  <a:pt x="442973" y="422579"/>
                </a:lnTo>
                <a:lnTo>
                  <a:pt x="444502" y="434103"/>
                </a:lnTo>
                <a:lnTo>
                  <a:pt x="447721" y="443035"/>
                </a:lnTo>
                <a:lnTo>
                  <a:pt x="454889" y="453418"/>
                </a:lnTo>
                <a:lnTo>
                  <a:pt x="462870" y="4627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4"/>
          <p:cNvSpPr/>
          <p:nvPr/>
        </p:nvSpPr>
        <p:spPr>
          <a:xfrm>
            <a:off x="8189713" y="2640481"/>
            <a:ext cx="162760" cy="239720"/>
          </a:xfrm>
          <a:custGeom>
            <a:avLst/>
            <a:gdLst/>
            <a:ahLst/>
            <a:cxnLst/>
            <a:rect l="0" t="0" r="0" b="0"/>
            <a:pathLst>
              <a:path w="162760" h="239720">
                <a:moveTo>
                  <a:pt x="17027" y="128436"/>
                </a:moveTo>
                <a:lnTo>
                  <a:pt x="24408" y="128436"/>
                </a:lnTo>
                <a:lnTo>
                  <a:pt x="27609" y="125896"/>
                </a:lnTo>
                <a:lnTo>
                  <a:pt x="32209" y="121592"/>
                </a:lnTo>
                <a:lnTo>
                  <a:pt x="48537" y="105477"/>
                </a:lnTo>
                <a:lnTo>
                  <a:pt x="54209" y="99817"/>
                </a:lnTo>
                <a:lnTo>
                  <a:pt x="57055" y="96022"/>
                </a:lnTo>
                <a:lnTo>
                  <a:pt x="59905" y="91586"/>
                </a:lnTo>
                <a:lnTo>
                  <a:pt x="62757" y="86725"/>
                </a:lnTo>
                <a:lnTo>
                  <a:pt x="65611" y="82531"/>
                </a:lnTo>
                <a:lnTo>
                  <a:pt x="68467" y="78783"/>
                </a:lnTo>
                <a:lnTo>
                  <a:pt x="71323" y="75331"/>
                </a:lnTo>
                <a:lnTo>
                  <a:pt x="74178" y="71125"/>
                </a:lnTo>
                <a:lnTo>
                  <a:pt x="77035" y="66416"/>
                </a:lnTo>
                <a:lnTo>
                  <a:pt x="79893" y="61372"/>
                </a:lnTo>
                <a:lnTo>
                  <a:pt x="81797" y="57057"/>
                </a:lnTo>
                <a:lnTo>
                  <a:pt x="83913" y="49722"/>
                </a:lnTo>
                <a:lnTo>
                  <a:pt x="84478" y="45480"/>
                </a:lnTo>
                <a:lnTo>
                  <a:pt x="84854" y="40747"/>
                </a:lnTo>
                <a:lnTo>
                  <a:pt x="85105" y="35687"/>
                </a:lnTo>
                <a:lnTo>
                  <a:pt x="86225" y="31361"/>
                </a:lnTo>
                <a:lnTo>
                  <a:pt x="90009" y="24014"/>
                </a:lnTo>
                <a:lnTo>
                  <a:pt x="90446" y="20721"/>
                </a:lnTo>
                <a:lnTo>
                  <a:pt x="89786" y="17574"/>
                </a:lnTo>
                <a:lnTo>
                  <a:pt x="86512" y="11536"/>
                </a:lnTo>
                <a:lnTo>
                  <a:pt x="81881" y="5678"/>
                </a:lnTo>
                <a:lnTo>
                  <a:pt x="79314" y="3735"/>
                </a:lnTo>
                <a:lnTo>
                  <a:pt x="76649" y="2440"/>
                </a:lnTo>
                <a:lnTo>
                  <a:pt x="73920" y="1576"/>
                </a:lnTo>
                <a:lnTo>
                  <a:pt x="71147" y="1000"/>
                </a:lnTo>
                <a:lnTo>
                  <a:pt x="68348" y="616"/>
                </a:lnTo>
                <a:lnTo>
                  <a:pt x="65528" y="360"/>
                </a:lnTo>
                <a:lnTo>
                  <a:pt x="62696" y="190"/>
                </a:lnTo>
                <a:lnTo>
                  <a:pt x="57009" y="0"/>
                </a:lnTo>
                <a:lnTo>
                  <a:pt x="54160" y="902"/>
                </a:lnTo>
                <a:lnTo>
                  <a:pt x="51307" y="2456"/>
                </a:lnTo>
                <a:lnTo>
                  <a:pt x="48453" y="4444"/>
                </a:lnTo>
                <a:lnTo>
                  <a:pt x="45597" y="6722"/>
                </a:lnTo>
                <a:lnTo>
                  <a:pt x="42741" y="9194"/>
                </a:lnTo>
                <a:lnTo>
                  <a:pt x="39885" y="11793"/>
                </a:lnTo>
                <a:lnTo>
                  <a:pt x="34171" y="17222"/>
                </a:lnTo>
                <a:lnTo>
                  <a:pt x="31313" y="20004"/>
                </a:lnTo>
                <a:lnTo>
                  <a:pt x="28456" y="23763"/>
                </a:lnTo>
                <a:lnTo>
                  <a:pt x="25599" y="28174"/>
                </a:lnTo>
                <a:lnTo>
                  <a:pt x="22741" y="33020"/>
                </a:lnTo>
                <a:lnTo>
                  <a:pt x="19885" y="38155"/>
                </a:lnTo>
                <a:lnTo>
                  <a:pt x="14169" y="48941"/>
                </a:lnTo>
                <a:lnTo>
                  <a:pt x="12264" y="55437"/>
                </a:lnTo>
                <a:lnTo>
                  <a:pt x="10994" y="62625"/>
                </a:lnTo>
                <a:lnTo>
                  <a:pt x="10147" y="70275"/>
                </a:lnTo>
                <a:lnTo>
                  <a:pt x="8631" y="78232"/>
                </a:lnTo>
                <a:lnTo>
                  <a:pt x="6667" y="86394"/>
                </a:lnTo>
                <a:lnTo>
                  <a:pt x="4405" y="94693"/>
                </a:lnTo>
                <a:lnTo>
                  <a:pt x="2897" y="102131"/>
                </a:lnTo>
                <a:lnTo>
                  <a:pt x="1892" y="108994"/>
                </a:lnTo>
                <a:lnTo>
                  <a:pt x="1222" y="115475"/>
                </a:lnTo>
                <a:lnTo>
                  <a:pt x="775" y="122653"/>
                </a:lnTo>
                <a:lnTo>
                  <a:pt x="279" y="138248"/>
                </a:lnTo>
                <a:lnTo>
                  <a:pt x="0" y="158543"/>
                </a:lnTo>
                <a:lnTo>
                  <a:pt x="912" y="165652"/>
                </a:lnTo>
                <a:lnTo>
                  <a:pt x="2473" y="173249"/>
                </a:lnTo>
                <a:lnTo>
                  <a:pt x="4467" y="181171"/>
                </a:lnTo>
                <a:lnTo>
                  <a:pt x="5796" y="187405"/>
                </a:lnTo>
                <a:lnTo>
                  <a:pt x="6682" y="192514"/>
                </a:lnTo>
                <a:lnTo>
                  <a:pt x="7272" y="196872"/>
                </a:lnTo>
                <a:lnTo>
                  <a:pt x="8619" y="201683"/>
                </a:lnTo>
                <a:lnTo>
                  <a:pt x="10470" y="206795"/>
                </a:lnTo>
                <a:lnTo>
                  <a:pt x="12655" y="212108"/>
                </a:lnTo>
                <a:lnTo>
                  <a:pt x="15065" y="216602"/>
                </a:lnTo>
                <a:lnTo>
                  <a:pt x="17624" y="220551"/>
                </a:lnTo>
                <a:lnTo>
                  <a:pt x="20282" y="224136"/>
                </a:lnTo>
                <a:lnTo>
                  <a:pt x="23007" y="227478"/>
                </a:lnTo>
                <a:lnTo>
                  <a:pt x="25776" y="230659"/>
                </a:lnTo>
                <a:lnTo>
                  <a:pt x="28574" y="233733"/>
                </a:lnTo>
                <a:lnTo>
                  <a:pt x="32345" y="235781"/>
                </a:lnTo>
                <a:lnTo>
                  <a:pt x="36763" y="237147"/>
                </a:lnTo>
                <a:lnTo>
                  <a:pt x="41615" y="238058"/>
                </a:lnTo>
                <a:lnTo>
                  <a:pt x="45802" y="238664"/>
                </a:lnTo>
                <a:lnTo>
                  <a:pt x="49545" y="239069"/>
                </a:lnTo>
                <a:lnTo>
                  <a:pt x="52993" y="239339"/>
                </a:lnTo>
                <a:lnTo>
                  <a:pt x="56244" y="239519"/>
                </a:lnTo>
                <a:lnTo>
                  <a:pt x="62398" y="239719"/>
                </a:lnTo>
                <a:lnTo>
                  <a:pt x="66324" y="238819"/>
                </a:lnTo>
                <a:lnTo>
                  <a:pt x="70847" y="237268"/>
                </a:lnTo>
                <a:lnTo>
                  <a:pt x="75766" y="235280"/>
                </a:lnTo>
                <a:lnTo>
                  <a:pt x="79999" y="232051"/>
                </a:lnTo>
                <a:lnTo>
                  <a:pt x="83773" y="227992"/>
                </a:lnTo>
                <a:lnTo>
                  <a:pt x="87242" y="223382"/>
                </a:lnTo>
                <a:lnTo>
                  <a:pt x="90507" y="219356"/>
                </a:lnTo>
                <a:lnTo>
                  <a:pt x="93636" y="215719"/>
                </a:lnTo>
                <a:lnTo>
                  <a:pt x="96675" y="212342"/>
                </a:lnTo>
                <a:lnTo>
                  <a:pt x="100605" y="207234"/>
                </a:lnTo>
                <a:lnTo>
                  <a:pt x="105131" y="200970"/>
                </a:lnTo>
                <a:lnTo>
                  <a:pt x="120602" y="178503"/>
                </a:lnTo>
                <a:lnTo>
                  <a:pt x="126082" y="170386"/>
                </a:lnTo>
                <a:lnTo>
                  <a:pt x="131640" y="163070"/>
                </a:lnTo>
                <a:lnTo>
                  <a:pt x="137251" y="156288"/>
                </a:lnTo>
                <a:lnTo>
                  <a:pt x="142896" y="149862"/>
                </a:lnTo>
                <a:lnTo>
                  <a:pt x="147612" y="142720"/>
                </a:lnTo>
                <a:lnTo>
                  <a:pt x="151708" y="135101"/>
                </a:lnTo>
                <a:lnTo>
                  <a:pt x="155392" y="127164"/>
                </a:lnTo>
                <a:lnTo>
                  <a:pt x="157848" y="120921"/>
                </a:lnTo>
                <a:lnTo>
                  <a:pt x="159485" y="115806"/>
                </a:lnTo>
                <a:lnTo>
                  <a:pt x="162759" y="1027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5"/>
          <p:cNvSpPr/>
          <p:nvPr/>
        </p:nvSpPr>
        <p:spPr>
          <a:xfrm>
            <a:off x="8386762" y="2460338"/>
            <a:ext cx="42864" cy="411450"/>
          </a:xfrm>
          <a:custGeom>
            <a:avLst/>
            <a:gdLst/>
            <a:ahLst/>
            <a:cxnLst/>
            <a:rect l="0" t="0" r="0" b="0"/>
            <a:pathLst>
              <a:path w="42864" h="411450">
                <a:moveTo>
                  <a:pt x="0" y="8542"/>
                </a:moveTo>
                <a:lnTo>
                  <a:pt x="0" y="0"/>
                </a:lnTo>
                <a:lnTo>
                  <a:pt x="4551" y="4529"/>
                </a:lnTo>
                <a:lnTo>
                  <a:pt x="5892" y="7772"/>
                </a:lnTo>
                <a:lnTo>
                  <a:pt x="6785" y="11838"/>
                </a:lnTo>
                <a:lnTo>
                  <a:pt x="8043" y="24123"/>
                </a:lnTo>
                <a:lnTo>
                  <a:pt x="8337" y="32612"/>
                </a:lnTo>
                <a:lnTo>
                  <a:pt x="8563" y="94537"/>
                </a:lnTo>
                <a:lnTo>
                  <a:pt x="7614" y="103972"/>
                </a:lnTo>
                <a:lnTo>
                  <a:pt x="6028" y="114072"/>
                </a:lnTo>
                <a:lnTo>
                  <a:pt x="4019" y="124615"/>
                </a:lnTo>
                <a:lnTo>
                  <a:pt x="2679" y="135454"/>
                </a:lnTo>
                <a:lnTo>
                  <a:pt x="1787" y="146490"/>
                </a:lnTo>
                <a:lnTo>
                  <a:pt x="1191" y="157657"/>
                </a:lnTo>
                <a:lnTo>
                  <a:pt x="529" y="180225"/>
                </a:lnTo>
                <a:lnTo>
                  <a:pt x="32" y="252634"/>
                </a:lnTo>
                <a:lnTo>
                  <a:pt x="3" y="308183"/>
                </a:lnTo>
                <a:lnTo>
                  <a:pt x="954" y="315935"/>
                </a:lnTo>
                <a:lnTo>
                  <a:pt x="2542" y="323008"/>
                </a:lnTo>
                <a:lnTo>
                  <a:pt x="4552" y="329629"/>
                </a:lnTo>
                <a:lnTo>
                  <a:pt x="5892" y="335947"/>
                </a:lnTo>
                <a:lnTo>
                  <a:pt x="6785" y="342064"/>
                </a:lnTo>
                <a:lnTo>
                  <a:pt x="7382" y="348048"/>
                </a:lnTo>
                <a:lnTo>
                  <a:pt x="8730" y="353941"/>
                </a:lnTo>
                <a:lnTo>
                  <a:pt x="10583" y="359776"/>
                </a:lnTo>
                <a:lnTo>
                  <a:pt x="12771" y="365570"/>
                </a:lnTo>
                <a:lnTo>
                  <a:pt x="14229" y="370386"/>
                </a:lnTo>
                <a:lnTo>
                  <a:pt x="15201" y="374548"/>
                </a:lnTo>
                <a:lnTo>
                  <a:pt x="15849" y="378276"/>
                </a:lnTo>
                <a:lnTo>
                  <a:pt x="17234" y="381714"/>
                </a:lnTo>
                <a:lnTo>
                  <a:pt x="19109" y="384958"/>
                </a:lnTo>
                <a:lnTo>
                  <a:pt x="21312" y="388073"/>
                </a:lnTo>
                <a:lnTo>
                  <a:pt x="22780" y="391103"/>
                </a:lnTo>
                <a:lnTo>
                  <a:pt x="23760" y="394075"/>
                </a:lnTo>
                <a:lnTo>
                  <a:pt x="24412" y="397009"/>
                </a:lnTo>
                <a:lnTo>
                  <a:pt x="25800" y="399917"/>
                </a:lnTo>
                <a:lnTo>
                  <a:pt x="27677" y="402809"/>
                </a:lnTo>
                <a:lnTo>
                  <a:pt x="32984" y="409742"/>
                </a:lnTo>
                <a:lnTo>
                  <a:pt x="34372" y="410311"/>
                </a:lnTo>
                <a:lnTo>
                  <a:pt x="36250" y="410691"/>
                </a:lnTo>
                <a:lnTo>
                  <a:pt x="42863" y="4114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6"/>
          <p:cNvSpPr/>
          <p:nvPr/>
        </p:nvSpPr>
        <p:spPr>
          <a:xfrm>
            <a:off x="8481059" y="2700337"/>
            <a:ext cx="137019" cy="171406"/>
          </a:xfrm>
          <a:custGeom>
            <a:avLst/>
            <a:gdLst/>
            <a:ahLst/>
            <a:cxnLst/>
            <a:rect l="0" t="0" r="0" b="0"/>
            <a:pathLst>
              <a:path w="137019" h="171406">
                <a:moveTo>
                  <a:pt x="17146" y="0"/>
                </a:moveTo>
                <a:lnTo>
                  <a:pt x="17146" y="11932"/>
                </a:lnTo>
                <a:lnTo>
                  <a:pt x="16193" y="15575"/>
                </a:lnTo>
                <a:lnTo>
                  <a:pt x="14606" y="19908"/>
                </a:lnTo>
                <a:lnTo>
                  <a:pt x="12595" y="24702"/>
                </a:lnTo>
                <a:lnTo>
                  <a:pt x="11254" y="28851"/>
                </a:lnTo>
                <a:lnTo>
                  <a:pt x="10360" y="32569"/>
                </a:lnTo>
                <a:lnTo>
                  <a:pt x="9765" y="36000"/>
                </a:lnTo>
                <a:lnTo>
                  <a:pt x="9367" y="40193"/>
                </a:lnTo>
                <a:lnTo>
                  <a:pt x="9103" y="44893"/>
                </a:lnTo>
                <a:lnTo>
                  <a:pt x="8927" y="49931"/>
                </a:lnTo>
                <a:lnTo>
                  <a:pt x="8643" y="76644"/>
                </a:lnTo>
                <a:lnTo>
                  <a:pt x="8604" y="85816"/>
                </a:lnTo>
                <a:lnTo>
                  <a:pt x="9546" y="90548"/>
                </a:lnTo>
                <a:lnTo>
                  <a:pt x="11128" y="95608"/>
                </a:lnTo>
                <a:lnTo>
                  <a:pt x="13134" y="100886"/>
                </a:lnTo>
                <a:lnTo>
                  <a:pt x="14471" y="106310"/>
                </a:lnTo>
                <a:lnTo>
                  <a:pt x="15362" y="111831"/>
                </a:lnTo>
                <a:lnTo>
                  <a:pt x="15957" y="117416"/>
                </a:lnTo>
                <a:lnTo>
                  <a:pt x="17305" y="123045"/>
                </a:lnTo>
                <a:lnTo>
                  <a:pt x="19158" y="128703"/>
                </a:lnTo>
                <a:lnTo>
                  <a:pt x="21345" y="134379"/>
                </a:lnTo>
                <a:lnTo>
                  <a:pt x="22803" y="139116"/>
                </a:lnTo>
                <a:lnTo>
                  <a:pt x="23775" y="143227"/>
                </a:lnTo>
                <a:lnTo>
                  <a:pt x="24423" y="146920"/>
                </a:lnTo>
                <a:lnTo>
                  <a:pt x="25807" y="150334"/>
                </a:lnTo>
                <a:lnTo>
                  <a:pt x="27682" y="153563"/>
                </a:lnTo>
                <a:lnTo>
                  <a:pt x="29885" y="156668"/>
                </a:lnTo>
                <a:lnTo>
                  <a:pt x="31353" y="159690"/>
                </a:lnTo>
                <a:lnTo>
                  <a:pt x="32332" y="162658"/>
                </a:lnTo>
                <a:lnTo>
                  <a:pt x="32986" y="165588"/>
                </a:lnTo>
                <a:lnTo>
                  <a:pt x="34373" y="167542"/>
                </a:lnTo>
                <a:lnTo>
                  <a:pt x="36251" y="168845"/>
                </a:lnTo>
                <a:lnTo>
                  <a:pt x="38455" y="169713"/>
                </a:lnTo>
                <a:lnTo>
                  <a:pt x="40877" y="170292"/>
                </a:lnTo>
                <a:lnTo>
                  <a:pt x="43444" y="170678"/>
                </a:lnTo>
                <a:lnTo>
                  <a:pt x="46108" y="170935"/>
                </a:lnTo>
                <a:lnTo>
                  <a:pt x="48836" y="171107"/>
                </a:lnTo>
                <a:lnTo>
                  <a:pt x="54407" y="171298"/>
                </a:lnTo>
                <a:lnTo>
                  <a:pt x="62900" y="171405"/>
                </a:lnTo>
                <a:lnTo>
                  <a:pt x="65746" y="170468"/>
                </a:lnTo>
                <a:lnTo>
                  <a:pt x="68596" y="168890"/>
                </a:lnTo>
                <a:lnTo>
                  <a:pt x="71448" y="166886"/>
                </a:lnTo>
                <a:lnTo>
                  <a:pt x="75255" y="164597"/>
                </a:lnTo>
                <a:lnTo>
                  <a:pt x="79698" y="162119"/>
                </a:lnTo>
                <a:lnTo>
                  <a:pt x="84564" y="159514"/>
                </a:lnTo>
                <a:lnTo>
                  <a:pt x="88762" y="155873"/>
                </a:lnTo>
                <a:lnTo>
                  <a:pt x="92512" y="151540"/>
                </a:lnTo>
                <a:lnTo>
                  <a:pt x="95965" y="146747"/>
                </a:lnTo>
                <a:lnTo>
                  <a:pt x="100172" y="141646"/>
                </a:lnTo>
                <a:lnTo>
                  <a:pt x="104882" y="136341"/>
                </a:lnTo>
                <a:lnTo>
                  <a:pt x="109927" y="130899"/>
                </a:lnTo>
                <a:lnTo>
                  <a:pt x="113289" y="125366"/>
                </a:lnTo>
                <a:lnTo>
                  <a:pt x="115531" y="119772"/>
                </a:lnTo>
                <a:lnTo>
                  <a:pt x="117026" y="114138"/>
                </a:lnTo>
                <a:lnTo>
                  <a:pt x="118975" y="108477"/>
                </a:lnTo>
                <a:lnTo>
                  <a:pt x="121227" y="102798"/>
                </a:lnTo>
                <a:lnTo>
                  <a:pt x="123680" y="97107"/>
                </a:lnTo>
                <a:lnTo>
                  <a:pt x="128947" y="85704"/>
                </a:lnTo>
                <a:lnTo>
                  <a:pt x="131685" y="79996"/>
                </a:lnTo>
                <a:lnTo>
                  <a:pt x="133511" y="75238"/>
                </a:lnTo>
                <a:lnTo>
                  <a:pt x="134728" y="71114"/>
                </a:lnTo>
                <a:lnTo>
                  <a:pt x="135539" y="67412"/>
                </a:lnTo>
                <a:lnTo>
                  <a:pt x="136080" y="63039"/>
                </a:lnTo>
                <a:lnTo>
                  <a:pt x="136439" y="58218"/>
                </a:lnTo>
                <a:lnTo>
                  <a:pt x="136680" y="53100"/>
                </a:lnTo>
                <a:lnTo>
                  <a:pt x="136947" y="42332"/>
                </a:lnTo>
                <a:lnTo>
                  <a:pt x="137018" y="36794"/>
                </a:lnTo>
                <a:lnTo>
                  <a:pt x="136113" y="32150"/>
                </a:lnTo>
                <a:lnTo>
                  <a:pt x="134557" y="28101"/>
                </a:lnTo>
                <a:lnTo>
                  <a:pt x="132567" y="24449"/>
                </a:lnTo>
                <a:lnTo>
                  <a:pt x="130289" y="21062"/>
                </a:lnTo>
                <a:lnTo>
                  <a:pt x="127817" y="17851"/>
                </a:lnTo>
                <a:lnTo>
                  <a:pt x="125217" y="14758"/>
                </a:lnTo>
                <a:lnTo>
                  <a:pt x="120626" y="11744"/>
                </a:lnTo>
                <a:lnTo>
                  <a:pt x="114707" y="8782"/>
                </a:lnTo>
                <a:lnTo>
                  <a:pt x="107904" y="5855"/>
                </a:lnTo>
                <a:lnTo>
                  <a:pt x="101464" y="3903"/>
                </a:lnTo>
                <a:lnTo>
                  <a:pt x="95265" y="2602"/>
                </a:lnTo>
                <a:lnTo>
                  <a:pt x="89228" y="1735"/>
                </a:lnTo>
                <a:lnTo>
                  <a:pt x="83298" y="1156"/>
                </a:lnTo>
                <a:lnTo>
                  <a:pt x="77440" y="771"/>
                </a:lnTo>
                <a:lnTo>
                  <a:pt x="71629" y="514"/>
                </a:lnTo>
                <a:lnTo>
                  <a:pt x="60093" y="22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7"/>
          <p:cNvSpPr/>
          <p:nvPr/>
        </p:nvSpPr>
        <p:spPr>
          <a:xfrm>
            <a:off x="8686800" y="2751772"/>
            <a:ext cx="128588" cy="17146"/>
          </a:xfrm>
          <a:custGeom>
            <a:avLst/>
            <a:gdLst/>
            <a:ahLst/>
            <a:cxnLst/>
            <a:rect l="0" t="0" r="0" b="0"/>
            <a:pathLst>
              <a:path w="128588" h="17146">
                <a:moveTo>
                  <a:pt x="0" y="17145"/>
                </a:moveTo>
                <a:lnTo>
                  <a:pt x="0" y="12594"/>
                </a:lnTo>
                <a:lnTo>
                  <a:pt x="952" y="11254"/>
                </a:lnTo>
                <a:lnTo>
                  <a:pt x="2540" y="10360"/>
                </a:lnTo>
                <a:lnTo>
                  <a:pt x="4550" y="9764"/>
                </a:lnTo>
                <a:lnTo>
                  <a:pt x="6843" y="9367"/>
                </a:lnTo>
                <a:lnTo>
                  <a:pt x="9325" y="9102"/>
                </a:lnTo>
                <a:lnTo>
                  <a:pt x="11931" y="8925"/>
                </a:lnTo>
                <a:lnTo>
                  <a:pt x="19907" y="8730"/>
                </a:lnTo>
                <a:lnTo>
                  <a:pt x="82986" y="8573"/>
                </a:lnTo>
                <a:lnTo>
                  <a:pt x="87709" y="7621"/>
                </a:lnTo>
                <a:lnTo>
                  <a:pt x="91809" y="6033"/>
                </a:lnTo>
                <a:lnTo>
                  <a:pt x="95496" y="4022"/>
                </a:lnTo>
                <a:lnTo>
                  <a:pt x="98907" y="2681"/>
                </a:lnTo>
                <a:lnTo>
                  <a:pt x="102133" y="1788"/>
                </a:lnTo>
                <a:lnTo>
                  <a:pt x="105236" y="1192"/>
                </a:lnTo>
                <a:lnTo>
                  <a:pt x="108258" y="795"/>
                </a:lnTo>
                <a:lnTo>
                  <a:pt x="111224" y="530"/>
                </a:lnTo>
                <a:lnTo>
                  <a:pt x="114154" y="353"/>
                </a:lnTo>
                <a:lnTo>
                  <a:pt x="119950" y="157"/>
                </a:lnTo>
                <a:lnTo>
                  <a:pt x="12858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8"/>
          <p:cNvSpPr/>
          <p:nvPr/>
        </p:nvSpPr>
        <p:spPr>
          <a:xfrm>
            <a:off x="7736636" y="2983334"/>
            <a:ext cx="195366" cy="368352"/>
          </a:xfrm>
          <a:custGeom>
            <a:avLst/>
            <a:gdLst/>
            <a:ahLst/>
            <a:cxnLst/>
            <a:rect l="0" t="0" r="0" b="0"/>
            <a:pathLst>
              <a:path w="195366" h="368352">
                <a:moveTo>
                  <a:pt x="152921" y="8468"/>
                </a:moveTo>
                <a:lnTo>
                  <a:pt x="148370" y="8468"/>
                </a:lnTo>
                <a:lnTo>
                  <a:pt x="146077" y="7516"/>
                </a:lnTo>
                <a:lnTo>
                  <a:pt x="140990" y="3917"/>
                </a:lnTo>
                <a:lnTo>
                  <a:pt x="137321" y="1087"/>
                </a:lnTo>
                <a:lnTo>
                  <a:pt x="131383" y="425"/>
                </a:lnTo>
                <a:lnTo>
                  <a:pt x="127132" y="249"/>
                </a:lnTo>
                <a:lnTo>
                  <a:pt x="117329" y="53"/>
                </a:lnTo>
                <a:lnTo>
                  <a:pt x="112048" y="0"/>
                </a:lnTo>
                <a:lnTo>
                  <a:pt x="107575" y="918"/>
                </a:lnTo>
                <a:lnTo>
                  <a:pt x="103641" y="2482"/>
                </a:lnTo>
                <a:lnTo>
                  <a:pt x="100065" y="4478"/>
                </a:lnTo>
                <a:lnTo>
                  <a:pt x="91012" y="9235"/>
                </a:lnTo>
                <a:lnTo>
                  <a:pt x="85931" y="11837"/>
                </a:lnTo>
                <a:lnTo>
                  <a:pt x="81591" y="15476"/>
                </a:lnTo>
                <a:lnTo>
                  <a:pt x="77745" y="19808"/>
                </a:lnTo>
                <a:lnTo>
                  <a:pt x="74229" y="24600"/>
                </a:lnTo>
                <a:lnTo>
                  <a:pt x="69979" y="29700"/>
                </a:lnTo>
                <a:lnTo>
                  <a:pt x="65242" y="35005"/>
                </a:lnTo>
                <a:lnTo>
                  <a:pt x="54898" y="45980"/>
                </a:lnTo>
                <a:lnTo>
                  <a:pt x="43951" y="57208"/>
                </a:lnTo>
                <a:lnTo>
                  <a:pt x="38364" y="63821"/>
                </a:lnTo>
                <a:lnTo>
                  <a:pt x="32735" y="71087"/>
                </a:lnTo>
                <a:lnTo>
                  <a:pt x="27076" y="78789"/>
                </a:lnTo>
                <a:lnTo>
                  <a:pt x="22353" y="85829"/>
                </a:lnTo>
                <a:lnTo>
                  <a:pt x="18251" y="92427"/>
                </a:lnTo>
                <a:lnTo>
                  <a:pt x="14562" y="98731"/>
                </a:lnTo>
                <a:lnTo>
                  <a:pt x="12104" y="105791"/>
                </a:lnTo>
                <a:lnTo>
                  <a:pt x="10466" y="113355"/>
                </a:lnTo>
                <a:lnTo>
                  <a:pt x="9374" y="121255"/>
                </a:lnTo>
                <a:lnTo>
                  <a:pt x="7693" y="128427"/>
                </a:lnTo>
                <a:lnTo>
                  <a:pt x="5620" y="135113"/>
                </a:lnTo>
                <a:lnTo>
                  <a:pt x="3286" y="141476"/>
                </a:lnTo>
                <a:lnTo>
                  <a:pt x="1729" y="147622"/>
                </a:lnTo>
                <a:lnTo>
                  <a:pt x="692" y="153625"/>
                </a:lnTo>
                <a:lnTo>
                  <a:pt x="0" y="159532"/>
                </a:lnTo>
                <a:lnTo>
                  <a:pt x="490" y="164422"/>
                </a:lnTo>
                <a:lnTo>
                  <a:pt x="1771" y="168635"/>
                </a:lnTo>
                <a:lnTo>
                  <a:pt x="4781" y="175856"/>
                </a:lnTo>
                <a:lnTo>
                  <a:pt x="6118" y="182240"/>
                </a:lnTo>
                <a:lnTo>
                  <a:pt x="9253" y="188253"/>
                </a:lnTo>
                <a:lnTo>
                  <a:pt x="11422" y="191190"/>
                </a:lnTo>
                <a:lnTo>
                  <a:pt x="14774" y="193147"/>
                </a:lnTo>
                <a:lnTo>
                  <a:pt x="18913" y="194453"/>
                </a:lnTo>
                <a:lnTo>
                  <a:pt x="23577" y="195323"/>
                </a:lnTo>
                <a:lnTo>
                  <a:pt x="27639" y="195903"/>
                </a:lnTo>
                <a:lnTo>
                  <a:pt x="31299" y="196290"/>
                </a:lnTo>
                <a:lnTo>
                  <a:pt x="34693" y="196547"/>
                </a:lnTo>
                <a:lnTo>
                  <a:pt x="37907" y="196719"/>
                </a:lnTo>
                <a:lnTo>
                  <a:pt x="44019" y="196910"/>
                </a:lnTo>
                <a:lnTo>
                  <a:pt x="46981" y="196009"/>
                </a:lnTo>
                <a:lnTo>
                  <a:pt x="52814" y="192467"/>
                </a:lnTo>
                <a:lnTo>
                  <a:pt x="56656" y="189237"/>
                </a:lnTo>
                <a:lnTo>
                  <a:pt x="61122" y="185178"/>
                </a:lnTo>
                <a:lnTo>
                  <a:pt x="73969" y="172904"/>
                </a:lnTo>
                <a:lnTo>
                  <a:pt x="77426" y="169527"/>
                </a:lnTo>
                <a:lnTo>
                  <a:pt x="80684" y="165371"/>
                </a:lnTo>
                <a:lnTo>
                  <a:pt x="83808" y="160695"/>
                </a:lnTo>
                <a:lnTo>
                  <a:pt x="86843" y="155673"/>
                </a:lnTo>
                <a:lnTo>
                  <a:pt x="95296" y="142472"/>
                </a:lnTo>
                <a:lnTo>
                  <a:pt x="100217" y="134952"/>
                </a:lnTo>
                <a:lnTo>
                  <a:pt x="104450" y="128033"/>
                </a:lnTo>
                <a:lnTo>
                  <a:pt x="108225" y="121516"/>
                </a:lnTo>
                <a:lnTo>
                  <a:pt x="114959" y="109194"/>
                </a:lnTo>
                <a:lnTo>
                  <a:pt x="127043" y="85761"/>
                </a:lnTo>
                <a:lnTo>
                  <a:pt x="131895" y="74253"/>
                </a:lnTo>
                <a:lnTo>
                  <a:pt x="134051" y="62788"/>
                </a:lnTo>
                <a:lnTo>
                  <a:pt x="135009" y="53883"/>
                </a:lnTo>
                <a:lnTo>
                  <a:pt x="135436" y="45797"/>
                </a:lnTo>
                <a:lnTo>
                  <a:pt x="135675" y="31488"/>
                </a:lnTo>
                <a:lnTo>
                  <a:pt x="135764" y="19131"/>
                </a:lnTo>
                <a:lnTo>
                  <a:pt x="134816" y="18434"/>
                </a:lnTo>
                <a:lnTo>
                  <a:pt x="128990" y="17316"/>
                </a:lnTo>
                <a:lnTo>
                  <a:pt x="127556" y="17095"/>
                </a:lnTo>
                <a:lnTo>
                  <a:pt x="131859" y="21607"/>
                </a:lnTo>
                <a:lnTo>
                  <a:pt x="133164" y="24848"/>
                </a:lnTo>
                <a:lnTo>
                  <a:pt x="134616" y="33528"/>
                </a:lnTo>
                <a:lnTo>
                  <a:pt x="135955" y="37557"/>
                </a:lnTo>
                <a:lnTo>
                  <a:pt x="139983" y="44574"/>
                </a:lnTo>
                <a:lnTo>
                  <a:pt x="144948" y="53408"/>
                </a:lnTo>
                <a:lnTo>
                  <a:pt x="153099" y="69091"/>
                </a:lnTo>
                <a:lnTo>
                  <a:pt x="164387" y="91457"/>
                </a:lnTo>
                <a:lnTo>
                  <a:pt x="166280" y="98084"/>
                </a:lnTo>
                <a:lnTo>
                  <a:pt x="167542" y="105360"/>
                </a:lnTo>
                <a:lnTo>
                  <a:pt x="168383" y="113067"/>
                </a:lnTo>
                <a:lnTo>
                  <a:pt x="170849" y="121063"/>
                </a:lnTo>
                <a:lnTo>
                  <a:pt x="174398" y="129252"/>
                </a:lnTo>
                <a:lnTo>
                  <a:pt x="178669" y="137568"/>
                </a:lnTo>
                <a:lnTo>
                  <a:pt x="181517" y="145017"/>
                </a:lnTo>
                <a:lnTo>
                  <a:pt x="183414" y="151888"/>
                </a:lnTo>
                <a:lnTo>
                  <a:pt x="184681" y="158374"/>
                </a:lnTo>
                <a:lnTo>
                  <a:pt x="186477" y="165555"/>
                </a:lnTo>
                <a:lnTo>
                  <a:pt x="188627" y="173200"/>
                </a:lnTo>
                <a:lnTo>
                  <a:pt x="191013" y="181155"/>
                </a:lnTo>
                <a:lnTo>
                  <a:pt x="192602" y="189315"/>
                </a:lnTo>
                <a:lnTo>
                  <a:pt x="193663" y="197613"/>
                </a:lnTo>
                <a:lnTo>
                  <a:pt x="194370" y="206002"/>
                </a:lnTo>
                <a:lnTo>
                  <a:pt x="194841" y="214452"/>
                </a:lnTo>
                <a:lnTo>
                  <a:pt x="195365" y="231462"/>
                </a:lnTo>
                <a:lnTo>
                  <a:pt x="194551" y="239998"/>
                </a:lnTo>
                <a:lnTo>
                  <a:pt x="193058" y="248547"/>
                </a:lnTo>
                <a:lnTo>
                  <a:pt x="191109" y="257103"/>
                </a:lnTo>
                <a:lnTo>
                  <a:pt x="188857" y="265664"/>
                </a:lnTo>
                <a:lnTo>
                  <a:pt x="186403" y="274230"/>
                </a:lnTo>
                <a:lnTo>
                  <a:pt x="183815" y="282798"/>
                </a:lnTo>
                <a:lnTo>
                  <a:pt x="181138" y="290415"/>
                </a:lnTo>
                <a:lnTo>
                  <a:pt x="178400" y="297397"/>
                </a:lnTo>
                <a:lnTo>
                  <a:pt x="175622" y="303958"/>
                </a:lnTo>
                <a:lnTo>
                  <a:pt x="170913" y="310236"/>
                </a:lnTo>
                <a:lnTo>
                  <a:pt x="164915" y="316327"/>
                </a:lnTo>
                <a:lnTo>
                  <a:pt x="158060" y="322292"/>
                </a:lnTo>
                <a:lnTo>
                  <a:pt x="152537" y="328174"/>
                </a:lnTo>
                <a:lnTo>
                  <a:pt x="147902" y="334001"/>
                </a:lnTo>
                <a:lnTo>
                  <a:pt x="143861" y="339790"/>
                </a:lnTo>
                <a:lnTo>
                  <a:pt x="139261" y="344602"/>
                </a:lnTo>
                <a:lnTo>
                  <a:pt x="134289" y="348762"/>
                </a:lnTo>
                <a:lnTo>
                  <a:pt x="129070" y="352488"/>
                </a:lnTo>
                <a:lnTo>
                  <a:pt x="123685" y="355925"/>
                </a:lnTo>
                <a:lnTo>
                  <a:pt x="118191" y="359168"/>
                </a:lnTo>
                <a:lnTo>
                  <a:pt x="112623" y="362283"/>
                </a:lnTo>
                <a:lnTo>
                  <a:pt x="107006" y="364360"/>
                </a:lnTo>
                <a:lnTo>
                  <a:pt x="101356" y="365744"/>
                </a:lnTo>
                <a:lnTo>
                  <a:pt x="95685" y="366667"/>
                </a:lnTo>
                <a:lnTo>
                  <a:pt x="89998" y="367282"/>
                </a:lnTo>
                <a:lnTo>
                  <a:pt x="84303" y="367693"/>
                </a:lnTo>
                <a:lnTo>
                  <a:pt x="73846" y="368149"/>
                </a:lnTo>
                <a:lnTo>
                  <a:pt x="66024" y="368351"/>
                </a:lnTo>
                <a:lnTo>
                  <a:pt x="62605" y="367452"/>
                </a:lnTo>
                <a:lnTo>
                  <a:pt x="59373" y="365901"/>
                </a:lnTo>
                <a:lnTo>
                  <a:pt x="56266" y="363914"/>
                </a:lnTo>
                <a:lnTo>
                  <a:pt x="50273" y="359167"/>
                </a:lnTo>
                <a:lnTo>
                  <a:pt x="44435" y="353882"/>
                </a:lnTo>
                <a:lnTo>
                  <a:pt x="32906" y="3427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9"/>
          <p:cNvSpPr/>
          <p:nvPr/>
        </p:nvSpPr>
        <p:spPr>
          <a:xfrm>
            <a:off x="7958137" y="3017520"/>
            <a:ext cx="222886" cy="187243"/>
          </a:xfrm>
          <a:custGeom>
            <a:avLst/>
            <a:gdLst/>
            <a:ahLst/>
            <a:cxnLst/>
            <a:rect l="0" t="0" r="0" b="0"/>
            <a:pathLst>
              <a:path w="222886" h="187243">
                <a:moveTo>
                  <a:pt x="0" y="34290"/>
                </a:moveTo>
                <a:lnTo>
                  <a:pt x="0" y="38841"/>
                </a:lnTo>
                <a:lnTo>
                  <a:pt x="953" y="40181"/>
                </a:lnTo>
                <a:lnTo>
                  <a:pt x="2539" y="41075"/>
                </a:lnTo>
                <a:lnTo>
                  <a:pt x="6844" y="42068"/>
                </a:lnTo>
                <a:lnTo>
                  <a:pt x="11932" y="42509"/>
                </a:lnTo>
                <a:lnTo>
                  <a:pt x="14622" y="43579"/>
                </a:lnTo>
                <a:lnTo>
                  <a:pt x="20151" y="47308"/>
                </a:lnTo>
                <a:lnTo>
                  <a:pt x="23912" y="50589"/>
                </a:lnTo>
                <a:lnTo>
                  <a:pt x="28324" y="54681"/>
                </a:lnTo>
                <a:lnTo>
                  <a:pt x="44542" y="70385"/>
                </a:lnTo>
                <a:lnTo>
                  <a:pt x="47792" y="74546"/>
                </a:lnTo>
                <a:lnTo>
                  <a:pt x="50912" y="79225"/>
                </a:lnTo>
                <a:lnTo>
                  <a:pt x="53943" y="84249"/>
                </a:lnTo>
                <a:lnTo>
                  <a:pt x="56917" y="90455"/>
                </a:lnTo>
                <a:lnTo>
                  <a:pt x="59853" y="97451"/>
                </a:lnTo>
                <a:lnTo>
                  <a:pt x="62762" y="104972"/>
                </a:lnTo>
                <a:lnTo>
                  <a:pt x="65653" y="110939"/>
                </a:lnTo>
                <a:lnTo>
                  <a:pt x="68534" y="115869"/>
                </a:lnTo>
                <a:lnTo>
                  <a:pt x="71407" y="120109"/>
                </a:lnTo>
                <a:lnTo>
                  <a:pt x="74275" y="124840"/>
                </a:lnTo>
                <a:lnTo>
                  <a:pt x="77139" y="129899"/>
                </a:lnTo>
                <a:lnTo>
                  <a:pt x="80001" y="135177"/>
                </a:lnTo>
                <a:lnTo>
                  <a:pt x="81910" y="140600"/>
                </a:lnTo>
                <a:lnTo>
                  <a:pt x="83181" y="146121"/>
                </a:lnTo>
                <a:lnTo>
                  <a:pt x="84029" y="151706"/>
                </a:lnTo>
                <a:lnTo>
                  <a:pt x="85547" y="156382"/>
                </a:lnTo>
                <a:lnTo>
                  <a:pt x="87511" y="160452"/>
                </a:lnTo>
                <a:lnTo>
                  <a:pt x="89774" y="164118"/>
                </a:lnTo>
                <a:lnTo>
                  <a:pt x="91282" y="167514"/>
                </a:lnTo>
                <a:lnTo>
                  <a:pt x="92287" y="170731"/>
                </a:lnTo>
                <a:lnTo>
                  <a:pt x="93900" y="178187"/>
                </a:lnTo>
                <a:lnTo>
                  <a:pt x="94180" y="184029"/>
                </a:lnTo>
                <a:lnTo>
                  <a:pt x="95171" y="185551"/>
                </a:lnTo>
                <a:lnTo>
                  <a:pt x="96785" y="186566"/>
                </a:lnTo>
                <a:lnTo>
                  <a:pt x="98813" y="187242"/>
                </a:lnTo>
                <a:lnTo>
                  <a:pt x="99213" y="186740"/>
                </a:lnTo>
                <a:lnTo>
                  <a:pt x="98527" y="185453"/>
                </a:lnTo>
                <a:lnTo>
                  <a:pt x="97117" y="183643"/>
                </a:lnTo>
                <a:lnTo>
                  <a:pt x="95224" y="182436"/>
                </a:lnTo>
                <a:lnTo>
                  <a:pt x="90583" y="181095"/>
                </a:lnTo>
                <a:lnTo>
                  <a:pt x="88964" y="179785"/>
                </a:lnTo>
                <a:lnTo>
                  <a:pt x="87884" y="177959"/>
                </a:lnTo>
                <a:lnTo>
                  <a:pt x="85732" y="172438"/>
                </a:lnTo>
                <a:lnTo>
                  <a:pt x="81601" y="163634"/>
                </a:lnTo>
                <a:lnTo>
                  <a:pt x="79166" y="159572"/>
                </a:lnTo>
                <a:lnTo>
                  <a:pt x="76590" y="155911"/>
                </a:lnTo>
                <a:lnTo>
                  <a:pt x="73920" y="152518"/>
                </a:lnTo>
                <a:lnTo>
                  <a:pt x="72140" y="148351"/>
                </a:lnTo>
                <a:lnTo>
                  <a:pt x="70953" y="143668"/>
                </a:lnTo>
                <a:lnTo>
                  <a:pt x="70162" y="138641"/>
                </a:lnTo>
                <a:lnTo>
                  <a:pt x="69635" y="134337"/>
                </a:lnTo>
                <a:lnTo>
                  <a:pt x="69283" y="130516"/>
                </a:lnTo>
                <a:lnTo>
                  <a:pt x="69048" y="127015"/>
                </a:lnTo>
                <a:lnTo>
                  <a:pt x="68893" y="122777"/>
                </a:lnTo>
                <a:lnTo>
                  <a:pt x="68719" y="112987"/>
                </a:lnTo>
                <a:lnTo>
                  <a:pt x="69625" y="106757"/>
                </a:lnTo>
                <a:lnTo>
                  <a:pt x="71182" y="99746"/>
                </a:lnTo>
                <a:lnTo>
                  <a:pt x="73172" y="92215"/>
                </a:lnTo>
                <a:lnTo>
                  <a:pt x="75451" y="85289"/>
                </a:lnTo>
                <a:lnTo>
                  <a:pt x="77924" y="78767"/>
                </a:lnTo>
                <a:lnTo>
                  <a:pt x="80525" y="72513"/>
                </a:lnTo>
                <a:lnTo>
                  <a:pt x="85115" y="67392"/>
                </a:lnTo>
                <a:lnTo>
                  <a:pt x="91034" y="63026"/>
                </a:lnTo>
                <a:lnTo>
                  <a:pt x="97837" y="59162"/>
                </a:lnTo>
                <a:lnTo>
                  <a:pt x="104277" y="54681"/>
                </a:lnTo>
                <a:lnTo>
                  <a:pt x="110475" y="49789"/>
                </a:lnTo>
                <a:lnTo>
                  <a:pt x="116512" y="44622"/>
                </a:lnTo>
                <a:lnTo>
                  <a:pt x="122443" y="40226"/>
                </a:lnTo>
                <a:lnTo>
                  <a:pt x="128301" y="36342"/>
                </a:lnTo>
                <a:lnTo>
                  <a:pt x="134112" y="32800"/>
                </a:lnTo>
                <a:lnTo>
                  <a:pt x="139890" y="29487"/>
                </a:lnTo>
                <a:lnTo>
                  <a:pt x="151391" y="23265"/>
                </a:lnTo>
                <a:lnTo>
                  <a:pt x="156173" y="20272"/>
                </a:lnTo>
                <a:lnTo>
                  <a:pt x="160313" y="17325"/>
                </a:lnTo>
                <a:lnTo>
                  <a:pt x="164024" y="14407"/>
                </a:lnTo>
                <a:lnTo>
                  <a:pt x="169357" y="11510"/>
                </a:lnTo>
                <a:lnTo>
                  <a:pt x="175770" y="8625"/>
                </a:lnTo>
                <a:lnTo>
                  <a:pt x="182902" y="5750"/>
                </a:lnTo>
                <a:lnTo>
                  <a:pt x="189563" y="3833"/>
                </a:lnTo>
                <a:lnTo>
                  <a:pt x="195907" y="2555"/>
                </a:lnTo>
                <a:lnTo>
                  <a:pt x="202042" y="1703"/>
                </a:lnTo>
                <a:lnTo>
                  <a:pt x="207085" y="1136"/>
                </a:lnTo>
                <a:lnTo>
                  <a:pt x="211399" y="75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0"/>
          <p:cNvSpPr/>
          <p:nvPr/>
        </p:nvSpPr>
        <p:spPr>
          <a:xfrm>
            <a:off x="8172497" y="3000921"/>
            <a:ext cx="565738" cy="205042"/>
          </a:xfrm>
          <a:custGeom>
            <a:avLst/>
            <a:gdLst/>
            <a:ahLst/>
            <a:cxnLst/>
            <a:rect l="0" t="0" r="0" b="0"/>
            <a:pathLst>
              <a:path w="565738" h="205042">
                <a:moveTo>
                  <a:pt x="94250" y="25171"/>
                </a:moveTo>
                <a:lnTo>
                  <a:pt x="73850" y="45571"/>
                </a:lnTo>
                <a:lnTo>
                  <a:pt x="65816" y="51065"/>
                </a:lnTo>
                <a:lnTo>
                  <a:pt x="56848" y="56682"/>
                </a:lnTo>
                <a:lnTo>
                  <a:pt x="49687" y="62353"/>
                </a:lnTo>
                <a:lnTo>
                  <a:pt x="46444" y="66152"/>
                </a:lnTo>
                <a:lnTo>
                  <a:pt x="43330" y="70589"/>
                </a:lnTo>
                <a:lnTo>
                  <a:pt x="40300" y="75452"/>
                </a:lnTo>
                <a:lnTo>
                  <a:pt x="36376" y="80599"/>
                </a:lnTo>
                <a:lnTo>
                  <a:pt x="31855" y="85936"/>
                </a:lnTo>
                <a:lnTo>
                  <a:pt x="26936" y="91398"/>
                </a:lnTo>
                <a:lnTo>
                  <a:pt x="22703" y="96945"/>
                </a:lnTo>
                <a:lnTo>
                  <a:pt x="18930" y="102548"/>
                </a:lnTo>
                <a:lnTo>
                  <a:pt x="15462" y="108188"/>
                </a:lnTo>
                <a:lnTo>
                  <a:pt x="12197" y="113853"/>
                </a:lnTo>
                <a:lnTo>
                  <a:pt x="6029" y="125228"/>
                </a:lnTo>
                <a:lnTo>
                  <a:pt x="4004" y="129976"/>
                </a:lnTo>
                <a:lnTo>
                  <a:pt x="2653" y="134093"/>
                </a:lnTo>
                <a:lnTo>
                  <a:pt x="1753" y="137791"/>
                </a:lnTo>
                <a:lnTo>
                  <a:pt x="1152" y="142161"/>
                </a:lnTo>
                <a:lnTo>
                  <a:pt x="753" y="146979"/>
                </a:lnTo>
                <a:lnTo>
                  <a:pt x="487" y="152097"/>
                </a:lnTo>
                <a:lnTo>
                  <a:pt x="190" y="162862"/>
                </a:lnTo>
                <a:lnTo>
                  <a:pt x="0" y="180745"/>
                </a:lnTo>
                <a:lnTo>
                  <a:pt x="936" y="184132"/>
                </a:lnTo>
                <a:lnTo>
                  <a:pt x="4517" y="190435"/>
                </a:lnTo>
                <a:lnTo>
                  <a:pt x="9284" y="196412"/>
                </a:lnTo>
                <a:lnTo>
                  <a:pt x="11888" y="199339"/>
                </a:lnTo>
                <a:lnTo>
                  <a:pt x="15530" y="201291"/>
                </a:lnTo>
                <a:lnTo>
                  <a:pt x="24656" y="203459"/>
                </a:lnTo>
                <a:lnTo>
                  <a:pt x="42306" y="204965"/>
                </a:lnTo>
                <a:lnTo>
                  <a:pt x="45333" y="205041"/>
                </a:lnTo>
                <a:lnTo>
                  <a:pt x="48304" y="204139"/>
                </a:lnTo>
                <a:lnTo>
                  <a:pt x="54145" y="200598"/>
                </a:lnTo>
                <a:lnTo>
                  <a:pt x="56083" y="198320"/>
                </a:lnTo>
                <a:lnTo>
                  <a:pt x="57375" y="195848"/>
                </a:lnTo>
                <a:lnTo>
                  <a:pt x="58237" y="193248"/>
                </a:lnTo>
                <a:lnTo>
                  <a:pt x="61734" y="187820"/>
                </a:lnTo>
                <a:lnTo>
                  <a:pt x="64001" y="185038"/>
                </a:lnTo>
                <a:lnTo>
                  <a:pt x="66464" y="181279"/>
                </a:lnTo>
                <a:lnTo>
                  <a:pt x="69058" y="176868"/>
                </a:lnTo>
                <a:lnTo>
                  <a:pt x="71741" y="172022"/>
                </a:lnTo>
                <a:lnTo>
                  <a:pt x="73529" y="166887"/>
                </a:lnTo>
                <a:lnTo>
                  <a:pt x="74722" y="161559"/>
                </a:lnTo>
                <a:lnTo>
                  <a:pt x="75515" y="156101"/>
                </a:lnTo>
                <a:lnTo>
                  <a:pt x="76998" y="150558"/>
                </a:lnTo>
                <a:lnTo>
                  <a:pt x="78938" y="144957"/>
                </a:lnTo>
                <a:lnTo>
                  <a:pt x="81185" y="139319"/>
                </a:lnTo>
                <a:lnTo>
                  <a:pt x="82682" y="133654"/>
                </a:lnTo>
                <a:lnTo>
                  <a:pt x="83681" y="127973"/>
                </a:lnTo>
                <a:lnTo>
                  <a:pt x="84347" y="122281"/>
                </a:lnTo>
                <a:lnTo>
                  <a:pt x="85743" y="115629"/>
                </a:lnTo>
                <a:lnTo>
                  <a:pt x="87626" y="108336"/>
                </a:lnTo>
                <a:lnTo>
                  <a:pt x="89834" y="100617"/>
                </a:lnTo>
                <a:lnTo>
                  <a:pt x="91307" y="93566"/>
                </a:lnTo>
                <a:lnTo>
                  <a:pt x="92288" y="86960"/>
                </a:lnTo>
                <a:lnTo>
                  <a:pt x="92942" y="80651"/>
                </a:lnTo>
                <a:lnTo>
                  <a:pt x="93377" y="75493"/>
                </a:lnTo>
                <a:lnTo>
                  <a:pt x="93668" y="71101"/>
                </a:lnTo>
                <a:lnTo>
                  <a:pt x="93992" y="63682"/>
                </a:lnTo>
                <a:lnTo>
                  <a:pt x="94174" y="54150"/>
                </a:lnTo>
                <a:lnTo>
                  <a:pt x="94249" y="42469"/>
                </a:lnTo>
                <a:lnTo>
                  <a:pt x="98801" y="46912"/>
                </a:lnTo>
                <a:lnTo>
                  <a:pt x="100142" y="49190"/>
                </a:lnTo>
                <a:lnTo>
                  <a:pt x="102980" y="57900"/>
                </a:lnTo>
                <a:lnTo>
                  <a:pt x="104833" y="62230"/>
                </a:lnTo>
                <a:lnTo>
                  <a:pt x="107020" y="67022"/>
                </a:lnTo>
                <a:lnTo>
                  <a:pt x="109431" y="71169"/>
                </a:lnTo>
                <a:lnTo>
                  <a:pt x="111991" y="74886"/>
                </a:lnTo>
                <a:lnTo>
                  <a:pt x="114649" y="78317"/>
                </a:lnTo>
                <a:lnTo>
                  <a:pt x="117375" y="82509"/>
                </a:lnTo>
                <a:lnTo>
                  <a:pt x="120144" y="87209"/>
                </a:lnTo>
                <a:lnTo>
                  <a:pt x="122943" y="92247"/>
                </a:lnTo>
                <a:lnTo>
                  <a:pt x="124808" y="98464"/>
                </a:lnTo>
                <a:lnTo>
                  <a:pt x="126053" y="105465"/>
                </a:lnTo>
                <a:lnTo>
                  <a:pt x="126881" y="112991"/>
                </a:lnTo>
                <a:lnTo>
                  <a:pt x="128387" y="118960"/>
                </a:lnTo>
                <a:lnTo>
                  <a:pt x="130343" y="123892"/>
                </a:lnTo>
                <a:lnTo>
                  <a:pt x="135056" y="132865"/>
                </a:lnTo>
                <a:lnTo>
                  <a:pt x="140326" y="143202"/>
                </a:lnTo>
                <a:lnTo>
                  <a:pt x="142113" y="148626"/>
                </a:lnTo>
                <a:lnTo>
                  <a:pt x="143303" y="154147"/>
                </a:lnTo>
                <a:lnTo>
                  <a:pt x="144096" y="159732"/>
                </a:lnTo>
                <a:lnTo>
                  <a:pt x="145579" y="164409"/>
                </a:lnTo>
                <a:lnTo>
                  <a:pt x="147519" y="168479"/>
                </a:lnTo>
                <a:lnTo>
                  <a:pt x="149765" y="172144"/>
                </a:lnTo>
                <a:lnTo>
                  <a:pt x="152215" y="174588"/>
                </a:lnTo>
                <a:lnTo>
                  <a:pt x="154802" y="176218"/>
                </a:lnTo>
                <a:lnTo>
                  <a:pt x="157478" y="177304"/>
                </a:lnTo>
                <a:lnTo>
                  <a:pt x="165794" y="183383"/>
                </a:lnTo>
                <a:lnTo>
                  <a:pt x="169742" y="186666"/>
                </a:lnTo>
                <a:lnTo>
                  <a:pt x="173205" y="187434"/>
                </a:lnTo>
                <a:lnTo>
                  <a:pt x="178638" y="187927"/>
                </a:lnTo>
                <a:lnTo>
                  <a:pt x="179083" y="187015"/>
                </a:lnTo>
                <a:lnTo>
                  <a:pt x="179579" y="183462"/>
                </a:lnTo>
                <a:lnTo>
                  <a:pt x="180664" y="180228"/>
                </a:lnTo>
                <a:lnTo>
                  <a:pt x="182339" y="176168"/>
                </a:lnTo>
                <a:lnTo>
                  <a:pt x="184409" y="171555"/>
                </a:lnTo>
                <a:lnTo>
                  <a:pt x="185788" y="166575"/>
                </a:lnTo>
                <a:lnTo>
                  <a:pt x="186708" y="161351"/>
                </a:lnTo>
                <a:lnTo>
                  <a:pt x="187321" y="155962"/>
                </a:lnTo>
                <a:lnTo>
                  <a:pt x="188683" y="151418"/>
                </a:lnTo>
                <a:lnTo>
                  <a:pt x="190542" y="147436"/>
                </a:lnTo>
                <a:lnTo>
                  <a:pt x="192735" y="143828"/>
                </a:lnTo>
                <a:lnTo>
                  <a:pt x="194197" y="138566"/>
                </a:lnTo>
                <a:lnTo>
                  <a:pt x="195172" y="132200"/>
                </a:lnTo>
                <a:lnTo>
                  <a:pt x="195821" y="125099"/>
                </a:lnTo>
                <a:lnTo>
                  <a:pt x="198159" y="118460"/>
                </a:lnTo>
                <a:lnTo>
                  <a:pt x="201623" y="112129"/>
                </a:lnTo>
                <a:lnTo>
                  <a:pt x="205837" y="106003"/>
                </a:lnTo>
                <a:lnTo>
                  <a:pt x="208647" y="100014"/>
                </a:lnTo>
                <a:lnTo>
                  <a:pt x="210519" y="94116"/>
                </a:lnTo>
                <a:lnTo>
                  <a:pt x="211768" y="88279"/>
                </a:lnTo>
                <a:lnTo>
                  <a:pt x="213553" y="83436"/>
                </a:lnTo>
                <a:lnTo>
                  <a:pt x="215696" y="79254"/>
                </a:lnTo>
                <a:lnTo>
                  <a:pt x="218076" y="75514"/>
                </a:lnTo>
                <a:lnTo>
                  <a:pt x="220616" y="71116"/>
                </a:lnTo>
                <a:lnTo>
                  <a:pt x="225978" y="61148"/>
                </a:lnTo>
                <a:lnTo>
                  <a:pt x="227788" y="56776"/>
                </a:lnTo>
                <a:lnTo>
                  <a:pt x="228996" y="52908"/>
                </a:lnTo>
                <a:lnTo>
                  <a:pt x="229800" y="49378"/>
                </a:lnTo>
                <a:lnTo>
                  <a:pt x="231290" y="47024"/>
                </a:lnTo>
                <a:lnTo>
                  <a:pt x="233235" y="45455"/>
                </a:lnTo>
                <a:lnTo>
                  <a:pt x="235484" y="44409"/>
                </a:lnTo>
                <a:lnTo>
                  <a:pt x="240524" y="43246"/>
                </a:lnTo>
                <a:lnTo>
                  <a:pt x="255466" y="42370"/>
                </a:lnTo>
                <a:lnTo>
                  <a:pt x="258930" y="44880"/>
                </a:lnTo>
                <a:lnTo>
                  <a:pt x="261187" y="46883"/>
                </a:lnTo>
                <a:lnTo>
                  <a:pt x="262691" y="49171"/>
                </a:lnTo>
                <a:lnTo>
                  <a:pt x="264363" y="54253"/>
                </a:lnTo>
                <a:lnTo>
                  <a:pt x="265761" y="57894"/>
                </a:lnTo>
                <a:lnTo>
                  <a:pt x="267645" y="62226"/>
                </a:lnTo>
                <a:lnTo>
                  <a:pt x="269855" y="67020"/>
                </a:lnTo>
                <a:lnTo>
                  <a:pt x="272280" y="71168"/>
                </a:lnTo>
                <a:lnTo>
                  <a:pt x="274849" y="74886"/>
                </a:lnTo>
                <a:lnTo>
                  <a:pt x="277515" y="78317"/>
                </a:lnTo>
                <a:lnTo>
                  <a:pt x="279291" y="82509"/>
                </a:lnTo>
                <a:lnTo>
                  <a:pt x="280476" y="87209"/>
                </a:lnTo>
                <a:lnTo>
                  <a:pt x="281266" y="92247"/>
                </a:lnTo>
                <a:lnTo>
                  <a:pt x="281793" y="97511"/>
                </a:lnTo>
                <a:lnTo>
                  <a:pt x="282143" y="102925"/>
                </a:lnTo>
                <a:lnTo>
                  <a:pt x="282377" y="108439"/>
                </a:lnTo>
                <a:lnTo>
                  <a:pt x="282637" y="119647"/>
                </a:lnTo>
                <a:lnTo>
                  <a:pt x="282706" y="125302"/>
                </a:lnTo>
                <a:lnTo>
                  <a:pt x="283705" y="130025"/>
                </a:lnTo>
                <a:lnTo>
                  <a:pt x="285323" y="134126"/>
                </a:lnTo>
                <a:lnTo>
                  <a:pt x="287354" y="137813"/>
                </a:lnTo>
                <a:lnTo>
                  <a:pt x="288709" y="142176"/>
                </a:lnTo>
                <a:lnTo>
                  <a:pt x="289612" y="146989"/>
                </a:lnTo>
                <a:lnTo>
                  <a:pt x="291061" y="159301"/>
                </a:lnTo>
                <a:lnTo>
                  <a:pt x="291260" y="163524"/>
                </a:lnTo>
                <a:lnTo>
                  <a:pt x="291386" y="169446"/>
                </a:lnTo>
                <a:lnTo>
                  <a:pt x="290444" y="169932"/>
                </a:lnTo>
                <a:lnTo>
                  <a:pt x="284034" y="170776"/>
                </a:lnTo>
                <a:lnTo>
                  <a:pt x="283638" y="169866"/>
                </a:lnTo>
                <a:lnTo>
                  <a:pt x="283198" y="166315"/>
                </a:lnTo>
                <a:lnTo>
                  <a:pt x="283079" y="163082"/>
                </a:lnTo>
                <a:lnTo>
                  <a:pt x="282891" y="146745"/>
                </a:lnTo>
                <a:lnTo>
                  <a:pt x="282855" y="129513"/>
                </a:lnTo>
                <a:lnTo>
                  <a:pt x="283803" y="124260"/>
                </a:lnTo>
                <a:lnTo>
                  <a:pt x="285389" y="118853"/>
                </a:lnTo>
                <a:lnTo>
                  <a:pt x="287399" y="113343"/>
                </a:lnTo>
                <a:lnTo>
                  <a:pt x="289691" y="107765"/>
                </a:lnTo>
                <a:lnTo>
                  <a:pt x="292171" y="102141"/>
                </a:lnTo>
                <a:lnTo>
                  <a:pt x="294778" y="96487"/>
                </a:lnTo>
                <a:lnTo>
                  <a:pt x="298420" y="90813"/>
                </a:lnTo>
                <a:lnTo>
                  <a:pt x="302753" y="85125"/>
                </a:lnTo>
                <a:lnTo>
                  <a:pt x="307548" y="79427"/>
                </a:lnTo>
                <a:lnTo>
                  <a:pt x="312648" y="74677"/>
                </a:lnTo>
                <a:lnTo>
                  <a:pt x="317955" y="70557"/>
                </a:lnTo>
                <a:lnTo>
                  <a:pt x="323396" y="66859"/>
                </a:lnTo>
                <a:lnTo>
                  <a:pt x="327976" y="62488"/>
                </a:lnTo>
                <a:lnTo>
                  <a:pt x="331983" y="57669"/>
                </a:lnTo>
                <a:lnTo>
                  <a:pt x="335606" y="52551"/>
                </a:lnTo>
                <a:lnTo>
                  <a:pt x="338974" y="48187"/>
                </a:lnTo>
                <a:lnTo>
                  <a:pt x="342173" y="44325"/>
                </a:lnTo>
                <a:lnTo>
                  <a:pt x="345256" y="40798"/>
                </a:lnTo>
                <a:lnTo>
                  <a:pt x="349217" y="37494"/>
                </a:lnTo>
                <a:lnTo>
                  <a:pt x="358699" y="31283"/>
                </a:lnTo>
                <a:lnTo>
                  <a:pt x="366723" y="27887"/>
                </a:lnTo>
                <a:lnTo>
                  <a:pt x="376595" y="25976"/>
                </a:lnTo>
                <a:lnTo>
                  <a:pt x="379636" y="25708"/>
                </a:lnTo>
                <a:lnTo>
                  <a:pt x="388094" y="27950"/>
                </a:lnTo>
                <a:lnTo>
                  <a:pt x="397250" y="32121"/>
                </a:lnTo>
                <a:lnTo>
                  <a:pt x="404494" y="37150"/>
                </a:lnTo>
                <a:lnTo>
                  <a:pt x="406808" y="40777"/>
                </a:lnTo>
                <a:lnTo>
                  <a:pt x="408349" y="45100"/>
                </a:lnTo>
                <a:lnTo>
                  <a:pt x="409377" y="49887"/>
                </a:lnTo>
                <a:lnTo>
                  <a:pt x="411968" y="54031"/>
                </a:lnTo>
                <a:lnTo>
                  <a:pt x="415599" y="57746"/>
                </a:lnTo>
                <a:lnTo>
                  <a:pt x="419925" y="61175"/>
                </a:lnTo>
                <a:lnTo>
                  <a:pt x="422810" y="65366"/>
                </a:lnTo>
                <a:lnTo>
                  <a:pt x="424732" y="70065"/>
                </a:lnTo>
                <a:lnTo>
                  <a:pt x="426014" y="75103"/>
                </a:lnTo>
                <a:lnTo>
                  <a:pt x="426869" y="80367"/>
                </a:lnTo>
                <a:lnTo>
                  <a:pt x="427438" y="85781"/>
                </a:lnTo>
                <a:lnTo>
                  <a:pt x="428071" y="95924"/>
                </a:lnTo>
                <a:lnTo>
                  <a:pt x="428353" y="103607"/>
                </a:lnTo>
                <a:lnTo>
                  <a:pt x="428512" y="117838"/>
                </a:lnTo>
                <a:lnTo>
                  <a:pt x="427581" y="122191"/>
                </a:lnTo>
                <a:lnTo>
                  <a:pt x="426009" y="126046"/>
                </a:lnTo>
                <a:lnTo>
                  <a:pt x="424008" y="129569"/>
                </a:lnTo>
                <a:lnTo>
                  <a:pt x="422673" y="132870"/>
                </a:lnTo>
                <a:lnTo>
                  <a:pt x="421190" y="139077"/>
                </a:lnTo>
                <a:lnTo>
                  <a:pt x="420532" y="145011"/>
                </a:lnTo>
                <a:lnTo>
                  <a:pt x="420014" y="153607"/>
                </a:lnTo>
                <a:lnTo>
                  <a:pt x="420005" y="104666"/>
                </a:lnTo>
                <a:lnTo>
                  <a:pt x="420957" y="98170"/>
                </a:lnTo>
                <a:lnTo>
                  <a:pt x="422545" y="90982"/>
                </a:lnTo>
                <a:lnTo>
                  <a:pt x="424556" y="83333"/>
                </a:lnTo>
                <a:lnTo>
                  <a:pt x="426849" y="76328"/>
                </a:lnTo>
                <a:lnTo>
                  <a:pt x="429330" y="69753"/>
                </a:lnTo>
                <a:lnTo>
                  <a:pt x="431937" y="63465"/>
                </a:lnTo>
                <a:lnTo>
                  <a:pt x="434627" y="57368"/>
                </a:lnTo>
                <a:lnTo>
                  <a:pt x="440157" y="45513"/>
                </a:lnTo>
                <a:lnTo>
                  <a:pt x="444870" y="39685"/>
                </a:lnTo>
                <a:lnTo>
                  <a:pt x="450869" y="33894"/>
                </a:lnTo>
                <a:lnTo>
                  <a:pt x="457726" y="28129"/>
                </a:lnTo>
                <a:lnTo>
                  <a:pt x="463251" y="23333"/>
                </a:lnTo>
                <a:lnTo>
                  <a:pt x="471928" y="15464"/>
                </a:lnTo>
                <a:lnTo>
                  <a:pt x="476528" y="12032"/>
                </a:lnTo>
                <a:lnTo>
                  <a:pt x="486718" y="5679"/>
                </a:lnTo>
                <a:lnTo>
                  <a:pt x="497598" y="2221"/>
                </a:lnTo>
                <a:lnTo>
                  <a:pt x="511003" y="0"/>
                </a:lnTo>
                <a:lnTo>
                  <a:pt x="517916" y="2237"/>
                </a:lnTo>
                <a:lnTo>
                  <a:pt x="526386" y="6405"/>
                </a:lnTo>
                <a:lnTo>
                  <a:pt x="533326" y="11433"/>
                </a:lnTo>
                <a:lnTo>
                  <a:pt x="535557" y="15060"/>
                </a:lnTo>
                <a:lnTo>
                  <a:pt x="537045" y="19383"/>
                </a:lnTo>
                <a:lnTo>
                  <a:pt x="538037" y="24170"/>
                </a:lnTo>
                <a:lnTo>
                  <a:pt x="538699" y="29266"/>
                </a:lnTo>
                <a:lnTo>
                  <a:pt x="539139" y="34569"/>
                </a:lnTo>
                <a:lnTo>
                  <a:pt x="539433" y="40009"/>
                </a:lnTo>
                <a:lnTo>
                  <a:pt x="539760" y="51133"/>
                </a:lnTo>
                <a:lnTo>
                  <a:pt x="540004" y="90908"/>
                </a:lnTo>
                <a:lnTo>
                  <a:pt x="540020" y="154923"/>
                </a:lnTo>
                <a:lnTo>
                  <a:pt x="540972" y="158345"/>
                </a:lnTo>
                <a:lnTo>
                  <a:pt x="544571" y="164687"/>
                </a:lnTo>
                <a:lnTo>
                  <a:pt x="549345" y="170681"/>
                </a:lnTo>
                <a:lnTo>
                  <a:pt x="555620" y="177739"/>
                </a:lnTo>
                <a:lnTo>
                  <a:pt x="556136" y="179270"/>
                </a:lnTo>
                <a:lnTo>
                  <a:pt x="556708" y="183512"/>
                </a:lnTo>
                <a:lnTo>
                  <a:pt x="557813" y="185024"/>
                </a:lnTo>
                <a:lnTo>
                  <a:pt x="559502" y="186032"/>
                </a:lnTo>
                <a:lnTo>
                  <a:pt x="565737" y="1880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0865" y="1828800"/>
            <a:ext cx="5013135" cy="5029200"/>
          </a:xfrm>
          <a:prstGeom prst="rect">
            <a:avLst/>
          </a:prstGeom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-1"/>
            <a:ext cx="4389120" cy="146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98"/>
          <p:cNvSpPr/>
          <p:nvPr/>
        </p:nvSpPr>
        <p:spPr>
          <a:xfrm>
            <a:off x="5000625" y="3600494"/>
            <a:ext cx="73422" cy="85668"/>
          </a:xfrm>
          <a:custGeom>
            <a:avLst/>
            <a:gdLst/>
            <a:ahLst/>
            <a:cxnLst/>
            <a:rect l="0" t="0" r="0" b="0"/>
            <a:pathLst>
              <a:path w="73422" h="85668">
                <a:moveTo>
                  <a:pt x="0" y="17101"/>
                </a:moveTo>
                <a:lnTo>
                  <a:pt x="20473" y="17101"/>
                </a:lnTo>
                <a:lnTo>
                  <a:pt x="22221" y="18053"/>
                </a:lnTo>
                <a:lnTo>
                  <a:pt x="23386" y="19641"/>
                </a:lnTo>
                <a:lnTo>
                  <a:pt x="25256" y="24482"/>
                </a:lnTo>
                <a:lnTo>
                  <a:pt x="26363" y="25831"/>
                </a:lnTo>
                <a:lnTo>
                  <a:pt x="28053" y="27684"/>
                </a:lnTo>
                <a:lnTo>
                  <a:pt x="33057" y="32949"/>
                </a:lnTo>
                <a:lnTo>
                  <a:pt x="33468" y="34334"/>
                </a:lnTo>
                <a:lnTo>
                  <a:pt x="33742" y="36209"/>
                </a:lnTo>
                <a:lnTo>
                  <a:pt x="34181" y="41513"/>
                </a:lnTo>
                <a:lnTo>
                  <a:pt x="33265" y="41948"/>
                </a:lnTo>
                <a:lnTo>
                  <a:pt x="31701" y="42238"/>
                </a:lnTo>
                <a:lnTo>
                  <a:pt x="29707" y="42432"/>
                </a:lnTo>
                <a:lnTo>
                  <a:pt x="28376" y="43513"/>
                </a:lnTo>
                <a:lnTo>
                  <a:pt x="27490" y="45186"/>
                </a:lnTo>
                <a:lnTo>
                  <a:pt x="26068" y="50165"/>
                </a:lnTo>
                <a:lnTo>
                  <a:pt x="24998" y="50574"/>
                </a:lnTo>
                <a:lnTo>
                  <a:pt x="23333" y="50846"/>
                </a:lnTo>
                <a:lnTo>
                  <a:pt x="18367" y="51283"/>
                </a:lnTo>
                <a:lnTo>
                  <a:pt x="15148" y="51343"/>
                </a:lnTo>
                <a:lnTo>
                  <a:pt x="4406" y="51388"/>
                </a:lnTo>
                <a:lnTo>
                  <a:pt x="2937" y="50436"/>
                </a:lnTo>
                <a:lnTo>
                  <a:pt x="1958" y="48849"/>
                </a:lnTo>
                <a:lnTo>
                  <a:pt x="34" y="42923"/>
                </a:lnTo>
                <a:lnTo>
                  <a:pt x="10" y="38298"/>
                </a:lnTo>
                <a:lnTo>
                  <a:pt x="959" y="36947"/>
                </a:lnTo>
                <a:lnTo>
                  <a:pt x="2544" y="36047"/>
                </a:lnTo>
                <a:lnTo>
                  <a:pt x="7382" y="34601"/>
                </a:lnTo>
                <a:lnTo>
                  <a:pt x="8730" y="34483"/>
                </a:lnTo>
                <a:lnTo>
                  <a:pt x="10583" y="34404"/>
                </a:lnTo>
                <a:lnTo>
                  <a:pt x="15849" y="34277"/>
                </a:lnTo>
                <a:lnTo>
                  <a:pt x="37262" y="34246"/>
                </a:lnTo>
                <a:lnTo>
                  <a:pt x="39129" y="35199"/>
                </a:lnTo>
                <a:lnTo>
                  <a:pt x="40373" y="36786"/>
                </a:lnTo>
                <a:lnTo>
                  <a:pt x="42371" y="41627"/>
                </a:lnTo>
                <a:lnTo>
                  <a:pt x="43487" y="42024"/>
                </a:lnTo>
                <a:lnTo>
                  <a:pt x="45184" y="42289"/>
                </a:lnTo>
                <a:lnTo>
                  <a:pt x="47268" y="42465"/>
                </a:lnTo>
                <a:lnTo>
                  <a:pt x="48656" y="43535"/>
                </a:lnTo>
                <a:lnTo>
                  <a:pt x="49582" y="45201"/>
                </a:lnTo>
                <a:lnTo>
                  <a:pt x="51069" y="50168"/>
                </a:lnTo>
                <a:lnTo>
                  <a:pt x="51191" y="51528"/>
                </a:lnTo>
                <a:lnTo>
                  <a:pt x="51272" y="53387"/>
                </a:lnTo>
                <a:lnTo>
                  <a:pt x="51402" y="58664"/>
                </a:lnTo>
                <a:lnTo>
                  <a:pt x="50461" y="60050"/>
                </a:lnTo>
                <a:lnTo>
                  <a:pt x="48880" y="61926"/>
                </a:lnTo>
                <a:lnTo>
                  <a:pt x="44051" y="67230"/>
                </a:lnTo>
                <a:lnTo>
                  <a:pt x="42702" y="67665"/>
                </a:lnTo>
                <a:lnTo>
                  <a:pt x="40850" y="67955"/>
                </a:lnTo>
                <a:lnTo>
                  <a:pt x="38664" y="68149"/>
                </a:lnTo>
                <a:lnTo>
                  <a:pt x="36253" y="68278"/>
                </a:lnTo>
                <a:lnTo>
                  <a:pt x="27293" y="68502"/>
                </a:lnTo>
                <a:lnTo>
                  <a:pt x="13923" y="68533"/>
                </a:lnTo>
                <a:lnTo>
                  <a:pt x="12140" y="67581"/>
                </a:lnTo>
                <a:lnTo>
                  <a:pt x="10950" y="65994"/>
                </a:lnTo>
                <a:lnTo>
                  <a:pt x="10158" y="63984"/>
                </a:lnTo>
                <a:lnTo>
                  <a:pt x="8676" y="62644"/>
                </a:lnTo>
                <a:lnTo>
                  <a:pt x="6737" y="61750"/>
                </a:lnTo>
                <a:lnTo>
                  <a:pt x="4491" y="61154"/>
                </a:lnTo>
                <a:lnTo>
                  <a:pt x="2994" y="59805"/>
                </a:lnTo>
                <a:lnTo>
                  <a:pt x="1996" y="57953"/>
                </a:lnTo>
                <a:lnTo>
                  <a:pt x="1330" y="55765"/>
                </a:lnTo>
                <a:lnTo>
                  <a:pt x="887" y="53355"/>
                </a:lnTo>
                <a:lnTo>
                  <a:pt x="591" y="50795"/>
                </a:lnTo>
                <a:lnTo>
                  <a:pt x="394" y="48136"/>
                </a:lnTo>
                <a:lnTo>
                  <a:pt x="263" y="45411"/>
                </a:lnTo>
                <a:lnTo>
                  <a:pt x="116" y="39843"/>
                </a:lnTo>
                <a:lnTo>
                  <a:pt x="34" y="31353"/>
                </a:lnTo>
                <a:lnTo>
                  <a:pt x="975" y="28507"/>
                </a:lnTo>
                <a:lnTo>
                  <a:pt x="2555" y="25658"/>
                </a:lnTo>
                <a:lnTo>
                  <a:pt x="4561" y="22805"/>
                </a:lnTo>
                <a:lnTo>
                  <a:pt x="6851" y="19951"/>
                </a:lnTo>
                <a:lnTo>
                  <a:pt x="9329" y="17096"/>
                </a:lnTo>
                <a:lnTo>
                  <a:pt x="11934" y="14240"/>
                </a:lnTo>
                <a:lnTo>
                  <a:pt x="17369" y="8527"/>
                </a:lnTo>
                <a:lnTo>
                  <a:pt x="20151" y="5670"/>
                </a:lnTo>
                <a:lnTo>
                  <a:pt x="22959" y="3765"/>
                </a:lnTo>
                <a:lnTo>
                  <a:pt x="25784" y="2495"/>
                </a:lnTo>
                <a:lnTo>
                  <a:pt x="32610" y="457"/>
                </a:lnTo>
                <a:lnTo>
                  <a:pt x="34122" y="290"/>
                </a:lnTo>
                <a:lnTo>
                  <a:pt x="36083" y="178"/>
                </a:lnTo>
                <a:lnTo>
                  <a:pt x="40802" y="55"/>
                </a:lnTo>
                <a:lnTo>
                  <a:pt x="46074" y="0"/>
                </a:lnTo>
                <a:lnTo>
                  <a:pt x="48813" y="937"/>
                </a:lnTo>
                <a:lnTo>
                  <a:pt x="51592" y="2515"/>
                </a:lnTo>
                <a:lnTo>
                  <a:pt x="54397" y="4520"/>
                </a:lnTo>
                <a:lnTo>
                  <a:pt x="56267" y="6808"/>
                </a:lnTo>
                <a:lnTo>
                  <a:pt x="57514" y="9286"/>
                </a:lnTo>
                <a:lnTo>
                  <a:pt x="58345" y="11891"/>
                </a:lnTo>
                <a:lnTo>
                  <a:pt x="59852" y="14580"/>
                </a:lnTo>
                <a:lnTo>
                  <a:pt x="61809" y="17325"/>
                </a:lnTo>
                <a:lnTo>
                  <a:pt x="64066" y="20108"/>
                </a:lnTo>
                <a:lnTo>
                  <a:pt x="65570" y="22915"/>
                </a:lnTo>
                <a:lnTo>
                  <a:pt x="66573" y="25740"/>
                </a:lnTo>
                <a:lnTo>
                  <a:pt x="67242" y="28575"/>
                </a:lnTo>
                <a:lnTo>
                  <a:pt x="67688" y="31418"/>
                </a:lnTo>
                <a:lnTo>
                  <a:pt x="67985" y="34265"/>
                </a:lnTo>
                <a:lnTo>
                  <a:pt x="68462" y="41129"/>
                </a:lnTo>
                <a:lnTo>
                  <a:pt x="67549" y="42644"/>
                </a:lnTo>
                <a:lnTo>
                  <a:pt x="65987" y="44607"/>
                </a:lnTo>
                <a:lnTo>
                  <a:pt x="63994" y="46869"/>
                </a:lnTo>
                <a:lnTo>
                  <a:pt x="62665" y="49328"/>
                </a:lnTo>
                <a:lnTo>
                  <a:pt x="61779" y="51921"/>
                </a:lnTo>
                <a:lnTo>
                  <a:pt x="61188" y="54602"/>
                </a:lnTo>
                <a:lnTo>
                  <a:pt x="59842" y="57341"/>
                </a:lnTo>
                <a:lnTo>
                  <a:pt x="57992" y="60120"/>
                </a:lnTo>
                <a:lnTo>
                  <a:pt x="55807" y="62925"/>
                </a:lnTo>
                <a:lnTo>
                  <a:pt x="53397" y="65748"/>
                </a:lnTo>
                <a:lnTo>
                  <a:pt x="50837" y="68582"/>
                </a:lnTo>
                <a:lnTo>
                  <a:pt x="48179" y="71424"/>
                </a:lnTo>
                <a:lnTo>
                  <a:pt x="46407" y="74271"/>
                </a:lnTo>
                <a:lnTo>
                  <a:pt x="45225" y="77122"/>
                </a:lnTo>
                <a:lnTo>
                  <a:pt x="44437" y="79975"/>
                </a:lnTo>
                <a:lnTo>
                  <a:pt x="42960" y="81877"/>
                </a:lnTo>
                <a:lnTo>
                  <a:pt x="41022" y="83145"/>
                </a:lnTo>
                <a:lnTo>
                  <a:pt x="38778" y="83990"/>
                </a:lnTo>
                <a:lnTo>
                  <a:pt x="36329" y="84553"/>
                </a:lnTo>
                <a:lnTo>
                  <a:pt x="33744" y="84929"/>
                </a:lnTo>
                <a:lnTo>
                  <a:pt x="31069" y="85180"/>
                </a:lnTo>
                <a:lnTo>
                  <a:pt x="28332" y="85347"/>
                </a:lnTo>
                <a:lnTo>
                  <a:pt x="22752" y="85532"/>
                </a:lnTo>
                <a:lnTo>
                  <a:pt x="10256" y="85667"/>
                </a:lnTo>
                <a:lnTo>
                  <a:pt x="8742" y="84719"/>
                </a:lnTo>
                <a:lnTo>
                  <a:pt x="6780" y="83135"/>
                </a:lnTo>
                <a:lnTo>
                  <a:pt x="4520" y="81126"/>
                </a:lnTo>
                <a:lnTo>
                  <a:pt x="3013" y="78834"/>
                </a:lnTo>
                <a:lnTo>
                  <a:pt x="2009" y="76354"/>
                </a:lnTo>
                <a:lnTo>
                  <a:pt x="1339" y="73748"/>
                </a:lnTo>
                <a:lnTo>
                  <a:pt x="892" y="71058"/>
                </a:lnTo>
                <a:lnTo>
                  <a:pt x="595" y="68312"/>
                </a:lnTo>
                <a:lnTo>
                  <a:pt x="397" y="65529"/>
                </a:lnTo>
                <a:lnTo>
                  <a:pt x="264" y="62721"/>
                </a:lnTo>
                <a:lnTo>
                  <a:pt x="117" y="57062"/>
                </a:lnTo>
                <a:lnTo>
                  <a:pt x="1030" y="54218"/>
                </a:lnTo>
                <a:lnTo>
                  <a:pt x="2592" y="51371"/>
                </a:lnTo>
                <a:lnTo>
                  <a:pt x="4586" y="48520"/>
                </a:lnTo>
                <a:lnTo>
                  <a:pt x="6867" y="45667"/>
                </a:lnTo>
                <a:lnTo>
                  <a:pt x="9340" y="42812"/>
                </a:lnTo>
                <a:lnTo>
                  <a:pt x="11941" y="39957"/>
                </a:lnTo>
                <a:lnTo>
                  <a:pt x="14628" y="38053"/>
                </a:lnTo>
                <a:lnTo>
                  <a:pt x="17372" y="36784"/>
                </a:lnTo>
                <a:lnTo>
                  <a:pt x="20154" y="35938"/>
                </a:lnTo>
                <a:lnTo>
                  <a:pt x="22961" y="34421"/>
                </a:lnTo>
                <a:lnTo>
                  <a:pt x="25784" y="32458"/>
                </a:lnTo>
                <a:lnTo>
                  <a:pt x="28619" y="30196"/>
                </a:lnTo>
                <a:lnTo>
                  <a:pt x="31462" y="28688"/>
                </a:lnTo>
                <a:lnTo>
                  <a:pt x="34309" y="27683"/>
                </a:lnTo>
                <a:lnTo>
                  <a:pt x="41173" y="26070"/>
                </a:lnTo>
                <a:lnTo>
                  <a:pt x="42688" y="25938"/>
                </a:lnTo>
                <a:lnTo>
                  <a:pt x="44651" y="25850"/>
                </a:lnTo>
                <a:lnTo>
                  <a:pt x="49372" y="25752"/>
                </a:lnTo>
                <a:lnTo>
                  <a:pt x="66917" y="25676"/>
                </a:lnTo>
                <a:lnTo>
                  <a:pt x="67471" y="26628"/>
                </a:lnTo>
                <a:lnTo>
                  <a:pt x="67841" y="28215"/>
                </a:lnTo>
                <a:lnTo>
                  <a:pt x="68087" y="30225"/>
                </a:lnTo>
                <a:lnTo>
                  <a:pt x="69204" y="31565"/>
                </a:lnTo>
                <a:lnTo>
                  <a:pt x="70901" y="32459"/>
                </a:lnTo>
                <a:lnTo>
                  <a:pt x="72985" y="33054"/>
                </a:lnTo>
                <a:lnTo>
                  <a:pt x="73421" y="33451"/>
                </a:lnTo>
                <a:lnTo>
                  <a:pt x="72760" y="33716"/>
                </a:lnTo>
                <a:lnTo>
                  <a:pt x="69405" y="34141"/>
                </a:lnTo>
                <a:lnTo>
                  <a:pt x="68178" y="34176"/>
                </a:lnTo>
                <a:lnTo>
                  <a:pt x="42862" y="342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9"/>
          <p:cNvSpPr/>
          <p:nvPr/>
        </p:nvSpPr>
        <p:spPr>
          <a:xfrm>
            <a:off x="6115164" y="3626202"/>
            <a:ext cx="85224" cy="68536"/>
          </a:xfrm>
          <a:custGeom>
            <a:avLst/>
            <a:gdLst/>
            <a:ahLst/>
            <a:cxnLst/>
            <a:rect l="0" t="0" r="0" b="0"/>
            <a:pathLst>
              <a:path w="85224" h="68536">
                <a:moveTo>
                  <a:pt x="25603" y="25683"/>
                </a:moveTo>
                <a:lnTo>
                  <a:pt x="33822" y="25683"/>
                </a:lnTo>
                <a:lnTo>
                  <a:pt x="34893" y="26635"/>
                </a:lnTo>
                <a:lnTo>
                  <a:pt x="41526" y="33063"/>
                </a:lnTo>
                <a:lnTo>
                  <a:pt x="42886" y="33461"/>
                </a:lnTo>
                <a:lnTo>
                  <a:pt x="44745" y="33726"/>
                </a:lnTo>
                <a:lnTo>
                  <a:pt x="46937" y="33902"/>
                </a:lnTo>
                <a:lnTo>
                  <a:pt x="48398" y="34972"/>
                </a:lnTo>
                <a:lnTo>
                  <a:pt x="49372" y="36638"/>
                </a:lnTo>
                <a:lnTo>
                  <a:pt x="51206" y="42465"/>
                </a:lnTo>
                <a:lnTo>
                  <a:pt x="51245" y="43539"/>
                </a:lnTo>
                <a:lnTo>
                  <a:pt x="51311" y="54728"/>
                </a:lnTo>
                <a:lnTo>
                  <a:pt x="50361" y="56476"/>
                </a:lnTo>
                <a:lnTo>
                  <a:pt x="48776" y="57642"/>
                </a:lnTo>
                <a:lnTo>
                  <a:pt x="46767" y="58419"/>
                </a:lnTo>
                <a:lnTo>
                  <a:pt x="45427" y="59889"/>
                </a:lnTo>
                <a:lnTo>
                  <a:pt x="44534" y="61822"/>
                </a:lnTo>
                <a:lnTo>
                  <a:pt x="43939" y="64063"/>
                </a:lnTo>
                <a:lnTo>
                  <a:pt x="42589" y="65557"/>
                </a:lnTo>
                <a:lnTo>
                  <a:pt x="40737" y="66553"/>
                </a:lnTo>
                <a:lnTo>
                  <a:pt x="35472" y="68151"/>
                </a:lnTo>
                <a:lnTo>
                  <a:pt x="34087" y="68283"/>
                </a:lnTo>
                <a:lnTo>
                  <a:pt x="32212" y="68370"/>
                </a:lnTo>
                <a:lnTo>
                  <a:pt x="27588" y="68467"/>
                </a:lnTo>
                <a:lnTo>
                  <a:pt x="18609" y="68535"/>
                </a:lnTo>
                <a:lnTo>
                  <a:pt x="17131" y="67586"/>
                </a:lnTo>
                <a:lnTo>
                  <a:pt x="15192" y="66001"/>
                </a:lnTo>
                <a:lnTo>
                  <a:pt x="12947" y="63991"/>
                </a:lnTo>
                <a:lnTo>
                  <a:pt x="11451" y="61699"/>
                </a:lnTo>
                <a:lnTo>
                  <a:pt x="10453" y="59219"/>
                </a:lnTo>
                <a:lnTo>
                  <a:pt x="9788" y="56612"/>
                </a:lnTo>
                <a:lnTo>
                  <a:pt x="8392" y="54875"/>
                </a:lnTo>
                <a:lnTo>
                  <a:pt x="6510" y="53717"/>
                </a:lnTo>
                <a:lnTo>
                  <a:pt x="4302" y="52945"/>
                </a:lnTo>
                <a:lnTo>
                  <a:pt x="2830" y="51477"/>
                </a:lnTo>
                <a:lnTo>
                  <a:pt x="1848" y="49546"/>
                </a:lnTo>
                <a:lnTo>
                  <a:pt x="1194" y="47307"/>
                </a:lnTo>
                <a:lnTo>
                  <a:pt x="758" y="44861"/>
                </a:lnTo>
                <a:lnTo>
                  <a:pt x="467" y="42279"/>
                </a:lnTo>
                <a:lnTo>
                  <a:pt x="273" y="39604"/>
                </a:lnTo>
                <a:lnTo>
                  <a:pt x="144" y="36868"/>
                </a:lnTo>
                <a:lnTo>
                  <a:pt x="0" y="31289"/>
                </a:lnTo>
                <a:lnTo>
                  <a:pt x="915" y="28468"/>
                </a:lnTo>
                <a:lnTo>
                  <a:pt x="2476" y="25634"/>
                </a:lnTo>
                <a:lnTo>
                  <a:pt x="4470" y="22793"/>
                </a:lnTo>
                <a:lnTo>
                  <a:pt x="6752" y="19946"/>
                </a:lnTo>
                <a:lnTo>
                  <a:pt x="9226" y="17096"/>
                </a:lnTo>
                <a:lnTo>
                  <a:pt x="15489" y="10228"/>
                </a:lnTo>
                <a:lnTo>
                  <a:pt x="21125" y="4488"/>
                </a:lnTo>
                <a:lnTo>
                  <a:pt x="23570" y="2980"/>
                </a:lnTo>
                <a:lnTo>
                  <a:pt x="26153" y="1975"/>
                </a:lnTo>
                <a:lnTo>
                  <a:pt x="28827" y="1305"/>
                </a:lnTo>
                <a:lnTo>
                  <a:pt x="31563" y="858"/>
                </a:lnTo>
                <a:lnTo>
                  <a:pt x="34339" y="561"/>
                </a:lnTo>
                <a:lnTo>
                  <a:pt x="37142" y="362"/>
                </a:lnTo>
                <a:lnTo>
                  <a:pt x="39963" y="230"/>
                </a:lnTo>
                <a:lnTo>
                  <a:pt x="49637" y="0"/>
                </a:lnTo>
                <a:lnTo>
                  <a:pt x="51151" y="941"/>
                </a:lnTo>
                <a:lnTo>
                  <a:pt x="53112" y="2521"/>
                </a:lnTo>
                <a:lnTo>
                  <a:pt x="55373" y="4526"/>
                </a:lnTo>
                <a:lnTo>
                  <a:pt x="57832" y="5863"/>
                </a:lnTo>
                <a:lnTo>
                  <a:pt x="60424" y="6755"/>
                </a:lnTo>
                <a:lnTo>
                  <a:pt x="63105" y="7349"/>
                </a:lnTo>
                <a:lnTo>
                  <a:pt x="64891" y="8698"/>
                </a:lnTo>
                <a:lnTo>
                  <a:pt x="66083" y="10550"/>
                </a:lnTo>
                <a:lnTo>
                  <a:pt x="66877" y="12736"/>
                </a:lnTo>
                <a:lnTo>
                  <a:pt x="68359" y="15147"/>
                </a:lnTo>
                <a:lnTo>
                  <a:pt x="70299" y="17706"/>
                </a:lnTo>
                <a:lnTo>
                  <a:pt x="75707" y="24107"/>
                </a:lnTo>
                <a:lnTo>
                  <a:pt x="76151" y="25585"/>
                </a:lnTo>
                <a:lnTo>
                  <a:pt x="76447" y="27523"/>
                </a:lnTo>
                <a:lnTo>
                  <a:pt x="76644" y="29767"/>
                </a:lnTo>
                <a:lnTo>
                  <a:pt x="75823" y="32215"/>
                </a:lnTo>
                <a:lnTo>
                  <a:pt x="74323" y="34800"/>
                </a:lnTo>
                <a:lnTo>
                  <a:pt x="72370" y="37476"/>
                </a:lnTo>
                <a:lnTo>
                  <a:pt x="71069" y="40212"/>
                </a:lnTo>
                <a:lnTo>
                  <a:pt x="70201" y="42989"/>
                </a:lnTo>
                <a:lnTo>
                  <a:pt x="69623" y="45793"/>
                </a:lnTo>
                <a:lnTo>
                  <a:pt x="68284" y="48614"/>
                </a:lnTo>
                <a:lnTo>
                  <a:pt x="66440" y="51448"/>
                </a:lnTo>
                <a:lnTo>
                  <a:pt x="64258" y="54290"/>
                </a:lnTo>
                <a:lnTo>
                  <a:pt x="61850" y="57136"/>
                </a:lnTo>
                <a:lnTo>
                  <a:pt x="59293" y="59987"/>
                </a:lnTo>
                <a:lnTo>
                  <a:pt x="56636" y="62839"/>
                </a:lnTo>
                <a:lnTo>
                  <a:pt x="53912" y="64742"/>
                </a:lnTo>
                <a:lnTo>
                  <a:pt x="51142" y="66009"/>
                </a:lnTo>
                <a:lnTo>
                  <a:pt x="44406" y="68044"/>
                </a:lnTo>
                <a:lnTo>
                  <a:pt x="42901" y="68211"/>
                </a:lnTo>
                <a:lnTo>
                  <a:pt x="40945" y="68322"/>
                </a:lnTo>
                <a:lnTo>
                  <a:pt x="36232" y="68446"/>
                </a:lnTo>
                <a:lnTo>
                  <a:pt x="27191" y="68532"/>
                </a:lnTo>
                <a:lnTo>
                  <a:pt x="25709" y="67584"/>
                </a:lnTo>
                <a:lnTo>
                  <a:pt x="23769" y="65999"/>
                </a:lnTo>
                <a:lnTo>
                  <a:pt x="18362" y="61163"/>
                </a:lnTo>
                <a:lnTo>
                  <a:pt x="17918" y="59814"/>
                </a:lnTo>
                <a:lnTo>
                  <a:pt x="17622" y="57962"/>
                </a:lnTo>
                <a:lnTo>
                  <a:pt x="17425" y="55774"/>
                </a:lnTo>
                <a:lnTo>
                  <a:pt x="17294" y="53364"/>
                </a:lnTo>
                <a:lnTo>
                  <a:pt x="17148" y="48145"/>
                </a:lnTo>
                <a:lnTo>
                  <a:pt x="18061" y="44468"/>
                </a:lnTo>
                <a:lnTo>
                  <a:pt x="19623" y="40111"/>
                </a:lnTo>
                <a:lnTo>
                  <a:pt x="21616" y="35302"/>
                </a:lnTo>
                <a:lnTo>
                  <a:pt x="22945" y="31142"/>
                </a:lnTo>
                <a:lnTo>
                  <a:pt x="23831" y="27418"/>
                </a:lnTo>
                <a:lnTo>
                  <a:pt x="24422" y="23982"/>
                </a:lnTo>
                <a:lnTo>
                  <a:pt x="25768" y="20738"/>
                </a:lnTo>
                <a:lnTo>
                  <a:pt x="27618" y="17624"/>
                </a:lnTo>
                <a:lnTo>
                  <a:pt x="29804" y="14595"/>
                </a:lnTo>
                <a:lnTo>
                  <a:pt x="32214" y="12576"/>
                </a:lnTo>
                <a:lnTo>
                  <a:pt x="34773" y="11230"/>
                </a:lnTo>
                <a:lnTo>
                  <a:pt x="37431" y="10333"/>
                </a:lnTo>
                <a:lnTo>
                  <a:pt x="39204" y="8782"/>
                </a:lnTo>
                <a:lnTo>
                  <a:pt x="40385" y="6796"/>
                </a:lnTo>
                <a:lnTo>
                  <a:pt x="41173" y="4519"/>
                </a:lnTo>
                <a:lnTo>
                  <a:pt x="42650" y="3001"/>
                </a:lnTo>
                <a:lnTo>
                  <a:pt x="44588" y="1989"/>
                </a:lnTo>
                <a:lnTo>
                  <a:pt x="46832" y="1314"/>
                </a:lnTo>
                <a:lnTo>
                  <a:pt x="49281" y="864"/>
                </a:lnTo>
                <a:lnTo>
                  <a:pt x="51866" y="564"/>
                </a:lnTo>
                <a:lnTo>
                  <a:pt x="54541" y="365"/>
                </a:lnTo>
                <a:lnTo>
                  <a:pt x="57278" y="232"/>
                </a:lnTo>
                <a:lnTo>
                  <a:pt x="62858" y="84"/>
                </a:lnTo>
                <a:lnTo>
                  <a:pt x="64727" y="997"/>
                </a:lnTo>
                <a:lnTo>
                  <a:pt x="65973" y="2558"/>
                </a:lnTo>
                <a:lnTo>
                  <a:pt x="66804" y="4551"/>
                </a:lnTo>
                <a:lnTo>
                  <a:pt x="68311" y="5880"/>
                </a:lnTo>
                <a:lnTo>
                  <a:pt x="70268" y="6766"/>
                </a:lnTo>
                <a:lnTo>
                  <a:pt x="72524" y="7356"/>
                </a:lnTo>
                <a:lnTo>
                  <a:pt x="74029" y="8703"/>
                </a:lnTo>
                <a:lnTo>
                  <a:pt x="75032" y="10553"/>
                </a:lnTo>
                <a:lnTo>
                  <a:pt x="75701" y="12739"/>
                </a:lnTo>
                <a:lnTo>
                  <a:pt x="77099" y="14196"/>
                </a:lnTo>
                <a:lnTo>
                  <a:pt x="78984" y="15167"/>
                </a:lnTo>
                <a:lnTo>
                  <a:pt x="81193" y="15815"/>
                </a:lnTo>
                <a:lnTo>
                  <a:pt x="82665" y="17199"/>
                </a:lnTo>
                <a:lnTo>
                  <a:pt x="83647" y="19075"/>
                </a:lnTo>
                <a:lnTo>
                  <a:pt x="85223" y="24377"/>
                </a:lnTo>
                <a:lnTo>
                  <a:pt x="84399" y="25765"/>
                </a:lnTo>
                <a:lnTo>
                  <a:pt x="82898" y="27643"/>
                </a:lnTo>
                <a:lnTo>
                  <a:pt x="77381" y="33868"/>
                </a:lnTo>
                <a:lnTo>
                  <a:pt x="69687" y="41602"/>
                </a:lnTo>
                <a:lnTo>
                  <a:pt x="68327" y="42010"/>
                </a:lnTo>
                <a:lnTo>
                  <a:pt x="66468" y="42283"/>
                </a:lnTo>
                <a:lnTo>
                  <a:pt x="59893" y="428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0"/>
          <p:cNvSpPr/>
          <p:nvPr/>
        </p:nvSpPr>
        <p:spPr>
          <a:xfrm>
            <a:off x="6809423" y="2734627"/>
            <a:ext cx="47781" cy="56352"/>
          </a:xfrm>
          <a:custGeom>
            <a:avLst/>
            <a:gdLst/>
            <a:ahLst/>
            <a:cxnLst/>
            <a:rect l="0" t="0" r="0" b="0"/>
            <a:pathLst>
              <a:path w="47781" h="56352">
                <a:moveTo>
                  <a:pt x="17144" y="25718"/>
                </a:moveTo>
                <a:lnTo>
                  <a:pt x="24525" y="33098"/>
                </a:lnTo>
                <a:lnTo>
                  <a:pt x="24922" y="34448"/>
                </a:lnTo>
                <a:lnTo>
                  <a:pt x="25187" y="36300"/>
                </a:lnTo>
                <a:lnTo>
                  <a:pt x="25612" y="41566"/>
                </a:lnTo>
                <a:lnTo>
                  <a:pt x="25670" y="44826"/>
                </a:lnTo>
                <a:lnTo>
                  <a:pt x="25714" y="51048"/>
                </a:lnTo>
                <a:lnTo>
                  <a:pt x="24762" y="51177"/>
                </a:lnTo>
                <a:lnTo>
                  <a:pt x="23175" y="51263"/>
                </a:lnTo>
                <a:lnTo>
                  <a:pt x="21165" y="51320"/>
                </a:lnTo>
                <a:lnTo>
                  <a:pt x="18872" y="52311"/>
                </a:lnTo>
                <a:lnTo>
                  <a:pt x="16391" y="53924"/>
                </a:lnTo>
                <a:lnTo>
                  <a:pt x="13784" y="55952"/>
                </a:lnTo>
                <a:lnTo>
                  <a:pt x="12047" y="56351"/>
                </a:lnTo>
                <a:lnTo>
                  <a:pt x="10888" y="55665"/>
                </a:lnTo>
                <a:lnTo>
                  <a:pt x="10116" y="54255"/>
                </a:lnTo>
                <a:lnTo>
                  <a:pt x="8649" y="53315"/>
                </a:lnTo>
                <a:lnTo>
                  <a:pt x="6719" y="52688"/>
                </a:lnTo>
                <a:lnTo>
                  <a:pt x="1327" y="51682"/>
                </a:lnTo>
                <a:lnTo>
                  <a:pt x="884" y="50648"/>
                </a:lnTo>
                <a:lnTo>
                  <a:pt x="590" y="49005"/>
                </a:lnTo>
                <a:lnTo>
                  <a:pt x="116" y="44076"/>
                </a:lnTo>
                <a:lnTo>
                  <a:pt x="77" y="42719"/>
                </a:lnTo>
                <a:lnTo>
                  <a:pt x="0" y="27023"/>
                </a:lnTo>
                <a:lnTo>
                  <a:pt x="952" y="25635"/>
                </a:lnTo>
                <a:lnTo>
                  <a:pt x="2540" y="23758"/>
                </a:lnTo>
                <a:lnTo>
                  <a:pt x="7380" y="18451"/>
                </a:lnTo>
                <a:lnTo>
                  <a:pt x="8729" y="18016"/>
                </a:lnTo>
                <a:lnTo>
                  <a:pt x="10582" y="17726"/>
                </a:lnTo>
                <a:lnTo>
                  <a:pt x="12769" y="17532"/>
                </a:lnTo>
                <a:lnTo>
                  <a:pt x="15180" y="17403"/>
                </a:lnTo>
                <a:lnTo>
                  <a:pt x="20399" y="17260"/>
                </a:lnTo>
                <a:lnTo>
                  <a:pt x="32630" y="17155"/>
                </a:lnTo>
                <a:lnTo>
                  <a:pt x="33184" y="18104"/>
                </a:lnTo>
                <a:lnTo>
                  <a:pt x="33552" y="19689"/>
                </a:lnTo>
                <a:lnTo>
                  <a:pt x="34143" y="24527"/>
                </a:lnTo>
                <a:lnTo>
                  <a:pt x="35145" y="25876"/>
                </a:lnTo>
                <a:lnTo>
                  <a:pt x="36764" y="27728"/>
                </a:lnTo>
                <a:lnTo>
                  <a:pt x="38796" y="29916"/>
                </a:lnTo>
                <a:lnTo>
                  <a:pt x="40151" y="32326"/>
                </a:lnTo>
                <a:lnTo>
                  <a:pt x="41054" y="34886"/>
                </a:lnTo>
                <a:lnTo>
                  <a:pt x="42505" y="41287"/>
                </a:lnTo>
                <a:lnTo>
                  <a:pt x="41671" y="42765"/>
                </a:lnTo>
                <a:lnTo>
                  <a:pt x="40163" y="44702"/>
                </a:lnTo>
                <a:lnTo>
                  <a:pt x="34391" y="51318"/>
                </a:lnTo>
                <a:lnTo>
                  <a:pt x="33405" y="51357"/>
                </a:lnTo>
                <a:lnTo>
                  <a:pt x="25564" y="51428"/>
                </a:lnTo>
                <a:lnTo>
                  <a:pt x="21522" y="51432"/>
                </a:lnTo>
                <a:lnTo>
                  <a:pt x="20063" y="50481"/>
                </a:lnTo>
                <a:lnTo>
                  <a:pt x="19090" y="48894"/>
                </a:lnTo>
                <a:lnTo>
                  <a:pt x="18441" y="46884"/>
                </a:lnTo>
                <a:lnTo>
                  <a:pt x="17056" y="45543"/>
                </a:lnTo>
                <a:lnTo>
                  <a:pt x="15180" y="44650"/>
                </a:lnTo>
                <a:lnTo>
                  <a:pt x="12978" y="44054"/>
                </a:lnTo>
                <a:lnTo>
                  <a:pt x="11509" y="42704"/>
                </a:lnTo>
                <a:lnTo>
                  <a:pt x="10530" y="40852"/>
                </a:lnTo>
                <a:lnTo>
                  <a:pt x="9877" y="38665"/>
                </a:lnTo>
                <a:lnTo>
                  <a:pt x="9442" y="36254"/>
                </a:lnTo>
                <a:lnTo>
                  <a:pt x="9152" y="33694"/>
                </a:lnTo>
                <a:lnTo>
                  <a:pt x="8686" y="27293"/>
                </a:lnTo>
                <a:lnTo>
                  <a:pt x="9601" y="25816"/>
                </a:lnTo>
                <a:lnTo>
                  <a:pt x="11163" y="23878"/>
                </a:lnTo>
                <a:lnTo>
                  <a:pt x="15962" y="18475"/>
                </a:lnTo>
                <a:lnTo>
                  <a:pt x="17309" y="18032"/>
                </a:lnTo>
                <a:lnTo>
                  <a:pt x="19159" y="17736"/>
                </a:lnTo>
                <a:lnTo>
                  <a:pt x="21345" y="17539"/>
                </a:lnTo>
                <a:lnTo>
                  <a:pt x="23755" y="16455"/>
                </a:lnTo>
                <a:lnTo>
                  <a:pt x="26314" y="14780"/>
                </a:lnTo>
                <a:lnTo>
                  <a:pt x="28972" y="12711"/>
                </a:lnTo>
                <a:lnTo>
                  <a:pt x="30745" y="12284"/>
                </a:lnTo>
                <a:lnTo>
                  <a:pt x="31926" y="12952"/>
                </a:lnTo>
                <a:lnTo>
                  <a:pt x="33822" y="16317"/>
                </a:lnTo>
                <a:lnTo>
                  <a:pt x="34931" y="16593"/>
                </a:lnTo>
                <a:lnTo>
                  <a:pt x="36621" y="16777"/>
                </a:lnTo>
                <a:lnTo>
                  <a:pt x="38702" y="16900"/>
                </a:lnTo>
                <a:lnTo>
                  <a:pt x="40089" y="17934"/>
                </a:lnTo>
                <a:lnTo>
                  <a:pt x="41013" y="19576"/>
                </a:lnTo>
                <a:lnTo>
                  <a:pt x="42753" y="25358"/>
                </a:lnTo>
                <a:lnTo>
                  <a:pt x="43742" y="26431"/>
                </a:lnTo>
                <a:lnTo>
                  <a:pt x="47380" y="30162"/>
                </a:lnTo>
                <a:lnTo>
                  <a:pt x="47780" y="32490"/>
                </a:lnTo>
                <a:lnTo>
                  <a:pt x="47092" y="34995"/>
                </a:lnTo>
                <a:lnTo>
                  <a:pt x="43109" y="42402"/>
                </a:lnTo>
                <a:lnTo>
                  <a:pt x="42074" y="42556"/>
                </a:lnTo>
                <a:lnTo>
                  <a:pt x="40432" y="42658"/>
                </a:lnTo>
                <a:lnTo>
                  <a:pt x="35503" y="42822"/>
                </a:lnTo>
                <a:lnTo>
                  <a:pt x="35098" y="41883"/>
                </a:lnTo>
                <a:lnTo>
                  <a:pt x="34829" y="40304"/>
                </a:lnTo>
                <a:lnTo>
                  <a:pt x="34649" y="38300"/>
                </a:lnTo>
                <a:lnTo>
                  <a:pt x="33577" y="36963"/>
                </a:lnTo>
                <a:lnTo>
                  <a:pt x="31909" y="36072"/>
                </a:lnTo>
                <a:lnTo>
                  <a:pt x="29845" y="35478"/>
                </a:lnTo>
                <a:lnTo>
                  <a:pt x="28468" y="34130"/>
                </a:lnTo>
                <a:lnTo>
                  <a:pt x="27551" y="32278"/>
                </a:lnTo>
                <a:lnTo>
                  <a:pt x="26940" y="30091"/>
                </a:lnTo>
                <a:lnTo>
                  <a:pt x="26532" y="27681"/>
                </a:lnTo>
                <a:lnTo>
                  <a:pt x="26260" y="25121"/>
                </a:lnTo>
                <a:lnTo>
                  <a:pt x="26079" y="22463"/>
                </a:lnTo>
                <a:lnTo>
                  <a:pt x="25959" y="19738"/>
                </a:lnTo>
                <a:lnTo>
                  <a:pt x="25824" y="14170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1"/>
          <p:cNvSpPr/>
          <p:nvPr/>
        </p:nvSpPr>
        <p:spPr>
          <a:xfrm>
            <a:off x="5669312" y="2751785"/>
            <a:ext cx="68397" cy="59890"/>
          </a:xfrm>
          <a:custGeom>
            <a:avLst/>
            <a:gdLst/>
            <a:ahLst/>
            <a:cxnLst/>
            <a:rect l="0" t="0" r="0" b="0"/>
            <a:pathLst>
              <a:path w="68397" h="59890">
                <a:moveTo>
                  <a:pt x="42830" y="34277"/>
                </a:moveTo>
                <a:lnTo>
                  <a:pt x="42830" y="46209"/>
                </a:lnTo>
                <a:lnTo>
                  <a:pt x="41878" y="47947"/>
                </a:lnTo>
                <a:lnTo>
                  <a:pt x="40290" y="49105"/>
                </a:lnTo>
                <a:lnTo>
                  <a:pt x="35449" y="50965"/>
                </a:lnTo>
                <a:lnTo>
                  <a:pt x="34099" y="51117"/>
                </a:lnTo>
                <a:lnTo>
                  <a:pt x="32247" y="51219"/>
                </a:lnTo>
                <a:lnTo>
                  <a:pt x="30060" y="51287"/>
                </a:lnTo>
                <a:lnTo>
                  <a:pt x="28601" y="52284"/>
                </a:lnTo>
                <a:lnTo>
                  <a:pt x="27629" y="53902"/>
                </a:lnTo>
                <a:lnTo>
                  <a:pt x="26982" y="55933"/>
                </a:lnTo>
                <a:lnTo>
                  <a:pt x="25596" y="57287"/>
                </a:lnTo>
                <a:lnTo>
                  <a:pt x="23721" y="58189"/>
                </a:lnTo>
                <a:lnTo>
                  <a:pt x="17500" y="59889"/>
                </a:lnTo>
                <a:lnTo>
                  <a:pt x="16418" y="58972"/>
                </a:lnTo>
                <a:lnTo>
                  <a:pt x="14744" y="57408"/>
                </a:lnTo>
                <a:lnTo>
                  <a:pt x="8903" y="51772"/>
                </a:lnTo>
                <a:lnTo>
                  <a:pt x="7829" y="51656"/>
                </a:lnTo>
                <a:lnTo>
                  <a:pt x="6161" y="51578"/>
                </a:lnTo>
                <a:lnTo>
                  <a:pt x="4097" y="51526"/>
                </a:lnTo>
                <a:lnTo>
                  <a:pt x="2721" y="50539"/>
                </a:lnTo>
                <a:lnTo>
                  <a:pt x="1803" y="48928"/>
                </a:lnTo>
                <a:lnTo>
                  <a:pt x="330" y="44050"/>
                </a:lnTo>
                <a:lnTo>
                  <a:pt x="209" y="42698"/>
                </a:lnTo>
                <a:lnTo>
                  <a:pt x="129" y="40843"/>
                </a:lnTo>
                <a:lnTo>
                  <a:pt x="0" y="35574"/>
                </a:lnTo>
                <a:lnTo>
                  <a:pt x="941" y="35142"/>
                </a:lnTo>
                <a:lnTo>
                  <a:pt x="2522" y="34854"/>
                </a:lnTo>
                <a:lnTo>
                  <a:pt x="8188" y="34311"/>
                </a:lnTo>
                <a:lnTo>
                  <a:pt x="21556" y="34277"/>
                </a:lnTo>
                <a:lnTo>
                  <a:pt x="22932" y="35230"/>
                </a:lnTo>
                <a:lnTo>
                  <a:pt x="23850" y="36817"/>
                </a:lnTo>
                <a:lnTo>
                  <a:pt x="25322" y="41658"/>
                </a:lnTo>
                <a:lnTo>
                  <a:pt x="26396" y="42055"/>
                </a:lnTo>
                <a:lnTo>
                  <a:pt x="28064" y="42320"/>
                </a:lnTo>
                <a:lnTo>
                  <a:pt x="33034" y="42745"/>
                </a:lnTo>
                <a:lnTo>
                  <a:pt x="31174" y="42803"/>
                </a:lnTo>
                <a:lnTo>
                  <a:pt x="26769" y="42840"/>
                </a:lnTo>
                <a:lnTo>
                  <a:pt x="26408" y="43796"/>
                </a:lnTo>
                <a:lnTo>
                  <a:pt x="26167" y="45386"/>
                </a:lnTo>
                <a:lnTo>
                  <a:pt x="26006" y="47398"/>
                </a:lnTo>
                <a:lnTo>
                  <a:pt x="24947" y="48739"/>
                </a:lnTo>
                <a:lnTo>
                  <a:pt x="23288" y="49633"/>
                </a:lnTo>
                <a:lnTo>
                  <a:pt x="21230" y="50230"/>
                </a:lnTo>
                <a:lnTo>
                  <a:pt x="19857" y="49675"/>
                </a:lnTo>
                <a:lnTo>
                  <a:pt x="18942" y="48352"/>
                </a:lnTo>
                <a:lnTo>
                  <a:pt x="18332" y="46518"/>
                </a:lnTo>
                <a:lnTo>
                  <a:pt x="16973" y="45295"/>
                </a:lnTo>
                <a:lnTo>
                  <a:pt x="15115" y="44480"/>
                </a:lnTo>
                <a:lnTo>
                  <a:pt x="9839" y="43172"/>
                </a:lnTo>
                <a:lnTo>
                  <a:pt x="8454" y="42112"/>
                </a:lnTo>
                <a:lnTo>
                  <a:pt x="6577" y="40453"/>
                </a:lnTo>
                <a:lnTo>
                  <a:pt x="1274" y="35497"/>
                </a:lnTo>
                <a:lnTo>
                  <a:pt x="838" y="34138"/>
                </a:lnTo>
                <a:lnTo>
                  <a:pt x="548" y="32279"/>
                </a:lnTo>
                <a:lnTo>
                  <a:pt x="355" y="30088"/>
                </a:lnTo>
                <a:lnTo>
                  <a:pt x="1178" y="28627"/>
                </a:lnTo>
                <a:lnTo>
                  <a:pt x="2679" y="27653"/>
                </a:lnTo>
                <a:lnTo>
                  <a:pt x="4633" y="27003"/>
                </a:lnTo>
                <a:lnTo>
                  <a:pt x="5935" y="25618"/>
                </a:lnTo>
                <a:lnTo>
                  <a:pt x="6803" y="23742"/>
                </a:lnTo>
                <a:lnTo>
                  <a:pt x="7382" y="21538"/>
                </a:lnTo>
                <a:lnTo>
                  <a:pt x="8720" y="19117"/>
                </a:lnTo>
                <a:lnTo>
                  <a:pt x="10565" y="16551"/>
                </a:lnTo>
                <a:lnTo>
                  <a:pt x="12748" y="13887"/>
                </a:lnTo>
                <a:lnTo>
                  <a:pt x="15155" y="11159"/>
                </a:lnTo>
                <a:lnTo>
                  <a:pt x="20370" y="5587"/>
                </a:lnTo>
                <a:lnTo>
                  <a:pt x="24047" y="3721"/>
                </a:lnTo>
                <a:lnTo>
                  <a:pt x="28403" y="2476"/>
                </a:lnTo>
                <a:lnTo>
                  <a:pt x="33212" y="1646"/>
                </a:lnTo>
                <a:lnTo>
                  <a:pt x="37371" y="1093"/>
                </a:lnTo>
                <a:lnTo>
                  <a:pt x="41096" y="725"/>
                </a:lnTo>
                <a:lnTo>
                  <a:pt x="44531" y="479"/>
                </a:lnTo>
                <a:lnTo>
                  <a:pt x="47774" y="315"/>
                </a:lnTo>
                <a:lnTo>
                  <a:pt x="53918" y="133"/>
                </a:lnTo>
                <a:lnTo>
                  <a:pt x="66824" y="0"/>
                </a:lnTo>
                <a:lnTo>
                  <a:pt x="67399" y="948"/>
                </a:lnTo>
                <a:lnTo>
                  <a:pt x="67782" y="2533"/>
                </a:lnTo>
                <a:lnTo>
                  <a:pt x="68037" y="4542"/>
                </a:lnTo>
                <a:lnTo>
                  <a:pt x="68207" y="6834"/>
                </a:lnTo>
                <a:lnTo>
                  <a:pt x="68320" y="9314"/>
                </a:lnTo>
                <a:lnTo>
                  <a:pt x="68396" y="11920"/>
                </a:lnTo>
                <a:lnTo>
                  <a:pt x="67494" y="13657"/>
                </a:lnTo>
                <a:lnTo>
                  <a:pt x="65940" y="14816"/>
                </a:lnTo>
                <a:lnTo>
                  <a:pt x="63952" y="15588"/>
                </a:lnTo>
                <a:lnTo>
                  <a:pt x="62626" y="17055"/>
                </a:lnTo>
                <a:lnTo>
                  <a:pt x="61742" y="18986"/>
                </a:lnTo>
                <a:lnTo>
                  <a:pt x="61153" y="21225"/>
                </a:lnTo>
                <a:lnTo>
                  <a:pt x="59808" y="23671"/>
                </a:lnTo>
                <a:lnTo>
                  <a:pt x="57958" y="26254"/>
                </a:lnTo>
                <a:lnTo>
                  <a:pt x="55773" y="28928"/>
                </a:lnTo>
                <a:lnTo>
                  <a:pt x="53364" y="30711"/>
                </a:lnTo>
                <a:lnTo>
                  <a:pt x="50805" y="31900"/>
                </a:lnTo>
                <a:lnTo>
                  <a:pt x="48147" y="32692"/>
                </a:lnTo>
                <a:lnTo>
                  <a:pt x="45422" y="33220"/>
                </a:lnTo>
                <a:lnTo>
                  <a:pt x="42653" y="33573"/>
                </a:lnTo>
                <a:lnTo>
                  <a:pt x="39855" y="33807"/>
                </a:lnTo>
                <a:lnTo>
                  <a:pt x="37989" y="34916"/>
                </a:lnTo>
                <a:lnTo>
                  <a:pt x="36745" y="36608"/>
                </a:lnTo>
                <a:lnTo>
                  <a:pt x="35916" y="38689"/>
                </a:lnTo>
                <a:lnTo>
                  <a:pt x="34411" y="39123"/>
                </a:lnTo>
                <a:lnTo>
                  <a:pt x="32455" y="38460"/>
                </a:lnTo>
                <a:lnTo>
                  <a:pt x="25719" y="34299"/>
                </a:lnTo>
                <a:lnTo>
                  <a:pt x="25685" y="257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2"/>
          <p:cNvSpPr/>
          <p:nvPr/>
        </p:nvSpPr>
        <p:spPr>
          <a:xfrm>
            <a:off x="6166484" y="2751772"/>
            <a:ext cx="737236" cy="865824"/>
          </a:xfrm>
          <a:custGeom>
            <a:avLst/>
            <a:gdLst/>
            <a:ahLst/>
            <a:cxnLst/>
            <a:rect l="0" t="0" r="0" b="0"/>
            <a:pathLst>
              <a:path w="737236" h="865824">
                <a:moveTo>
                  <a:pt x="0" y="865823"/>
                </a:moveTo>
                <a:lnTo>
                  <a:pt x="28694" y="837130"/>
                </a:lnTo>
                <a:lnTo>
                  <a:pt x="49664" y="822945"/>
                </a:lnTo>
                <a:lnTo>
                  <a:pt x="71335" y="802957"/>
                </a:lnTo>
                <a:lnTo>
                  <a:pt x="97153" y="777240"/>
                </a:lnTo>
                <a:lnTo>
                  <a:pt x="114300" y="752714"/>
                </a:lnTo>
                <a:lnTo>
                  <a:pt x="122556" y="746337"/>
                </a:lnTo>
                <a:lnTo>
                  <a:pt x="138826" y="734482"/>
                </a:lnTo>
                <a:lnTo>
                  <a:pt x="157104" y="716124"/>
                </a:lnTo>
                <a:lnTo>
                  <a:pt x="173924" y="693063"/>
                </a:lnTo>
                <a:lnTo>
                  <a:pt x="188545" y="668106"/>
                </a:lnTo>
                <a:lnTo>
                  <a:pt x="197153" y="653887"/>
                </a:lnTo>
                <a:lnTo>
                  <a:pt x="213146" y="635999"/>
                </a:lnTo>
                <a:lnTo>
                  <a:pt x="233697" y="620012"/>
                </a:lnTo>
                <a:lnTo>
                  <a:pt x="244716" y="604924"/>
                </a:lnTo>
                <a:lnTo>
                  <a:pt x="251003" y="593975"/>
                </a:lnTo>
                <a:lnTo>
                  <a:pt x="259512" y="585299"/>
                </a:lnTo>
                <a:lnTo>
                  <a:pt x="280497" y="567417"/>
                </a:lnTo>
                <a:lnTo>
                  <a:pt x="301887" y="539906"/>
                </a:lnTo>
                <a:lnTo>
                  <a:pt x="322012" y="517363"/>
                </a:lnTo>
                <a:lnTo>
                  <a:pt x="341620" y="491134"/>
                </a:lnTo>
                <a:lnTo>
                  <a:pt x="357323" y="468560"/>
                </a:lnTo>
                <a:lnTo>
                  <a:pt x="375242" y="445756"/>
                </a:lnTo>
                <a:lnTo>
                  <a:pt x="378749" y="440046"/>
                </a:lnTo>
                <a:lnTo>
                  <a:pt x="387726" y="431161"/>
                </a:lnTo>
                <a:lnTo>
                  <a:pt x="392786" y="427458"/>
                </a:lnTo>
                <a:lnTo>
                  <a:pt x="400950" y="418264"/>
                </a:lnTo>
                <a:lnTo>
                  <a:pt x="417890" y="392195"/>
                </a:lnTo>
                <a:lnTo>
                  <a:pt x="431583" y="380154"/>
                </a:lnTo>
                <a:lnTo>
                  <a:pt x="452815" y="353968"/>
                </a:lnTo>
                <a:lnTo>
                  <a:pt x="458427" y="345279"/>
                </a:lnTo>
                <a:lnTo>
                  <a:pt x="459923" y="341629"/>
                </a:lnTo>
                <a:lnTo>
                  <a:pt x="478632" y="316639"/>
                </a:lnTo>
                <a:lnTo>
                  <a:pt x="497080" y="289630"/>
                </a:lnTo>
                <a:lnTo>
                  <a:pt x="499979" y="284527"/>
                </a:lnTo>
                <a:lnTo>
                  <a:pt x="508281" y="276317"/>
                </a:lnTo>
                <a:lnTo>
                  <a:pt x="513162" y="272793"/>
                </a:lnTo>
                <a:lnTo>
                  <a:pt x="521124" y="263799"/>
                </a:lnTo>
                <a:lnTo>
                  <a:pt x="546695" y="231287"/>
                </a:lnTo>
                <a:lnTo>
                  <a:pt x="550202" y="225629"/>
                </a:lnTo>
                <a:lnTo>
                  <a:pt x="559176" y="216802"/>
                </a:lnTo>
                <a:lnTo>
                  <a:pt x="580461" y="198824"/>
                </a:lnTo>
                <a:lnTo>
                  <a:pt x="599374" y="173832"/>
                </a:lnTo>
                <a:lnTo>
                  <a:pt x="605479" y="165841"/>
                </a:lnTo>
                <a:lnTo>
                  <a:pt x="619699" y="145189"/>
                </a:lnTo>
                <a:lnTo>
                  <a:pt x="640231" y="122977"/>
                </a:lnTo>
                <a:lnTo>
                  <a:pt x="661643" y="101343"/>
                </a:lnTo>
                <a:lnTo>
                  <a:pt x="679972" y="75604"/>
                </a:lnTo>
                <a:lnTo>
                  <a:pt x="696432" y="57232"/>
                </a:lnTo>
                <a:lnTo>
                  <a:pt x="704199" y="43443"/>
                </a:lnTo>
                <a:lnTo>
                  <a:pt x="725662" y="19215"/>
                </a:lnTo>
                <a:lnTo>
                  <a:pt x="728268" y="10162"/>
                </a:lnTo>
                <a:lnTo>
                  <a:pt x="7372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3"/>
          <p:cNvSpPr/>
          <p:nvPr/>
        </p:nvSpPr>
        <p:spPr>
          <a:xfrm>
            <a:off x="5026342" y="2820352"/>
            <a:ext cx="685801" cy="771526"/>
          </a:xfrm>
          <a:custGeom>
            <a:avLst/>
            <a:gdLst/>
            <a:ahLst/>
            <a:cxnLst/>
            <a:rect l="0" t="0" r="0" b="0"/>
            <a:pathLst>
              <a:path w="685801" h="771526">
                <a:moveTo>
                  <a:pt x="0" y="771525"/>
                </a:moveTo>
                <a:lnTo>
                  <a:pt x="4551" y="766974"/>
                </a:lnTo>
                <a:lnTo>
                  <a:pt x="5891" y="764681"/>
                </a:lnTo>
                <a:lnTo>
                  <a:pt x="8730" y="756903"/>
                </a:lnTo>
                <a:lnTo>
                  <a:pt x="12770" y="751374"/>
                </a:lnTo>
                <a:lnTo>
                  <a:pt x="20280" y="745741"/>
                </a:lnTo>
                <a:lnTo>
                  <a:pt x="29969" y="739111"/>
                </a:lnTo>
                <a:lnTo>
                  <a:pt x="45180" y="724668"/>
                </a:lnTo>
                <a:lnTo>
                  <a:pt x="61876" y="702720"/>
                </a:lnTo>
                <a:lnTo>
                  <a:pt x="83237" y="680041"/>
                </a:lnTo>
                <a:lnTo>
                  <a:pt x="100122" y="658376"/>
                </a:lnTo>
                <a:lnTo>
                  <a:pt x="117190" y="638410"/>
                </a:lnTo>
                <a:lnTo>
                  <a:pt x="134312" y="620429"/>
                </a:lnTo>
                <a:lnTo>
                  <a:pt x="156001" y="598486"/>
                </a:lnTo>
                <a:lnTo>
                  <a:pt x="169664" y="582224"/>
                </a:lnTo>
                <a:lnTo>
                  <a:pt x="188066" y="559543"/>
                </a:lnTo>
                <a:lnTo>
                  <a:pt x="205583" y="538218"/>
                </a:lnTo>
                <a:lnTo>
                  <a:pt x="218053" y="522100"/>
                </a:lnTo>
                <a:lnTo>
                  <a:pt x="233120" y="505412"/>
                </a:lnTo>
                <a:lnTo>
                  <a:pt x="253117" y="484503"/>
                </a:lnTo>
                <a:lnTo>
                  <a:pt x="277893" y="453527"/>
                </a:lnTo>
                <a:lnTo>
                  <a:pt x="293053" y="436835"/>
                </a:lnTo>
                <a:lnTo>
                  <a:pt x="306776" y="419891"/>
                </a:lnTo>
                <a:lnTo>
                  <a:pt x="320177" y="402836"/>
                </a:lnTo>
                <a:lnTo>
                  <a:pt x="335659" y="385731"/>
                </a:lnTo>
                <a:lnTo>
                  <a:pt x="349524" y="368603"/>
                </a:lnTo>
                <a:lnTo>
                  <a:pt x="368040" y="345436"/>
                </a:lnTo>
                <a:lnTo>
                  <a:pt x="385592" y="323966"/>
                </a:lnTo>
                <a:lnTo>
                  <a:pt x="398069" y="307815"/>
                </a:lnTo>
                <a:lnTo>
                  <a:pt x="413140" y="291112"/>
                </a:lnTo>
                <a:lnTo>
                  <a:pt x="433138" y="270194"/>
                </a:lnTo>
                <a:lnTo>
                  <a:pt x="451129" y="247380"/>
                </a:lnTo>
                <a:lnTo>
                  <a:pt x="474275" y="219963"/>
                </a:lnTo>
                <a:lnTo>
                  <a:pt x="491470" y="197254"/>
                </a:lnTo>
                <a:lnTo>
                  <a:pt x="508629" y="177085"/>
                </a:lnTo>
                <a:lnTo>
                  <a:pt x="525778" y="154387"/>
                </a:lnTo>
                <a:lnTo>
                  <a:pt x="542924" y="135174"/>
                </a:lnTo>
                <a:lnTo>
                  <a:pt x="563245" y="111615"/>
                </a:lnTo>
                <a:lnTo>
                  <a:pt x="566949" y="105842"/>
                </a:lnTo>
                <a:lnTo>
                  <a:pt x="576145" y="96889"/>
                </a:lnTo>
                <a:lnTo>
                  <a:pt x="597571" y="78829"/>
                </a:lnTo>
                <a:lnTo>
                  <a:pt x="616514" y="60605"/>
                </a:lnTo>
                <a:lnTo>
                  <a:pt x="637306" y="40860"/>
                </a:lnTo>
                <a:lnTo>
                  <a:pt x="650962" y="33048"/>
                </a:lnTo>
                <a:lnTo>
                  <a:pt x="654002" y="30604"/>
                </a:lnTo>
                <a:lnTo>
                  <a:pt x="656029" y="28023"/>
                </a:lnTo>
                <a:lnTo>
                  <a:pt x="657380" y="25349"/>
                </a:lnTo>
                <a:lnTo>
                  <a:pt x="658281" y="22615"/>
                </a:lnTo>
                <a:lnTo>
                  <a:pt x="659834" y="20791"/>
                </a:lnTo>
                <a:lnTo>
                  <a:pt x="661822" y="19576"/>
                </a:lnTo>
                <a:lnTo>
                  <a:pt x="664100" y="18766"/>
                </a:lnTo>
                <a:lnTo>
                  <a:pt x="665618" y="17273"/>
                </a:lnTo>
                <a:lnTo>
                  <a:pt x="666631" y="15325"/>
                </a:lnTo>
                <a:lnTo>
                  <a:pt x="667306" y="13074"/>
                </a:lnTo>
                <a:lnTo>
                  <a:pt x="668708" y="11574"/>
                </a:lnTo>
                <a:lnTo>
                  <a:pt x="670595" y="10573"/>
                </a:lnTo>
                <a:lnTo>
                  <a:pt x="672806" y="9907"/>
                </a:lnTo>
                <a:lnTo>
                  <a:pt x="677802" y="6625"/>
                </a:lnTo>
                <a:lnTo>
                  <a:pt x="6858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4"/>
          <p:cNvSpPr/>
          <p:nvPr/>
        </p:nvSpPr>
        <p:spPr>
          <a:xfrm>
            <a:off x="5703570" y="2743200"/>
            <a:ext cx="1191578" cy="60008"/>
          </a:xfrm>
          <a:custGeom>
            <a:avLst/>
            <a:gdLst/>
            <a:ahLst/>
            <a:cxnLst/>
            <a:rect l="0" t="0" r="0" b="0"/>
            <a:pathLst>
              <a:path w="1191578" h="60008">
                <a:moveTo>
                  <a:pt x="0" y="60007"/>
                </a:moveTo>
                <a:lnTo>
                  <a:pt x="4550" y="60007"/>
                </a:lnTo>
                <a:lnTo>
                  <a:pt x="5891" y="59055"/>
                </a:lnTo>
                <a:lnTo>
                  <a:pt x="6785" y="57467"/>
                </a:lnTo>
                <a:lnTo>
                  <a:pt x="8219" y="52626"/>
                </a:lnTo>
                <a:lnTo>
                  <a:pt x="13495" y="51964"/>
                </a:lnTo>
                <a:lnTo>
                  <a:pt x="48928" y="51441"/>
                </a:lnTo>
                <a:lnTo>
                  <a:pt x="107784" y="51435"/>
                </a:lnTo>
                <a:lnTo>
                  <a:pt x="113766" y="50482"/>
                </a:lnTo>
                <a:lnTo>
                  <a:pt x="119659" y="48895"/>
                </a:lnTo>
                <a:lnTo>
                  <a:pt x="125492" y="46884"/>
                </a:lnTo>
                <a:lnTo>
                  <a:pt x="131286" y="45543"/>
                </a:lnTo>
                <a:lnTo>
                  <a:pt x="142804" y="44054"/>
                </a:lnTo>
                <a:lnTo>
                  <a:pt x="172565" y="43097"/>
                </a:lnTo>
                <a:lnTo>
                  <a:pt x="290630" y="42863"/>
                </a:lnTo>
                <a:lnTo>
                  <a:pt x="299481" y="41910"/>
                </a:lnTo>
                <a:lnTo>
                  <a:pt x="308239" y="40322"/>
                </a:lnTo>
                <a:lnTo>
                  <a:pt x="316934" y="38312"/>
                </a:lnTo>
                <a:lnTo>
                  <a:pt x="325590" y="36971"/>
                </a:lnTo>
                <a:lnTo>
                  <a:pt x="342826" y="35481"/>
                </a:lnTo>
                <a:lnTo>
                  <a:pt x="378128" y="34525"/>
                </a:lnTo>
                <a:lnTo>
                  <a:pt x="461369" y="34299"/>
                </a:lnTo>
                <a:lnTo>
                  <a:pt x="471410" y="33343"/>
                </a:lnTo>
                <a:lnTo>
                  <a:pt x="481913" y="31754"/>
                </a:lnTo>
                <a:lnTo>
                  <a:pt x="492725" y="29741"/>
                </a:lnTo>
                <a:lnTo>
                  <a:pt x="502791" y="28400"/>
                </a:lnTo>
                <a:lnTo>
                  <a:pt x="521595" y="26909"/>
                </a:lnTo>
                <a:lnTo>
                  <a:pt x="557903" y="25953"/>
                </a:lnTo>
                <a:lnTo>
                  <a:pt x="588743" y="24834"/>
                </a:lnTo>
                <a:lnTo>
                  <a:pt x="598236" y="23224"/>
                </a:lnTo>
                <a:lnTo>
                  <a:pt x="607421" y="21197"/>
                </a:lnTo>
                <a:lnTo>
                  <a:pt x="617355" y="19846"/>
                </a:lnTo>
                <a:lnTo>
                  <a:pt x="638552" y="18345"/>
                </a:lnTo>
                <a:lnTo>
                  <a:pt x="667355" y="17500"/>
                </a:lnTo>
                <a:lnTo>
                  <a:pt x="724526" y="17176"/>
                </a:lnTo>
                <a:lnTo>
                  <a:pt x="734478" y="16213"/>
                </a:lnTo>
                <a:lnTo>
                  <a:pt x="743969" y="14618"/>
                </a:lnTo>
                <a:lnTo>
                  <a:pt x="753154" y="12603"/>
                </a:lnTo>
                <a:lnTo>
                  <a:pt x="762135" y="11259"/>
                </a:lnTo>
                <a:lnTo>
                  <a:pt x="779734" y="9766"/>
                </a:lnTo>
                <a:lnTo>
                  <a:pt x="810257" y="8926"/>
                </a:lnTo>
                <a:lnTo>
                  <a:pt x="1025807" y="8572"/>
                </a:lnTo>
                <a:lnTo>
                  <a:pt x="1031534" y="7620"/>
                </a:lnTo>
                <a:lnTo>
                  <a:pt x="1037257" y="6032"/>
                </a:lnTo>
                <a:lnTo>
                  <a:pt x="1042977" y="4021"/>
                </a:lnTo>
                <a:lnTo>
                  <a:pt x="1048695" y="2681"/>
                </a:lnTo>
                <a:lnTo>
                  <a:pt x="1060129" y="1191"/>
                </a:lnTo>
                <a:lnTo>
                  <a:pt x="1094422" y="104"/>
                </a:lnTo>
                <a:lnTo>
                  <a:pt x="1172624" y="0"/>
                </a:lnTo>
                <a:lnTo>
                  <a:pt x="1174179" y="952"/>
                </a:lnTo>
                <a:lnTo>
                  <a:pt x="1176168" y="2539"/>
                </a:lnTo>
                <a:lnTo>
                  <a:pt x="1182605" y="8219"/>
                </a:lnTo>
                <a:lnTo>
                  <a:pt x="1191577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5"/>
          <p:cNvSpPr/>
          <p:nvPr/>
        </p:nvSpPr>
        <p:spPr>
          <a:xfrm>
            <a:off x="5034915" y="3591877"/>
            <a:ext cx="1225868" cy="25718"/>
          </a:xfrm>
          <a:custGeom>
            <a:avLst/>
            <a:gdLst/>
            <a:ahLst/>
            <a:cxnLst/>
            <a:rect l="0" t="0" r="0" b="0"/>
            <a:pathLst>
              <a:path w="1225868" h="25718">
                <a:moveTo>
                  <a:pt x="0" y="0"/>
                </a:moveTo>
                <a:lnTo>
                  <a:pt x="28692" y="0"/>
                </a:lnTo>
                <a:lnTo>
                  <a:pt x="32463" y="952"/>
                </a:lnTo>
                <a:lnTo>
                  <a:pt x="36882" y="2540"/>
                </a:lnTo>
                <a:lnTo>
                  <a:pt x="41733" y="4551"/>
                </a:lnTo>
                <a:lnTo>
                  <a:pt x="45919" y="5892"/>
                </a:lnTo>
                <a:lnTo>
                  <a:pt x="49663" y="6785"/>
                </a:lnTo>
                <a:lnTo>
                  <a:pt x="53111" y="7381"/>
                </a:lnTo>
                <a:lnTo>
                  <a:pt x="59482" y="8043"/>
                </a:lnTo>
                <a:lnTo>
                  <a:pt x="75884" y="8468"/>
                </a:lnTo>
                <a:lnTo>
                  <a:pt x="81070" y="7550"/>
                </a:lnTo>
                <a:lnTo>
                  <a:pt x="86431" y="5986"/>
                </a:lnTo>
                <a:lnTo>
                  <a:pt x="91911" y="3991"/>
                </a:lnTo>
                <a:lnTo>
                  <a:pt x="97469" y="2660"/>
                </a:lnTo>
                <a:lnTo>
                  <a:pt x="103079" y="1774"/>
                </a:lnTo>
                <a:lnTo>
                  <a:pt x="108724" y="1183"/>
                </a:lnTo>
                <a:lnTo>
                  <a:pt x="120077" y="526"/>
                </a:lnTo>
                <a:lnTo>
                  <a:pt x="154489" y="70"/>
                </a:lnTo>
                <a:lnTo>
                  <a:pt x="789023" y="0"/>
                </a:lnTo>
                <a:lnTo>
                  <a:pt x="796525" y="952"/>
                </a:lnTo>
                <a:lnTo>
                  <a:pt x="803432" y="2540"/>
                </a:lnTo>
                <a:lnTo>
                  <a:pt x="809941" y="4551"/>
                </a:lnTo>
                <a:lnTo>
                  <a:pt x="818090" y="5892"/>
                </a:lnTo>
                <a:lnTo>
                  <a:pt x="827334" y="6785"/>
                </a:lnTo>
                <a:lnTo>
                  <a:pt x="845858" y="7778"/>
                </a:lnTo>
                <a:lnTo>
                  <a:pt x="883913" y="8468"/>
                </a:lnTo>
                <a:lnTo>
                  <a:pt x="891218" y="9455"/>
                </a:lnTo>
                <a:lnTo>
                  <a:pt x="897993" y="11066"/>
                </a:lnTo>
                <a:lnTo>
                  <a:pt x="904414" y="13092"/>
                </a:lnTo>
                <a:lnTo>
                  <a:pt x="911553" y="14443"/>
                </a:lnTo>
                <a:lnTo>
                  <a:pt x="919170" y="15344"/>
                </a:lnTo>
                <a:lnTo>
                  <a:pt x="927104" y="15944"/>
                </a:lnTo>
                <a:lnTo>
                  <a:pt x="941001" y="16612"/>
                </a:lnTo>
                <a:lnTo>
                  <a:pt x="977091" y="17098"/>
                </a:lnTo>
                <a:lnTo>
                  <a:pt x="1004641" y="17136"/>
                </a:lnTo>
                <a:lnTo>
                  <a:pt x="1011708" y="18092"/>
                </a:lnTo>
                <a:lnTo>
                  <a:pt x="1018324" y="19681"/>
                </a:lnTo>
                <a:lnTo>
                  <a:pt x="1024640" y="21693"/>
                </a:lnTo>
                <a:lnTo>
                  <a:pt x="1030756" y="23035"/>
                </a:lnTo>
                <a:lnTo>
                  <a:pt x="1036738" y="23929"/>
                </a:lnTo>
                <a:lnTo>
                  <a:pt x="1042631" y="24525"/>
                </a:lnTo>
                <a:lnTo>
                  <a:pt x="1054259" y="25188"/>
                </a:lnTo>
                <a:lnTo>
                  <a:pt x="1088693" y="25671"/>
                </a:lnTo>
                <a:lnTo>
                  <a:pt x="1138476" y="25717"/>
                </a:lnTo>
                <a:lnTo>
                  <a:pt x="1142841" y="24765"/>
                </a:lnTo>
                <a:lnTo>
                  <a:pt x="1146704" y="23177"/>
                </a:lnTo>
                <a:lnTo>
                  <a:pt x="1150232" y="21167"/>
                </a:lnTo>
                <a:lnTo>
                  <a:pt x="1154488" y="19826"/>
                </a:lnTo>
                <a:lnTo>
                  <a:pt x="1159231" y="18932"/>
                </a:lnTo>
                <a:lnTo>
                  <a:pt x="1164298" y="18337"/>
                </a:lnTo>
                <a:lnTo>
                  <a:pt x="1172468" y="17675"/>
                </a:lnTo>
                <a:lnTo>
                  <a:pt x="1209965" y="17149"/>
                </a:lnTo>
                <a:lnTo>
                  <a:pt x="1225867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6"/>
          <p:cNvSpPr/>
          <p:nvPr/>
        </p:nvSpPr>
        <p:spPr>
          <a:xfrm>
            <a:off x="6680834" y="3240405"/>
            <a:ext cx="180024" cy="402908"/>
          </a:xfrm>
          <a:custGeom>
            <a:avLst/>
            <a:gdLst/>
            <a:ahLst/>
            <a:cxnLst/>
            <a:rect l="0" t="0" r="0" b="0"/>
            <a:pathLst>
              <a:path w="180024" h="402908">
                <a:moveTo>
                  <a:pt x="0" y="0"/>
                </a:moveTo>
                <a:lnTo>
                  <a:pt x="22755" y="0"/>
                </a:lnTo>
                <a:lnTo>
                  <a:pt x="31363" y="952"/>
                </a:lnTo>
                <a:lnTo>
                  <a:pt x="39006" y="2540"/>
                </a:lnTo>
                <a:lnTo>
                  <a:pt x="46007" y="4551"/>
                </a:lnTo>
                <a:lnTo>
                  <a:pt x="51627" y="5891"/>
                </a:lnTo>
                <a:lnTo>
                  <a:pt x="56326" y="6785"/>
                </a:lnTo>
                <a:lnTo>
                  <a:pt x="60411" y="7380"/>
                </a:lnTo>
                <a:lnTo>
                  <a:pt x="65039" y="8730"/>
                </a:lnTo>
                <a:lnTo>
                  <a:pt x="70029" y="10582"/>
                </a:lnTo>
                <a:lnTo>
                  <a:pt x="75262" y="12770"/>
                </a:lnTo>
                <a:lnTo>
                  <a:pt x="79702" y="15181"/>
                </a:lnTo>
                <a:lnTo>
                  <a:pt x="83615" y="17740"/>
                </a:lnTo>
                <a:lnTo>
                  <a:pt x="87176" y="20399"/>
                </a:lnTo>
                <a:lnTo>
                  <a:pt x="90503" y="24077"/>
                </a:lnTo>
                <a:lnTo>
                  <a:pt x="93673" y="28434"/>
                </a:lnTo>
                <a:lnTo>
                  <a:pt x="96739" y="33243"/>
                </a:lnTo>
                <a:lnTo>
                  <a:pt x="99735" y="38354"/>
                </a:lnTo>
                <a:lnTo>
                  <a:pt x="102686" y="43667"/>
                </a:lnTo>
                <a:lnTo>
                  <a:pt x="105605" y="49113"/>
                </a:lnTo>
                <a:lnTo>
                  <a:pt x="108504" y="55602"/>
                </a:lnTo>
                <a:lnTo>
                  <a:pt x="111388" y="62786"/>
                </a:lnTo>
                <a:lnTo>
                  <a:pt x="114264" y="70432"/>
                </a:lnTo>
                <a:lnTo>
                  <a:pt x="116182" y="77434"/>
                </a:lnTo>
                <a:lnTo>
                  <a:pt x="117460" y="84008"/>
                </a:lnTo>
                <a:lnTo>
                  <a:pt x="118312" y="90295"/>
                </a:lnTo>
                <a:lnTo>
                  <a:pt x="119832" y="98297"/>
                </a:lnTo>
                <a:lnTo>
                  <a:pt x="124062" y="117347"/>
                </a:lnTo>
                <a:lnTo>
                  <a:pt x="126523" y="126809"/>
                </a:lnTo>
                <a:lnTo>
                  <a:pt x="129116" y="135974"/>
                </a:lnTo>
                <a:lnTo>
                  <a:pt x="131798" y="144942"/>
                </a:lnTo>
                <a:lnTo>
                  <a:pt x="135491" y="154730"/>
                </a:lnTo>
                <a:lnTo>
                  <a:pt x="139857" y="165066"/>
                </a:lnTo>
                <a:lnTo>
                  <a:pt x="144674" y="175766"/>
                </a:lnTo>
                <a:lnTo>
                  <a:pt x="148837" y="186710"/>
                </a:lnTo>
                <a:lnTo>
                  <a:pt x="152565" y="197816"/>
                </a:lnTo>
                <a:lnTo>
                  <a:pt x="156002" y="209030"/>
                </a:lnTo>
                <a:lnTo>
                  <a:pt x="158295" y="219363"/>
                </a:lnTo>
                <a:lnTo>
                  <a:pt x="159822" y="229109"/>
                </a:lnTo>
                <a:lnTo>
                  <a:pt x="160841" y="238464"/>
                </a:lnTo>
                <a:lnTo>
                  <a:pt x="162473" y="248511"/>
                </a:lnTo>
                <a:lnTo>
                  <a:pt x="164513" y="259019"/>
                </a:lnTo>
                <a:lnTo>
                  <a:pt x="166825" y="269834"/>
                </a:lnTo>
                <a:lnTo>
                  <a:pt x="168367" y="279902"/>
                </a:lnTo>
                <a:lnTo>
                  <a:pt x="169395" y="289471"/>
                </a:lnTo>
                <a:lnTo>
                  <a:pt x="170080" y="298708"/>
                </a:lnTo>
                <a:lnTo>
                  <a:pt x="171489" y="306771"/>
                </a:lnTo>
                <a:lnTo>
                  <a:pt x="173382" y="314051"/>
                </a:lnTo>
                <a:lnTo>
                  <a:pt x="175596" y="320810"/>
                </a:lnTo>
                <a:lnTo>
                  <a:pt x="177072" y="328173"/>
                </a:lnTo>
                <a:lnTo>
                  <a:pt x="178055" y="335939"/>
                </a:lnTo>
                <a:lnTo>
                  <a:pt x="178711" y="343975"/>
                </a:lnTo>
                <a:lnTo>
                  <a:pt x="179148" y="351237"/>
                </a:lnTo>
                <a:lnTo>
                  <a:pt x="179634" y="364385"/>
                </a:lnTo>
                <a:lnTo>
                  <a:pt x="179947" y="381504"/>
                </a:lnTo>
                <a:lnTo>
                  <a:pt x="180023" y="40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7"/>
          <p:cNvSpPr/>
          <p:nvPr/>
        </p:nvSpPr>
        <p:spPr>
          <a:xfrm>
            <a:off x="6680834" y="3206617"/>
            <a:ext cx="244555" cy="179477"/>
          </a:xfrm>
          <a:custGeom>
            <a:avLst/>
            <a:gdLst/>
            <a:ahLst/>
            <a:cxnLst/>
            <a:rect l="0" t="0" r="0" b="0"/>
            <a:pathLst>
              <a:path w="244555" h="179477">
                <a:moveTo>
                  <a:pt x="0" y="76650"/>
                </a:moveTo>
                <a:lnTo>
                  <a:pt x="0" y="69269"/>
                </a:lnTo>
                <a:lnTo>
                  <a:pt x="4551" y="63880"/>
                </a:lnTo>
                <a:lnTo>
                  <a:pt x="6844" y="60517"/>
                </a:lnTo>
                <a:lnTo>
                  <a:pt x="9326" y="56369"/>
                </a:lnTo>
                <a:lnTo>
                  <a:pt x="11932" y="51700"/>
                </a:lnTo>
                <a:lnTo>
                  <a:pt x="14623" y="47634"/>
                </a:lnTo>
                <a:lnTo>
                  <a:pt x="17368" y="43971"/>
                </a:lnTo>
                <a:lnTo>
                  <a:pt x="20152" y="40577"/>
                </a:lnTo>
                <a:lnTo>
                  <a:pt x="23912" y="37361"/>
                </a:lnTo>
                <a:lnTo>
                  <a:pt x="28324" y="34265"/>
                </a:lnTo>
                <a:lnTo>
                  <a:pt x="33171" y="31248"/>
                </a:lnTo>
                <a:lnTo>
                  <a:pt x="39259" y="28285"/>
                </a:lnTo>
                <a:lnTo>
                  <a:pt x="46176" y="25357"/>
                </a:lnTo>
                <a:lnTo>
                  <a:pt x="53644" y="22452"/>
                </a:lnTo>
                <a:lnTo>
                  <a:pt x="60528" y="19563"/>
                </a:lnTo>
                <a:lnTo>
                  <a:pt x="67022" y="16684"/>
                </a:lnTo>
                <a:lnTo>
                  <a:pt x="73256" y="13813"/>
                </a:lnTo>
                <a:lnTo>
                  <a:pt x="81223" y="10946"/>
                </a:lnTo>
                <a:lnTo>
                  <a:pt x="90344" y="8083"/>
                </a:lnTo>
                <a:lnTo>
                  <a:pt x="100235" y="5221"/>
                </a:lnTo>
                <a:lnTo>
                  <a:pt x="109685" y="3313"/>
                </a:lnTo>
                <a:lnTo>
                  <a:pt x="118844" y="2041"/>
                </a:lnTo>
                <a:lnTo>
                  <a:pt x="127806" y="1193"/>
                </a:lnTo>
                <a:lnTo>
                  <a:pt x="135687" y="628"/>
                </a:lnTo>
                <a:lnTo>
                  <a:pt x="142846" y="251"/>
                </a:lnTo>
                <a:lnTo>
                  <a:pt x="149523" y="0"/>
                </a:lnTo>
                <a:lnTo>
                  <a:pt x="156832" y="785"/>
                </a:lnTo>
                <a:lnTo>
                  <a:pt x="164563" y="2261"/>
                </a:lnTo>
                <a:lnTo>
                  <a:pt x="172574" y="4197"/>
                </a:lnTo>
                <a:lnTo>
                  <a:pt x="179820" y="6441"/>
                </a:lnTo>
                <a:lnTo>
                  <a:pt x="186555" y="8889"/>
                </a:lnTo>
                <a:lnTo>
                  <a:pt x="192950" y="11473"/>
                </a:lnTo>
                <a:lnTo>
                  <a:pt x="198166" y="14149"/>
                </a:lnTo>
                <a:lnTo>
                  <a:pt x="202596" y="16885"/>
                </a:lnTo>
                <a:lnTo>
                  <a:pt x="206502" y="19662"/>
                </a:lnTo>
                <a:lnTo>
                  <a:pt x="211011" y="22465"/>
                </a:lnTo>
                <a:lnTo>
                  <a:pt x="215921" y="25287"/>
                </a:lnTo>
                <a:lnTo>
                  <a:pt x="221100" y="28121"/>
                </a:lnTo>
                <a:lnTo>
                  <a:pt x="225505" y="31914"/>
                </a:lnTo>
                <a:lnTo>
                  <a:pt x="229394" y="36349"/>
                </a:lnTo>
                <a:lnTo>
                  <a:pt x="232940" y="41210"/>
                </a:lnTo>
                <a:lnTo>
                  <a:pt x="235304" y="45403"/>
                </a:lnTo>
                <a:lnTo>
                  <a:pt x="236879" y="49152"/>
                </a:lnTo>
                <a:lnTo>
                  <a:pt x="237930" y="52603"/>
                </a:lnTo>
                <a:lnTo>
                  <a:pt x="239583" y="56808"/>
                </a:lnTo>
                <a:lnTo>
                  <a:pt x="241637" y="61518"/>
                </a:lnTo>
                <a:lnTo>
                  <a:pt x="243959" y="66561"/>
                </a:lnTo>
                <a:lnTo>
                  <a:pt x="244554" y="71829"/>
                </a:lnTo>
                <a:lnTo>
                  <a:pt x="243999" y="77246"/>
                </a:lnTo>
                <a:lnTo>
                  <a:pt x="242676" y="82763"/>
                </a:lnTo>
                <a:lnTo>
                  <a:pt x="241794" y="88345"/>
                </a:lnTo>
                <a:lnTo>
                  <a:pt x="241207" y="93972"/>
                </a:lnTo>
                <a:lnTo>
                  <a:pt x="240814" y="99628"/>
                </a:lnTo>
                <a:lnTo>
                  <a:pt x="239600" y="105304"/>
                </a:lnTo>
                <a:lnTo>
                  <a:pt x="237839" y="110992"/>
                </a:lnTo>
                <a:lnTo>
                  <a:pt x="235712" y="116690"/>
                </a:lnTo>
                <a:lnTo>
                  <a:pt x="233342" y="122393"/>
                </a:lnTo>
                <a:lnTo>
                  <a:pt x="230809" y="128101"/>
                </a:lnTo>
                <a:lnTo>
                  <a:pt x="228168" y="133810"/>
                </a:lnTo>
                <a:lnTo>
                  <a:pt x="224501" y="138569"/>
                </a:lnTo>
                <a:lnTo>
                  <a:pt x="220154" y="142695"/>
                </a:lnTo>
                <a:lnTo>
                  <a:pt x="215349" y="146397"/>
                </a:lnTo>
                <a:lnTo>
                  <a:pt x="211194" y="149818"/>
                </a:lnTo>
                <a:lnTo>
                  <a:pt x="207471" y="153051"/>
                </a:lnTo>
                <a:lnTo>
                  <a:pt x="204037" y="156159"/>
                </a:lnTo>
                <a:lnTo>
                  <a:pt x="197681" y="162152"/>
                </a:lnTo>
                <a:lnTo>
                  <a:pt x="185839" y="173761"/>
                </a:lnTo>
                <a:lnTo>
                  <a:pt x="182948" y="175681"/>
                </a:lnTo>
                <a:lnTo>
                  <a:pt x="177196" y="177814"/>
                </a:lnTo>
                <a:lnTo>
                  <a:pt x="171464" y="178762"/>
                </a:lnTo>
                <a:lnTo>
                  <a:pt x="165741" y="179183"/>
                </a:lnTo>
                <a:lnTo>
                  <a:pt x="160023" y="179370"/>
                </a:lnTo>
                <a:lnTo>
                  <a:pt x="151449" y="179476"/>
                </a:lnTo>
                <a:lnTo>
                  <a:pt x="148591" y="178538"/>
                </a:lnTo>
                <a:lnTo>
                  <a:pt x="142875" y="174956"/>
                </a:lnTo>
                <a:lnTo>
                  <a:pt x="140971" y="172667"/>
                </a:lnTo>
                <a:lnTo>
                  <a:pt x="139701" y="170189"/>
                </a:lnTo>
                <a:lnTo>
                  <a:pt x="138854" y="167585"/>
                </a:lnTo>
                <a:lnTo>
                  <a:pt x="135373" y="162151"/>
                </a:lnTo>
                <a:lnTo>
                  <a:pt x="128588" y="1538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8"/>
          <p:cNvSpPr/>
          <p:nvPr/>
        </p:nvSpPr>
        <p:spPr>
          <a:xfrm>
            <a:off x="7049957" y="3128962"/>
            <a:ext cx="342396" cy="222445"/>
          </a:xfrm>
          <a:custGeom>
            <a:avLst/>
            <a:gdLst/>
            <a:ahLst/>
            <a:cxnLst/>
            <a:rect l="0" t="0" r="0" b="0"/>
            <a:pathLst>
              <a:path w="342396" h="222445">
                <a:moveTo>
                  <a:pt x="93793" y="51435"/>
                </a:moveTo>
                <a:lnTo>
                  <a:pt x="93793" y="46884"/>
                </a:lnTo>
                <a:lnTo>
                  <a:pt x="92841" y="45544"/>
                </a:lnTo>
                <a:lnTo>
                  <a:pt x="91253" y="44650"/>
                </a:lnTo>
                <a:lnTo>
                  <a:pt x="86412" y="43215"/>
                </a:lnTo>
                <a:lnTo>
                  <a:pt x="76052" y="42909"/>
                </a:lnTo>
                <a:lnTo>
                  <a:pt x="60550" y="42872"/>
                </a:lnTo>
                <a:lnTo>
                  <a:pt x="57343" y="43821"/>
                </a:lnTo>
                <a:lnTo>
                  <a:pt x="55205" y="45407"/>
                </a:lnTo>
                <a:lnTo>
                  <a:pt x="50925" y="50661"/>
                </a:lnTo>
                <a:lnTo>
                  <a:pt x="42673" y="59346"/>
                </a:lnTo>
                <a:lnTo>
                  <a:pt x="31868" y="70395"/>
                </a:lnTo>
                <a:lnTo>
                  <a:pt x="28696" y="74552"/>
                </a:lnTo>
                <a:lnTo>
                  <a:pt x="25631" y="79229"/>
                </a:lnTo>
                <a:lnTo>
                  <a:pt x="22633" y="84252"/>
                </a:lnTo>
                <a:lnTo>
                  <a:pt x="19683" y="89506"/>
                </a:lnTo>
                <a:lnTo>
                  <a:pt x="13865" y="100423"/>
                </a:lnTo>
                <a:lnTo>
                  <a:pt x="5234" y="117279"/>
                </a:lnTo>
                <a:lnTo>
                  <a:pt x="3321" y="122953"/>
                </a:lnTo>
                <a:lnTo>
                  <a:pt x="2045" y="128642"/>
                </a:lnTo>
                <a:lnTo>
                  <a:pt x="1196" y="134339"/>
                </a:lnTo>
                <a:lnTo>
                  <a:pt x="629" y="140041"/>
                </a:lnTo>
                <a:lnTo>
                  <a:pt x="251" y="145748"/>
                </a:lnTo>
                <a:lnTo>
                  <a:pt x="0" y="151458"/>
                </a:lnTo>
                <a:lnTo>
                  <a:pt x="783" y="157170"/>
                </a:lnTo>
                <a:lnTo>
                  <a:pt x="2259" y="162882"/>
                </a:lnTo>
                <a:lnTo>
                  <a:pt x="4196" y="168596"/>
                </a:lnTo>
                <a:lnTo>
                  <a:pt x="5486" y="174310"/>
                </a:lnTo>
                <a:lnTo>
                  <a:pt x="6347" y="180024"/>
                </a:lnTo>
                <a:lnTo>
                  <a:pt x="6920" y="185739"/>
                </a:lnTo>
                <a:lnTo>
                  <a:pt x="8255" y="191453"/>
                </a:lnTo>
                <a:lnTo>
                  <a:pt x="10098" y="197168"/>
                </a:lnTo>
                <a:lnTo>
                  <a:pt x="12279" y="202883"/>
                </a:lnTo>
                <a:lnTo>
                  <a:pt x="14685" y="206693"/>
                </a:lnTo>
                <a:lnTo>
                  <a:pt x="17241" y="209233"/>
                </a:lnTo>
                <a:lnTo>
                  <a:pt x="25391" y="215347"/>
                </a:lnTo>
                <a:lnTo>
                  <a:pt x="28189" y="217860"/>
                </a:lnTo>
                <a:lnTo>
                  <a:pt x="31006" y="219535"/>
                </a:lnTo>
                <a:lnTo>
                  <a:pt x="36678" y="221396"/>
                </a:lnTo>
                <a:lnTo>
                  <a:pt x="45226" y="222444"/>
                </a:lnTo>
                <a:lnTo>
                  <a:pt x="48080" y="221638"/>
                </a:lnTo>
                <a:lnTo>
                  <a:pt x="53790" y="218203"/>
                </a:lnTo>
                <a:lnTo>
                  <a:pt x="59504" y="213502"/>
                </a:lnTo>
                <a:lnTo>
                  <a:pt x="62361" y="210915"/>
                </a:lnTo>
                <a:lnTo>
                  <a:pt x="65218" y="207285"/>
                </a:lnTo>
                <a:lnTo>
                  <a:pt x="68075" y="202960"/>
                </a:lnTo>
                <a:lnTo>
                  <a:pt x="70933" y="198172"/>
                </a:lnTo>
                <a:lnTo>
                  <a:pt x="73791" y="193074"/>
                </a:lnTo>
                <a:lnTo>
                  <a:pt x="79505" y="182331"/>
                </a:lnTo>
                <a:lnTo>
                  <a:pt x="81410" y="176799"/>
                </a:lnTo>
                <a:lnTo>
                  <a:pt x="82680" y="171206"/>
                </a:lnTo>
                <a:lnTo>
                  <a:pt x="83526" y="165572"/>
                </a:lnTo>
                <a:lnTo>
                  <a:pt x="85043" y="159912"/>
                </a:lnTo>
                <a:lnTo>
                  <a:pt x="87008" y="154233"/>
                </a:lnTo>
                <a:lnTo>
                  <a:pt x="89270" y="148542"/>
                </a:lnTo>
                <a:lnTo>
                  <a:pt x="90777" y="142843"/>
                </a:lnTo>
                <a:lnTo>
                  <a:pt x="91783" y="137139"/>
                </a:lnTo>
                <a:lnTo>
                  <a:pt x="92452" y="131431"/>
                </a:lnTo>
                <a:lnTo>
                  <a:pt x="92900" y="125721"/>
                </a:lnTo>
                <a:lnTo>
                  <a:pt x="93197" y="120009"/>
                </a:lnTo>
                <a:lnTo>
                  <a:pt x="93396" y="114296"/>
                </a:lnTo>
                <a:lnTo>
                  <a:pt x="92576" y="109535"/>
                </a:lnTo>
                <a:lnTo>
                  <a:pt x="91076" y="105408"/>
                </a:lnTo>
                <a:lnTo>
                  <a:pt x="89125" y="101705"/>
                </a:lnTo>
                <a:lnTo>
                  <a:pt x="87823" y="97331"/>
                </a:lnTo>
                <a:lnTo>
                  <a:pt x="86956" y="92510"/>
                </a:lnTo>
                <a:lnTo>
                  <a:pt x="86377" y="87391"/>
                </a:lnTo>
                <a:lnTo>
                  <a:pt x="85039" y="83978"/>
                </a:lnTo>
                <a:lnTo>
                  <a:pt x="83195" y="81703"/>
                </a:lnTo>
                <a:lnTo>
                  <a:pt x="81012" y="80186"/>
                </a:lnTo>
                <a:lnTo>
                  <a:pt x="79557" y="78223"/>
                </a:lnTo>
                <a:lnTo>
                  <a:pt x="78587" y="75961"/>
                </a:lnTo>
                <a:lnTo>
                  <a:pt x="76681" y="68708"/>
                </a:lnTo>
                <a:lnTo>
                  <a:pt x="76651" y="80523"/>
                </a:lnTo>
                <a:lnTo>
                  <a:pt x="77602" y="84162"/>
                </a:lnTo>
                <a:lnTo>
                  <a:pt x="79189" y="88493"/>
                </a:lnTo>
                <a:lnTo>
                  <a:pt x="81199" y="93285"/>
                </a:lnTo>
                <a:lnTo>
                  <a:pt x="83492" y="97433"/>
                </a:lnTo>
                <a:lnTo>
                  <a:pt x="85973" y="101150"/>
                </a:lnTo>
                <a:lnTo>
                  <a:pt x="88580" y="104581"/>
                </a:lnTo>
                <a:lnTo>
                  <a:pt x="90318" y="108773"/>
                </a:lnTo>
                <a:lnTo>
                  <a:pt x="91476" y="113473"/>
                </a:lnTo>
                <a:lnTo>
                  <a:pt x="92248" y="118511"/>
                </a:lnTo>
                <a:lnTo>
                  <a:pt x="93715" y="123775"/>
                </a:lnTo>
                <a:lnTo>
                  <a:pt x="95647" y="129189"/>
                </a:lnTo>
                <a:lnTo>
                  <a:pt x="97886" y="134703"/>
                </a:lnTo>
                <a:lnTo>
                  <a:pt x="100331" y="140285"/>
                </a:lnTo>
                <a:lnTo>
                  <a:pt x="105589" y="151566"/>
                </a:lnTo>
                <a:lnTo>
                  <a:pt x="113904" y="168628"/>
                </a:lnTo>
                <a:lnTo>
                  <a:pt x="116725" y="173379"/>
                </a:lnTo>
                <a:lnTo>
                  <a:pt x="119558" y="177498"/>
                </a:lnTo>
                <a:lnTo>
                  <a:pt x="122400" y="181197"/>
                </a:lnTo>
                <a:lnTo>
                  <a:pt x="128097" y="187847"/>
                </a:lnTo>
                <a:lnTo>
                  <a:pt x="130949" y="190954"/>
                </a:lnTo>
                <a:lnTo>
                  <a:pt x="133804" y="193025"/>
                </a:lnTo>
                <a:lnTo>
                  <a:pt x="139515" y="195326"/>
                </a:lnTo>
                <a:lnTo>
                  <a:pt x="147769" y="196350"/>
                </a:lnTo>
                <a:lnTo>
                  <a:pt x="152637" y="196622"/>
                </a:lnTo>
                <a:lnTo>
                  <a:pt x="156834" y="195851"/>
                </a:lnTo>
                <a:lnTo>
                  <a:pt x="164039" y="192455"/>
                </a:lnTo>
                <a:lnTo>
                  <a:pt x="170416" y="187771"/>
                </a:lnTo>
                <a:lnTo>
                  <a:pt x="173450" y="185188"/>
                </a:lnTo>
                <a:lnTo>
                  <a:pt x="175473" y="182514"/>
                </a:lnTo>
                <a:lnTo>
                  <a:pt x="177720" y="177002"/>
                </a:lnTo>
                <a:lnTo>
                  <a:pt x="179272" y="173246"/>
                </a:lnTo>
                <a:lnTo>
                  <a:pt x="181258" y="168838"/>
                </a:lnTo>
                <a:lnTo>
                  <a:pt x="183536" y="163993"/>
                </a:lnTo>
                <a:lnTo>
                  <a:pt x="185054" y="158859"/>
                </a:lnTo>
                <a:lnTo>
                  <a:pt x="186066" y="153531"/>
                </a:lnTo>
                <a:lnTo>
                  <a:pt x="186740" y="148074"/>
                </a:lnTo>
                <a:lnTo>
                  <a:pt x="187191" y="142531"/>
                </a:lnTo>
                <a:lnTo>
                  <a:pt x="187491" y="136931"/>
                </a:lnTo>
                <a:lnTo>
                  <a:pt x="187823" y="125628"/>
                </a:lnTo>
                <a:lnTo>
                  <a:pt x="188074" y="88259"/>
                </a:lnTo>
                <a:lnTo>
                  <a:pt x="188090" y="56355"/>
                </a:lnTo>
                <a:lnTo>
                  <a:pt x="189043" y="54715"/>
                </a:lnTo>
                <a:lnTo>
                  <a:pt x="190630" y="53622"/>
                </a:lnTo>
                <a:lnTo>
                  <a:pt x="194934" y="52407"/>
                </a:lnTo>
                <a:lnTo>
                  <a:pt x="200022" y="51867"/>
                </a:lnTo>
                <a:lnTo>
                  <a:pt x="201760" y="52676"/>
                </a:lnTo>
                <a:lnTo>
                  <a:pt x="202918" y="54167"/>
                </a:lnTo>
                <a:lnTo>
                  <a:pt x="203690" y="56114"/>
                </a:lnTo>
                <a:lnTo>
                  <a:pt x="207089" y="60817"/>
                </a:lnTo>
                <a:lnTo>
                  <a:pt x="211774" y="66082"/>
                </a:lnTo>
                <a:lnTo>
                  <a:pt x="217031" y="71598"/>
                </a:lnTo>
                <a:lnTo>
                  <a:pt x="218814" y="74402"/>
                </a:lnTo>
                <a:lnTo>
                  <a:pt x="220796" y="80058"/>
                </a:lnTo>
                <a:lnTo>
                  <a:pt x="222276" y="83852"/>
                </a:lnTo>
                <a:lnTo>
                  <a:pt x="224216" y="88286"/>
                </a:lnTo>
                <a:lnTo>
                  <a:pt x="226462" y="93147"/>
                </a:lnTo>
                <a:lnTo>
                  <a:pt x="228911" y="99246"/>
                </a:lnTo>
                <a:lnTo>
                  <a:pt x="234173" y="113642"/>
                </a:lnTo>
                <a:lnTo>
                  <a:pt x="236909" y="120529"/>
                </a:lnTo>
                <a:lnTo>
                  <a:pt x="239686" y="127025"/>
                </a:lnTo>
                <a:lnTo>
                  <a:pt x="245311" y="139323"/>
                </a:lnTo>
                <a:lnTo>
                  <a:pt x="256684" y="162740"/>
                </a:lnTo>
                <a:lnTo>
                  <a:pt x="259537" y="168501"/>
                </a:lnTo>
                <a:lnTo>
                  <a:pt x="261439" y="173294"/>
                </a:lnTo>
                <a:lnTo>
                  <a:pt x="262707" y="177442"/>
                </a:lnTo>
                <a:lnTo>
                  <a:pt x="263552" y="181160"/>
                </a:lnTo>
                <a:lnTo>
                  <a:pt x="267032" y="187831"/>
                </a:lnTo>
                <a:lnTo>
                  <a:pt x="272475" y="195323"/>
                </a:lnTo>
                <a:lnTo>
                  <a:pt x="273220" y="198888"/>
                </a:lnTo>
                <a:lnTo>
                  <a:pt x="273551" y="201742"/>
                </a:lnTo>
                <a:lnTo>
                  <a:pt x="273792" y="196742"/>
                </a:lnTo>
                <a:lnTo>
                  <a:pt x="273805" y="192851"/>
                </a:lnTo>
                <a:lnTo>
                  <a:pt x="272855" y="190480"/>
                </a:lnTo>
                <a:lnTo>
                  <a:pt x="269261" y="185305"/>
                </a:lnTo>
                <a:lnTo>
                  <a:pt x="267028" y="179830"/>
                </a:lnTo>
                <a:lnTo>
                  <a:pt x="266036" y="173270"/>
                </a:lnTo>
                <a:lnTo>
                  <a:pt x="265772" y="168853"/>
                </a:lnTo>
                <a:lnTo>
                  <a:pt x="265478" y="158866"/>
                </a:lnTo>
                <a:lnTo>
                  <a:pt x="265252" y="106874"/>
                </a:lnTo>
                <a:lnTo>
                  <a:pt x="266201" y="99824"/>
                </a:lnTo>
                <a:lnTo>
                  <a:pt x="267787" y="92267"/>
                </a:lnTo>
                <a:lnTo>
                  <a:pt x="269796" y="84371"/>
                </a:lnTo>
                <a:lnTo>
                  <a:pt x="272089" y="77203"/>
                </a:lnTo>
                <a:lnTo>
                  <a:pt x="274569" y="70519"/>
                </a:lnTo>
                <a:lnTo>
                  <a:pt x="277174" y="64158"/>
                </a:lnTo>
                <a:lnTo>
                  <a:pt x="279865" y="58012"/>
                </a:lnTo>
                <a:lnTo>
                  <a:pt x="285394" y="46103"/>
                </a:lnTo>
                <a:lnTo>
                  <a:pt x="289154" y="41213"/>
                </a:lnTo>
                <a:lnTo>
                  <a:pt x="293566" y="37000"/>
                </a:lnTo>
                <a:lnTo>
                  <a:pt x="298413" y="33239"/>
                </a:lnTo>
                <a:lnTo>
                  <a:pt x="306338" y="26521"/>
                </a:lnTo>
                <a:lnTo>
                  <a:pt x="309785" y="23395"/>
                </a:lnTo>
                <a:lnTo>
                  <a:pt x="314939" y="19407"/>
                </a:lnTo>
                <a:lnTo>
                  <a:pt x="321234" y="14843"/>
                </a:lnTo>
                <a:lnTo>
                  <a:pt x="3423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9"/>
          <p:cNvSpPr/>
          <p:nvPr/>
        </p:nvSpPr>
        <p:spPr>
          <a:xfrm>
            <a:off x="7443905" y="2974863"/>
            <a:ext cx="659965" cy="340884"/>
          </a:xfrm>
          <a:custGeom>
            <a:avLst/>
            <a:gdLst/>
            <a:ahLst/>
            <a:cxnLst/>
            <a:rect l="0" t="0" r="0" b="0"/>
            <a:pathLst>
              <a:path w="659965" h="340884">
                <a:moveTo>
                  <a:pt x="85607" y="171244"/>
                </a:moveTo>
                <a:lnTo>
                  <a:pt x="61216" y="171244"/>
                </a:lnTo>
                <a:lnTo>
                  <a:pt x="55731" y="175795"/>
                </a:lnTo>
                <a:lnTo>
                  <a:pt x="45345" y="185866"/>
                </a:lnTo>
                <a:lnTo>
                  <a:pt x="36953" y="195156"/>
                </a:lnTo>
                <a:lnTo>
                  <a:pt x="31281" y="204414"/>
                </a:lnTo>
                <a:lnTo>
                  <a:pt x="25585" y="214879"/>
                </a:lnTo>
                <a:lnTo>
                  <a:pt x="19878" y="224927"/>
                </a:lnTo>
                <a:lnTo>
                  <a:pt x="14166" y="232568"/>
                </a:lnTo>
                <a:lnTo>
                  <a:pt x="12263" y="237844"/>
                </a:lnTo>
                <a:lnTo>
                  <a:pt x="10993" y="244219"/>
                </a:lnTo>
                <a:lnTo>
                  <a:pt x="10146" y="251327"/>
                </a:lnTo>
                <a:lnTo>
                  <a:pt x="8630" y="257970"/>
                </a:lnTo>
                <a:lnTo>
                  <a:pt x="6667" y="264304"/>
                </a:lnTo>
                <a:lnTo>
                  <a:pt x="4405" y="270432"/>
                </a:lnTo>
                <a:lnTo>
                  <a:pt x="2897" y="276421"/>
                </a:lnTo>
                <a:lnTo>
                  <a:pt x="1892" y="282320"/>
                </a:lnTo>
                <a:lnTo>
                  <a:pt x="1222" y="288157"/>
                </a:lnTo>
                <a:lnTo>
                  <a:pt x="478" y="297183"/>
                </a:lnTo>
                <a:lnTo>
                  <a:pt x="147" y="305322"/>
                </a:lnTo>
                <a:lnTo>
                  <a:pt x="0" y="315289"/>
                </a:lnTo>
                <a:lnTo>
                  <a:pt x="913" y="319662"/>
                </a:lnTo>
                <a:lnTo>
                  <a:pt x="5796" y="330367"/>
                </a:lnTo>
                <a:lnTo>
                  <a:pt x="7273" y="336580"/>
                </a:lnTo>
                <a:lnTo>
                  <a:pt x="8619" y="338618"/>
                </a:lnTo>
                <a:lnTo>
                  <a:pt x="10470" y="339977"/>
                </a:lnTo>
                <a:lnTo>
                  <a:pt x="12656" y="340883"/>
                </a:lnTo>
                <a:lnTo>
                  <a:pt x="15065" y="340534"/>
                </a:lnTo>
                <a:lnTo>
                  <a:pt x="20282" y="337606"/>
                </a:lnTo>
                <a:lnTo>
                  <a:pt x="31393" y="327966"/>
                </a:lnTo>
                <a:lnTo>
                  <a:pt x="37064" y="322496"/>
                </a:lnTo>
                <a:lnTo>
                  <a:pt x="38958" y="318751"/>
                </a:lnTo>
                <a:lnTo>
                  <a:pt x="42575" y="304379"/>
                </a:lnTo>
                <a:lnTo>
                  <a:pt x="44537" y="299053"/>
                </a:lnTo>
                <a:lnTo>
                  <a:pt x="46797" y="293597"/>
                </a:lnTo>
                <a:lnTo>
                  <a:pt x="48304" y="288056"/>
                </a:lnTo>
                <a:lnTo>
                  <a:pt x="49308" y="282456"/>
                </a:lnTo>
                <a:lnTo>
                  <a:pt x="49977" y="276818"/>
                </a:lnTo>
                <a:lnTo>
                  <a:pt x="51377" y="270202"/>
                </a:lnTo>
                <a:lnTo>
                  <a:pt x="53262" y="262933"/>
                </a:lnTo>
                <a:lnTo>
                  <a:pt x="55472" y="255230"/>
                </a:lnTo>
                <a:lnTo>
                  <a:pt x="56944" y="248190"/>
                </a:lnTo>
                <a:lnTo>
                  <a:pt x="57926" y="241591"/>
                </a:lnTo>
                <a:lnTo>
                  <a:pt x="58581" y="235287"/>
                </a:lnTo>
                <a:lnTo>
                  <a:pt x="59308" y="225743"/>
                </a:lnTo>
                <a:lnTo>
                  <a:pt x="59631" y="217373"/>
                </a:lnTo>
                <a:lnTo>
                  <a:pt x="59885" y="189322"/>
                </a:lnTo>
                <a:lnTo>
                  <a:pt x="59889" y="188573"/>
                </a:lnTo>
                <a:lnTo>
                  <a:pt x="59889" y="192994"/>
                </a:lnTo>
                <a:lnTo>
                  <a:pt x="60843" y="195269"/>
                </a:lnTo>
                <a:lnTo>
                  <a:pt x="64441" y="200337"/>
                </a:lnTo>
                <a:lnTo>
                  <a:pt x="64828" y="203974"/>
                </a:lnTo>
                <a:lnTo>
                  <a:pt x="62720" y="213096"/>
                </a:lnTo>
                <a:lnTo>
                  <a:pt x="62729" y="218195"/>
                </a:lnTo>
                <a:lnTo>
                  <a:pt x="63687" y="223500"/>
                </a:lnTo>
                <a:lnTo>
                  <a:pt x="65280" y="228941"/>
                </a:lnTo>
                <a:lnTo>
                  <a:pt x="66340" y="235426"/>
                </a:lnTo>
                <a:lnTo>
                  <a:pt x="67047" y="242607"/>
                </a:lnTo>
                <a:lnTo>
                  <a:pt x="67519" y="250252"/>
                </a:lnTo>
                <a:lnTo>
                  <a:pt x="68043" y="263826"/>
                </a:lnTo>
                <a:lnTo>
                  <a:pt x="68182" y="270113"/>
                </a:lnTo>
                <a:lnTo>
                  <a:pt x="69228" y="277162"/>
                </a:lnTo>
                <a:lnTo>
                  <a:pt x="70878" y="284719"/>
                </a:lnTo>
                <a:lnTo>
                  <a:pt x="72929" y="292614"/>
                </a:lnTo>
                <a:lnTo>
                  <a:pt x="75251" y="298830"/>
                </a:lnTo>
                <a:lnTo>
                  <a:pt x="80369" y="308276"/>
                </a:lnTo>
                <a:lnTo>
                  <a:pt x="85819" y="315650"/>
                </a:lnTo>
                <a:lnTo>
                  <a:pt x="94242" y="325156"/>
                </a:lnTo>
                <a:lnTo>
                  <a:pt x="97079" y="328145"/>
                </a:lnTo>
                <a:lnTo>
                  <a:pt x="99923" y="330137"/>
                </a:lnTo>
                <a:lnTo>
                  <a:pt x="105622" y="332351"/>
                </a:lnTo>
                <a:lnTo>
                  <a:pt x="118737" y="333597"/>
                </a:lnTo>
                <a:lnTo>
                  <a:pt x="121981" y="332819"/>
                </a:lnTo>
                <a:lnTo>
                  <a:pt x="124144" y="331349"/>
                </a:lnTo>
                <a:lnTo>
                  <a:pt x="132166" y="322144"/>
                </a:lnTo>
                <a:lnTo>
                  <a:pt x="140149" y="313957"/>
                </a:lnTo>
                <a:lnTo>
                  <a:pt x="142923" y="309248"/>
                </a:lnTo>
                <a:lnTo>
                  <a:pt x="145725" y="303252"/>
                </a:lnTo>
                <a:lnTo>
                  <a:pt x="148546" y="296397"/>
                </a:lnTo>
                <a:lnTo>
                  <a:pt x="151379" y="288969"/>
                </a:lnTo>
                <a:lnTo>
                  <a:pt x="157066" y="273096"/>
                </a:lnTo>
                <a:lnTo>
                  <a:pt x="159916" y="265816"/>
                </a:lnTo>
                <a:lnTo>
                  <a:pt x="162770" y="259057"/>
                </a:lnTo>
                <a:lnTo>
                  <a:pt x="165623" y="252646"/>
                </a:lnTo>
                <a:lnTo>
                  <a:pt x="168479" y="244562"/>
                </a:lnTo>
                <a:lnTo>
                  <a:pt x="171335" y="235363"/>
                </a:lnTo>
                <a:lnTo>
                  <a:pt x="174192" y="225420"/>
                </a:lnTo>
                <a:lnTo>
                  <a:pt x="176096" y="215934"/>
                </a:lnTo>
                <a:lnTo>
                  <a:pt x="177365" y="206752"/>
                </a:lnTo>
                <a:lnTo>
                  <a:pt x="178212" y="197774"/>
                </a:lnTo>
                <a:lnTo>
                  <a:pt x="179728" y="188930"/>
                </a:lnTo>
                <a:lnTo>
                  <a:pt x="181693" y="180178"/>
                </a:lnTo>
                <a:lnTo>
                  <a:pt x="183954" y="171485"/>
                </a:lnTo>
                <a:lnTo>
                  <a:pt x="185461" y="162832"/>
                </a:lnTo>
                <a:lnTo>
                  <a:pt x="186467" y="154206"/>
                </a:lnTo>
                <a:lnTo>
                  <a:pt x="187137" y="145598"/>
                </a:lnTo>
                <a:lnTo>
                  <a:pt x="187584" y="137002"/>
                </a:lnTo>
                <a:lnTo>
                  <a:pt x="188081" y="119830"/>
                </a:lnTo>
                <a:lnTo>
                  <a:pt x="187260" y="112203"/>
                </a:lnTo>
                <a:lnTo>
                  <a:pt x="185761" y="105213"/>
                </a:lnTo>
                <a:lnTo>
                  <a:pt x="183809" y="98649"/>
                </a:lnTo>
                <a:lnTo>
                  <a:pt x="181555" y="92367"/>
                </a:lnTo>
                <a:lnTo>
                  <a:pt x="179100" y="86275"/>
                </a:lnTo>
                <a:lnTo>
                  <a:pt x="176511" y="80308"/>
                </a:lnTo>
                <a:lnTo>
                  <a:pt x="174785" y="74425"/>
                </a:lnTo>
                <a:lnTo>
                  <a:pt x="173633" y="68598"/>
                </a:lnTo>
                <a:lnTo>
                  <a:pt x="172355" y="57996"/>
                </a:lnTo>
                <a:lnTo>
                  <a:pt x="171635" y="47625"/>
                </a:lnTo>
                <a:lnTo>
                  <a:pt x="171344" y="42850"/>
                </a:lnTo>
                <a:lnTo>
                  <a:pt x="171332" y="145714"/>
                </a:lnTo>
                <a:lnTo>
                  <a:pt x="172285" y="154224"/>
                </a:lnTo>
                <a:lnTo>
                  <a:pt x="173872" y="162755"/>
                </a:lnTo>
                <a:lnTo>
                  <a:pt x="175883" y="171300"/>
                </a:lnTo>
                <a:lnTo>
                  <a:pt x="178177" y="179854"/>
                </a:lnTo>
                <a:lnTo>
                  <a:pt x="183264" y="196978"/>
                </a:lnTo>
                <a:lnTo>
                  <a:pt x="197116" y="239826"/>
                </a:lnTo>
                <a:lnTo>
                  <a:pt x="208493" y="274115"/>
                </a:lnTo>
                <a:lnTo>
                  <a:pt x="212298" y="281734"/>
                </a:lnTo>
                <a:lnTo>
                  <a:pt x="216741" y="288719"/>
                </a:lnTo>
                <a:lnTo>
                  <a:pt x="221607" y="295281"/>
                </a:lnTo>
                <a:lnTo>
                  <a:pt x="229554" y="305111"/>
                </a:lnTo>
                <a:lnTo>
                  <a:pt x="237213" y="312656"/>
                </a:lnTo>
                <a:lnTo>
                  <a:pt x="252573" y="322720"/>
                </a:lnTo>
                <a:lnTo>
                  <a:pt x="254067" y="323663"/>
                </a:lnTo>
                <a:lnTo>
                  <a:pt x="258269" y="324711"/>
                </a:lnTo>
                <a:lnTo>
                  <a:pt x="260722" y="324990"/>
                </a:lnTo>
                <a:lnTo>
                  <a:pt x="263311" y="324224"/>
                </a:lnTo>
                <a:lnTo>
                  <a:pt x="268727" y="320833"/>
                </a:lnTo>
                <a:lnTo>
                  <a:pt x="277130" y="313568"/>
                </a:lnTo>
                <a:lnTo>
                  <a:pt x="282806" y="305619"/>
                </a:lnTo>
                <a:lnTo>
                  <a:pt x="285653" y="300832"/>
                </a:lnTo>
                <a:lnTo>
                  <a:pt x="288504" y="294784"/>
                </a:lnTo>
                <a:lnTo>
                  <a:pt x="291356" y="287894"/>
                </a:lnTo>
                <a:lnTo>
                  <a:pt x="294211" y="280443"/>
                </a:lnTo>
                <a:lnTo>
                  <a:pt x="297066" y="273571"/>
                </a:lnTo>
                <a:lnTo>
                  <a:pt x="299923" y="267085"/>
                </a:lnTo>
                <a:lnTo>
                  <a:pt x="302779" y="260855"/>
                </a:lnTo>
                <a:lnTo>
                  <a:pt x="305635" y="253845"/>
                </a:lnTo>
                <a:lnTo>
                  <a:pt x="308493" y="246314"/>
                </a:lnTo>
                <a:lnTo>
                  <a:pt x="314208" y="230326"/>
                </a:lnTo>
                <a:lnTo>
                  <a:pt x="319922" y="213695"/>
                </a:lnTo>
                <a:lnTo>
                  <a:pt x="323732" y="204307"/>
                </a:lnTo>
                <a:lnTo>
                  <a:pt x="328177" y="194239"/>
                </a:lnTo>
                <a:lnTo>
                  <a:pt x="333046" y="183716"/>
                </a:lnTo>
                <a:lnTo>
                  <a:pt x="336291" y="172891"/>
                </a:lnTo>
                <a:lnTo>
                  <a:pt x="338455" y="161865"/>
                </a:lnTo>
                <a:lnTo>
                  <a:pt x="339898" y="150704"/>
                </a:lnTo>
                <a:lnTo>
                  <a:pt x="341812" y="140405"/>
                </a:lnTo>
                <a:lnTo>
                  <a:pt x="344040" y="130683"/>
                </a:lnTo>
                <a:lnTo>
                  <a:pt x="346478" y="121343"/>
                </a:lnTo>
                <a:lnTo>
                  <a:pt x="348103" y="112259"/>
                </a:lnTo>
                <a:lnTo>
                  <a:pt x="349187" y="103346"/>
                </a:lnTo>
                <a:lnTo>
                  <a:pt x="349910" y="94546"/>
                </a:lnTo>
                <a:lnTo>
                  <a:pt x="350392" y="85822"/>
                </a:lnTo>
                <a:lnTo>
                  <a:pt x="350926" y="68509"/>
                </a:lnTo>
                <a:lnTo>
                  <a:pt x="351228" y="42696"/>
                </a:lnTo>
                <a:lnTo>
                  <a:pt x="350317" y="35063"/>
                </a:lnTo>
                <a:lnTo>
                  <a:pt x="348758" y="28069"/>
                </a:lnTo>
                <a:lnTo>
                  <a:pt x="346766" y="21502"/>
                </a:lnTo>
                <a:lnTo>
                  <a:pt x="344553" y="11664"/>
                </a:lnTo>
                <a:lnTo>
                  <a:pt x="342886" y="489"/>
                </a:lnTo>
                <a:lnTo>
                  <a:pt x="340288" y="103"/>
                </a:lnTo>
                <a:lnTo>
                  <a:pt x="338262" y="0"/>
                </a:lnTo>
                <a:lnTo>
                  <a:pt x="336912" y="884"/>
                </a:lnTo>
                <a:lnTo>
                  <a:pt x="336011" y="2426"/>
                </a:lnTo>
                <a:lnTo>
                  <a:pt x="335410" y="4406"/>
                </a:lnTo>
                <a:lnTo>
                  <a:pt x="334743" y="11686"/>
                </a:lnTo>
                <a:lnTo>
                  <a:pt x="333494" y="22225"/>
                </a:lnTo>
                <a:lnTo>
                  <a:pt x="331828" y="29035"/>
                </a:lnTo>
                <a:lnTo>
                  <a:pt x="329764" y="36433"/>
                </a:lnTo>
                <a:lnTo>
                  <a:pt x="328388" y="44223"/>
                </a:lnTo>
                <a:lnTo>
                  <a:pt x="327471" y="52273"/>
                </a:lnTo>
                <a:lnTo>
                  <a:pt x="326860" y="60498"/>
                </a:lnTo>
                <a:lnTo>
                  <a:pt x="325500" y="68838"/>
                </a:lnTo>
                <a:lnTo>
                  <a:pt x="323641" y="77256"/>
                </a:lnTo>
                <a:lnTo>
                  <a:pt x="321448" y="85725"/>
                </a:lnTo>
                <a:lnTo>
                  <a:pt x="319987" y="95181"/>
                </a:lnTo>
                <a:lnTo>
                  <a:pt x="319013" y="105296"/>
                </a:lnTo>
                <a:lnTo>
                  <a:pt x="318363" y="115848"/>
                </a:lnTo>
                <a:lnTo>
                  <a:pt x="317642" y="135194"/>
                </a:lnTo>
                <a:lnTo>
                  <a:pt x="317449" y="144353"/>
                </a:lnTo>
                <a:lnTo>
                  <a:pt x="318273" y="154269"/>
                </a:lnTo>
                <a:lnTo>
                  <a:pt x="319776" y="164690"/>
                </a:lnTo>
                <a:lnTo>
                  <a:pt x="321730" y="175447"/>
                </a:lnTo>
                <a:lnTo>
                  <a:pt x="323032" y="186429"/>
                </a:lnTo>
                <a:lnTo>
                  <a:pt x="323900" y="197560"/>
                </a:lnTo>
                <a:lnTo>
                  <a:pt x="324479" y="208790"/>
                </a:lnTo>
                <a:lnTo>
                  <a:pt x="325123" y="228889"/>
                </a:lnTo>
                <a:lnTo>
                  <a:pt x="325295" y="238249"/>
                </a:lnTo>
                <a:lnTo>
                  <a:pt x="326361" y="247346"/>
                </a:lnTo>
                <a:lnTo>
                  <a:pt x="328025" y="256269"/>
                </a:lnTo>
                <a:lnTo>
                  <a:pt x="330087" y="265075"/>
                </a:lnTo>
                <a:lnTo>
                  <a:pt x="332414" y="272850"/>
                </a:lnTo>
                <a:lnTo>
                  <a:pt x="334917" y="279939"/>
                </a:lnTo>
                <a:lnTo>
                  <a:pt x="337539" y="286570"/>
                </a:lnTo>
                <a:lnTo>
                  <a:pt x="342992" y="296478"/>
                </a:lnTo>
                <a:lnTo>
                  <a:pt x="349543" y="305008"/>
                </a:lnTo>
                <a:lnTo>
                  <a:pt x="358805" y="315150"/>
                </a:lnTo>
                <a:lnTo>
                  <a:pt x="366731" y="320927"/>
                </a:lnTo>
                <a:lnTo>
                  <a:pt x="370177" y="322468"/>
                </a:lnTo>
                <a:lnTo>
                  <a:pt x="379088" y="324180"/>
                </a:lnTo>
                <a:lnTo>
                  <a:pt x="395780" y="325278"/>
                </a:lnTo>
                <a:lnTo>
                  <a:pt x="409814" y="325469"/>
                </a:lnTo>
                <a:lnTo>
                  <a:pt x="414140" y="324543"/>
                </a:lnTo>
                <a:lnTo>
                  <a:pt x="421486" y="320974"/>
                </a:lnTo>
                <a:lnTo>
                  <a:pt x="430977" y="313611"/>
                </a:lnTo>
                <a:lnTo>
                  <a:pt x="436908" y="305638"/>
                </a:lnTo>
                <a:lnTo>
                  <a:pt x="442718" y="295745"/>
                </a:lnTo>
                <a:lnTo>
                  <a:pt x="448476" y="284998"/>
                </a:lnTo>
                <a:lnTo>
                  <a:pt x="452297" y="279465"/>
                </a:lnTo>
                <a:lnTo>
                  <a:pt x="456749" y="273871"/>
                </a:lnTo>
                <a:lnTo>
                  <a:pt x="461623" y="268237"/>
                </a:lnTo>
                <a:lnTo>
                  <a:pt x="464871" y="262576"/>
                </a:lnTo>
                <a:lnTo>
                  <a:pt x="467037" y="256897"/>
                </a:lnTo>
                <a:lnTo>
                  <a:pt x="468481" y="251206"/>
                </a:lnTo>
                <a:lnTo>
                  <a:pt x="470397" y="245507"/>
                </a:lnTo>
                <a:lnTo>
                  <a:pt x="472626" y="239803"/>
                </a:lnTo>
                <a:lnTo>
                  <a:pt x="475065" y="234095"/>
                </a:lnTo>
                <a:lnTo>
                  <a:pt x="476691" y="228385"/>
                </a:lnTo>
                <a:lnTo>
                  <a:pt x="477775" y="222673"/>
                </a:lnTo>
                <a:lnTo>
                  <a:pt x="478497" y="216960"/>
                </a:lnTo>
                <a:lnTo>
                  <a:pt x="478026" y="212199"/>
                </a:lnTo>
                <a:lnTo>
                  <a:pt x="476760" y="208072"/>
                </a:lnTo>
                <a:lnTo>
                  <a:pt x="473765" y="200947"/>
                </a:lnTo>
                <a:lnTo>
                  <a:pt x="472435" y="194605"/>
                </a:lnTo>
                <a:lnTo>
                  <a:pt x="469303" y="188612"/>
                </a:lnTo>
                <a:lnTo>
                  <a:pt x="467135" y="185680"/>
                </a:lnTo>
                <a:lnTo>
                  <a:pt x="464736" y="183725"/>
                </a:lnTo>
                <a:lnTo>
                  <a:pt x="462185" y="182423"/>
                </a:lnTo>
                <a:lnTo>
                  <a:pt x="456810" y="180975"/>
                </a:lnTo>
                <a:lnTo>
                  <a:pt x="442759" y="179969"/>
                </a:lnTo>
                <a:lnTo>
                  <a:pt x="440866" y="180871"/>
                </a:lnTo>
                <a:lnTo>
                  <a:pt x="439603" y="182424"/>
                </a:lnTo>
                <a:lnTo>
                  <a:pt x="438762" y="184412"/>
                </a:lnTo>
                <a:lnTo>
                  <a:pt x="437579" y="191762"/>
                </a:lnTo>
                <a:lnTo>
                  <a:pt x="434762" y="199731"/>
                </a:lnTo>
                <a:lnTo>
                  <a:pt x="431287" y="209622"/>
                </a:lnTo>
                <a:lnTo>
                  <a:pt x="430360" y="214927"/>
                </a:lnTo>
                <a:lnTo>
                  <a:pt x="429743" y="220368"/>
                </a:lnTo>
                <a:lnTo>
                  <a:pt x="429330" y="225901"/>
                </a:lnTo>
                <a:lnTo>
                  <a:pt x="429057" y="231495"/>
                </a:lnTo>
                <a:lnTo>
                  <a:pt x="428874" y="237129"/>
                </a:lnTo>
                <a:lnTo>
                  <a:pt x="429703" y="242790"/>
                </a:lnTo>
                <a:lnTo>
                  <a:pt x="431210" y="248468"/>
                </a:lnTo>
                <a:lnTo>
                  <a:pt x="433167" y="254160"/>
                </a:lnTo>
                <a:lnTo>
                  <a:pt x="434471" y="259859"/>
                </a:lnTo>
                <a:lnTo>
                  <a:pt x="435341" y="265563"/>
                </a:lnTo>
                <a:lnTo>
                  <a:pt x="435920" y="271271"/>
                </a:lnTo>
                <a:lnTo>
                  <a:pt x="439104" y="280153"/>
                </a:lnTo>
                <a:lnTo>
                  <a:pt x="441288" y="283855"/>
                </a:lnTo>
                <a:lnTo>
                  <a:pt x="448793" y="290509"/>
                </a:lnTo>
                <a:lnTo>
                  <a:pt x="461188" y="299609"/>
                </a:lnTo>
                <a:lnTo>
                  <a:pt x="464582" y="302541"/>
                </a:lnTo>
                <a:lnTo>
                  <a:pt x="468750" y="304495"/>
                </a:lnTo>
                <a:lnTo>
                  <a:pt x="478461" y="306667"/>
                </a:lnTo>
                <a:lnTo>
                  <a:pt x="483717" y="306293"/>
                </a:lnTo>
                <a:lnTo>
                  <a:pt x="500216" y="302169"/>
                </a:lnTo>
                <a:lnTo>
                  <a:pt x="511496" y="300871"/>
                </a:lnTo>
                <a:lnTo>
                  <a:pt x="517171" y="298619"/>
                </a:lnTo>
                <a:lnTo>
                  <a:pt x="528556" y="291038"/>
                </a:lnTo>
                <a:lnTo>
                  <a:pt x="539965" y="281318"/>
                </a:lnTo>
                <a:lnTo>
                  <a:pt x="545674" y="276059"/>
                </a:lnTo>
                <a:lnTo>
                  <a:pt x="550434" y="270648"/>
                </a:lnTo>
                <a:lnTo>
                  <a:pt x="554559" y="265136"/>
                </a:lnTo>
                <a:lnTo>
                  <a:pt x="558261" y="259556"/>
                </a:lnTo>
                <a:lnTo>
                  <a:pt x="561682" y="253931"/>
                </a:lnTo>
                <a:lnTo>
                  <a:pt x="564916" y="248276"/>
                </a:lnTo>
                <a:lnTo>
                  <a:pt x="568023" y="242602"/>
                </a:lnTo>
                <a:lnTo>
                  <a:pt x="572000" y="235961"/>
                </a:lnTo>
                <a:lnTo>
                  <a:pt x="581500" y="220962"/>
                </a:lnTo>
                <a:lnTo>
                  <a:pt x="585747" y="212962"/>
                </a:lnTo>
                <a:lnTo>
                  <a:pt x="589531" y="204771"/>
                </a:lnTo>
                <a:lnTo>
                  <a:pt x="593006" y="196453"/>
                </a:lnTo>
                <a:lnTo>
                  <a:pt x="595323" y="189002"/>
                </a:lnTo>
                <a:lnTo>
                  <a:pt x="596868" y="182130"/>
                </a:lnTo>
                <a:lnTo>
                  <a:pt x="597897" y="175644"/>
                </a:lnTo>
                <a:lnTo>
                  <a:pt x="599536" y="167510"/>
                </a:lnTo>
                <a:lnTo>
                  <a:pt x="603898" y="148312"/>
                </a:lnTo>
                <a:lnTo>
                  <a:pt x="605441" y="138811"/>
                </a:lnTo>
                <a:lnTo>
                  <a:pt x="606471" y="129619"/>
                </a:lnTo>
                <a:lnTo>
                  <a:pt x="607157" y="120634"/>
                </a:lnTo>
                <a:lnTo>
                  <a:pt x="607615" y="112739"/>
                </a:lnTo>
                <a:lnTo>
                  <a:pt x="608122" y="98887"/>
                </a:lnTo>
                <a:lnTo>
                  <a:pt x="608449" y="68580"/>
                </a:lnTo>
                <a:lnTo>
                  <a:pt x="608494" y="55448"/>
                </a:lnTo>
                <a:lnTo>
                  <a:pt x="607553" y="49279"/>
                </a:lnTo>
                <a:lnTo>
                  <a:pt x="605974" y="43262"/>
                </a:lnTo>
                <a:lnTo>
                  <a:pt x="603969" y="37345"/>
                </a:lnTo>
                <a:lnTo>
                  <a:pt x="601740" y="28231"/>
                </a:lnTo>
                <a:lnTo>
                  <a:pt x="600486" y="17745"/>
                </a:lnTo>
                <a:lnTo>
                  <a:pt x="600310" y="14619"/>
                </a:lnTo>
                <a:lnTo>
                  <a:pt x="599239" y="12535"/>
                </a:lnTo>
                <a:lnTo>
                  <a:pt x="597573" y="11145"/>
                </a:lnTo>
                <a:lnTo>
                  <a:pt x="595511" y="10219"/>
                </a:lnTo>
                <a:lnTo>
                  <a:pt x="594136" y="8649"/>
                </a:lnTo>
                <a:lnTo>
                  <a:pt x="593219" y="6650"/>
                </a:lnTo>
                <a:lnTo>
                  <a:pt x="592608" y="4365"/>
                </a:lnTo>
                <a:lnTo>
                  <a:pt x="592199" y="3794"/>
                </a:lnTo>
                <a:lnTo>
                  <a:pt x="591929" y="4366"/>
                </a:lnTo>
                <a:lnTo>
                  <a:pt x="591492" y="12127"/>
                </a:lnTo>
                <a:lnTo>
                  <a:pt x="592409" y="14684"/>
                </a:lnTo>
                <a:lnTo>
                  <a:pt x="595967" y="20064"/>
                </a:lnTo>
                <a:lnTo>
                  <a:pt x="598184" y="28171"/>
                </a:lnTo>
                <a:lnTo>
                  <a:pt x="598776" y="32999"/>
                </a:lnTo>
                <a:lnTo>
                  <a:pt x="600121" y="39076"/>
                </a:lnTo>
                <a:lnTo>
                  <a:pt x="601972" y="45984"/>
                </a:lnTo>
                <a:lnTo>
                  <a:pt x="604158" y="53448"/>
                </a:lnTo>
                <a:lnTo>
                  <a:pt x="605615" y="60328"/>
                </a:lnTo>
                <a:lnTo>
                  <a:pt x="606586" y="66820"/>
                </a:lnTo>
                <a:lnTo>
                  <a:pt x="607234" y="73053"/>
                </a:lnTo>
                <a:lnTo>
                  <a:pt x="608618" y="81019"/>
                </a:lnTo>
                <a:lnTo>
                  <a:pt x="610494" y="90139"/>
                </a:lnTo>
                <a:lnTo>
                  <a:pt x="612697" y="100029"/>
                </a:lnTo>
                <a:lnTo>
                  <a:pt x="615118" y="109480"/>
                </a:lnTo>
                <a:lnTo>
                  <a:pt x="617684" y="118638"/>
                </a:lnTo>
                <a:lnTo>
                  <a:pt x="620348" y="127601"/>
                </a:lnTo>
                <a:lnTo>
                  <a:pt x="622123" y="136434"/>
                </a:lnTo>
                <a:lnTo>
                  <a:pt x="623308" y="145180"/>
                </a:lnTo>
                <a:lnTo>
                  <a:pt x="624097" y="153868"/>
                </a:lnTo>
                <a:lnTo>
                  <a:pt x="625575" y="163470"/>
                </a:lnTo>
                <a:lnTo>
                  <a:pt x="627513" y="173681"/>
                </a:lnTo>
                <a:lnTo>
                  <a:pt x="629758" y="184299"/>
                </a:lnTo>
                <a:lnTo>
                  <a:pt x="631254" y="194235"/>
                </a:lnTo>
                <a:lnTo>
                  <a:pt x="632253" y="203716"/>
                </a:lnTo>
                <a:lnTo>
                  <a:pt x="632917" y="212895"/>
                </a:lnTo>
                <a:lnTo>
                  <a:pt x="633360" y="221871"/>
                </a:lnTo>
                <a:lnTo>
                  <a:pt x="633853" y="239465"/>
                </a:lnTo>
                <a:lnTo>
                  <a:pt x="634131" y="260884"/>
                </a:lnTo>
                <a:lnTo>
                  <a:pt x="635122" y="267199"/>
                </a:lnTo>
                <a:lnTo>
                  <a:pt x="636735" y="273314"/>
                </a:lnTo>
                <a:lnTo>
                  <a:pt x="638763" y="279296"/>
                </a:lnTo>
                <a:lnTo>
                  <a:pt x="640116" y="285189"/>
                </a:lnTo>
                <a:lnTo>
                  <a:pt x="641017" y="291022"/>
                </a:lnTo>
                <a:lnTo>
                  <a:pt x="641618" y="296816"/>
                </a:lnTo>
                <a:lnTo>
                  <a:pt x="644826" y="305794"/>
                </a:lnTo>
                <a:lnTo>
                  <a:pt x="647015" y="309522"/>
                </a:lnTo>
                <a:lnTo>
                  <a:pt x="649427" y="312006"/>
                </a:lnTo>
                <a:lnTo>
                  <a:pt x="651986" y="313663"/>
                </a:lnTo>
                <a:lnTo>
                  <a:pt x="659964" y="316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0"/>
          <p:cNvSpPr/>
          <p:nvPr/>
        </p:nvSpPr>
        <p:spPr>
          <a:xfrm>
            <a:off x="8172450" y="3103245"/>
            <a:ext cx="85234" cy="188047"/>
          </a:xfrm>
          <a:custGeom>
            <a:avLst/>
            <a:gdLst/>
            <a:ahLst/>
            <a:cxnLst/>
            <a:rect l="0" t="0" r="0" b="0"/>
            <a:pathLst>
              <a:path w="85234" h="188047">
                <a:moveTo>
                  <a:pt x="8572" y="0"/>
                </a:moveTo>
                <a:lnTo>
                  <a:pt x="4021" y="4550"/>
                </a:lnTo>
                <a:lnTo>
                  <a:pt x="2681" y="6844"/>
                </a:lnTo>
                <a:lnTo>
                  <a:pt x="1192" y="11931"/>
                </a:lnTo>
                <a:lnTo>
                  <a:pt x="529" y="17368"/>
                </a:lnTo>
                <a:lnTo>
                  <a:pt x="353" y="20151"/>
                </a:lnTo>
                <a:lnTo>
                  <a:pt x="157" y="28323"/>
                </a:lnTo>
                <a:lnTo>
                  <a:pt x="0" y="159627"/>
                </a:lnTo>
                <a:lnTo>
                  <a:pt x="952" y="164521"/>
                </a:lnTo>
                <a:lnTo>
                  <a:pt x="2539" y="168735"/>
                </a:lnTo>
                <a:lnTo>
                  <a:pt x="4550" y="172498"/>
                </a:lnTo>
                <a:lnTo>
                  <a:pt x="7797" y="175958"/>
                </a:lnTo>
                <a:lnTo>
                  <a:pt x="11865" y="179218"/>
                </a:lnTo>
                <a:lnTo>
                  <a:pt x="22982" y="186742"/>
                </a:lnTo>
                <a:lnTo>
                  <a:pt x="24845" y="187360"/>
                </a:lnTo>
                <a:lnTo>
                  <a:pt x="27040" y="187771"/>
                </a:lnTo>
                <a:lnTo>
                  <a:pt x="29457" y="188046"/>
                </a:lnTo>
                <a:lnTo>
                  <a:pt x="32021" y="187276"/>
                </a:lnTo>
                <a:lnTo>
                  <a:pt x="34682" y="185811"/>
                </a:lnTo>
                <a:lnTo>
                  <a:pt x="37409" y="183881"/>
                </a:lnTo>
                <a:lnTo>
                  <a:pt x="40179" y="182595"/>
                </a:lnTo>
                <a:lnTo>
                  <a:pt x="42978" y="181737"/>
                </a:lnTo>
                <a:lnTo>
                  <a:pt x="45797" y="181166"/>
                </a:lnTo>
                <a:lnTo>
                  <a:pt x="48629" y="178879"/>
                </a:lnTo>
                <a:lnTo>
                  <a:pt x="51469" y="175450"/>
                </a:lnTo>
                <a:lnTo>
                  <a:pt x="54316" y="171259"/>
                </a:lnTo>
                <a:lnTo>
                  <a:pt x="56212" y="166560"/>
                </a:lnTo>
                <a:lnTo>
                  <a:pt x="57477" y="161522"/>
                </a:lnTo>
                <a:lnTo>
                  <a:pt x="58320" y="156259"/>
                </a:lnTo>
                <a:lnTo>
                  <a:pt x="59835" y="150845"/>
                </a:lnTo>
                <a:lnTo>
                  <a:pt x="61797" y="145331"/>
                </a:lnTo>
                <a:lnTo>
                  <a:pt x="64058" y="139750"/>
                </a:lnTo>
                <a:lnTo>
                  <a:pt x="66518" y="133171"/>
                </a:lnTo>
                <a:lnTo>
                  <a:pt x="71791" y="118242"/>
                </a:lnTo>
                <a:lnTo>
                  <a:pt x="74531" y="111213"/>
                </a:lnTo>
                <a:lnTo>
                  <a:pt x="77309" y="104622"/>
                </a:lnTo>
                <a:lnTo>
                  <a:pt x="80115" y="98323"/>
                </a:lnTo>
                <a:lnTo>
                  <a:pt x="81984" y="91266"/>
                </a:lnTo>
                <a:lnTo>
                  <a:pt x="83231" y="83704"/>
                </a:lnTo>
                <a:lnTo>
                  <a:pt x="84062" y="75805"/>
                </a:lnTo>
                <a:lnTo>
                  <a:pt x="84616" y="68634"/>
                </a:lnTo>
                <a:lnTo>
                  <a:pt x="84986" y="61948"/>
                </a:lnTo>
                <a:lnTo>
                  <a:pt x="85233" y="55586"/>
                </a:lnTo>
                <a:lnTo>
                  <a:pt x="84444" y="50392"/>
                </a:lnTo>
                <a:lnTo>
                  <a:pt x="82966" y="45977"/>
                </a:lnTo>
                <a:lnTo>
                  <a:pt x="81028" y="42081"/>
                </a:lnTo>
                <a:lnTo>
                  <a:pt x="78783" y="38532"/>
                </a:lnTo>
                <a:lnTo>
                  <a:pt x="76334" y="35213"/>
                </a:lnTo>
                <a:lnTo>
                  <a:pt x="73750" y="32047"/>
                </a:lnTo>
                <a:lnTo>
                  <a:pt x="71073" y="28985"/>
                </a:lnTo>
                <a:lnTo>
                  <a:pt x="68338" y="25991"/>
                </a:lnTo>
                <a:lnTo>
                  <a:pt x="62757" y="20124"/>
                </a:lnTo>
                <a:lnTo>
                  <a:pt x="57102" y="14341"/>
                </a:lnTo>
                <a:lnTo>
                  <a:pt x="54260" y="12418"/>
                </a:lnTo>
                <a:lnTo>
                  <a:pt x="51413" y="11136"/>
                </a:lnTo>
                <a:lnTo>
                  <a:pt x="48563" y="10282"/>
                </a:lnTo>
                <a:lnTo>
                  <a:pt x="45711" y="8759"/>
                </a:lnTo>
                <a:lnTo>
                  <a:pt x="42856" y="6792"/>
                </a:lnTo>
                <a:lnTo>
                  <a:pt x="40000" y="4528"/>
                </a:lnTo>
                <a:lnTo>
                  <a:pt x="37145" y="3018"/>
                </a:lnTo>
                <a:lnTo>
                  <a:pt x="34287" y="2012"/>
                </a:lnTo>
                <a:lnTo>
                  <a:pt x="31431" y="1341"/>
                </a:lnTo>
                <a:lnTo>
                  <a:pt x="28574" y="894"/>
                </a:lnTo>
                <a:lnTo>
                  <a:pt x="25717" y="596"/>
                </a:lnTo>
                <a:lnTo>
                  <a:pt x="171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1"/>
          <p:cNvSpPr/>
          <p:nvPr/>
        </p:nvSpPr>
        <p:spPr>
          <a:xfrm>
            <a:off x="8232457" y="3077527"/>
            <a:ext cx="154305" cy="530863"/>
          </a:xfrm>
          <a:custGeom>
            <a:avLst/>
            <a:gdLst/>
            <a:ahLst/>
            <a:cxnLst/>
            <a:rect l="0" t="0" r="0" b="0"/>
            <a:pathLst>
              <a:path w="154305" h="530863">
                <a:moveTo>
                  <a:pt x="137160" y="0"/>
                </a:moveTo>
                <a:lnTo>
                  <a:pt x="129779" y="0"/>
                </a:lnTo>
                <a:lnTo>
                  <a:pt x="129382" y="953"/>
                </a:lnTo>
                <a:lnTo>
                  <a:pt x="128941" y="4551"/>
                </a:lnTo>
                <a:lnTo>
                  <a:pt x="127871" y="6844"/>
                </a:lnTo>
                <a:lnTo>
                  <a:pt x="124141" y="11932"/>
                </a:lnTo>
                <a:lnTo>
                  <a:pt x="121814" y="14622"/>
                </a:lnTo>
                <a:lnTo>
                  <a:pt x="119309" y="17368"/>
                </a:lnTo>
                <a:lnTo>
                  <a:pt x="116687" y="20151"/>
                </a:lnTo>
                <a:lnTo>
                  <a:pt x="113987" y="23912"/>
                </a:lnTo>
                <a:lnTo>
                  <a:pt x="111233" y="28324"/>
                </a:lnTo>
                <a:lnTo>
                  <a:pt x="108446" y="33170"/>
                </a:lnTo>
                <a:lnTo>
                  <a:pt x="102808" y="43635"/>
                </a:lnTo>
                <a:lnTo>
                  <a:pt x="99971" y="49092"/>
                </a:lnTo>
                <a:lnTo>
                  <a:pt x="96175" y="54636"/>
                </a:lnTo>
                <a:lnTo>
                  <a:pt x="91739" y="60236"/>
                </a:lnTo>
                <a:lnTo>
                  <a:pt x="86877" y="65875"/>
                </a:lnTo>
                <a:lnTo>
                  <a:pt x="83635" y="71539"/>
                </a:lnTo>
                <a:lnTo>
                  <a:pt x="80034" y="82913"/>
                </a:lnTo>
                <a:lnTo>
                  <a:pt x="75894" y="94318"/>
                </a:lnTo>
                <a:lnTo>
                  <a:pt x="71830" y="105737"/>
                </a:lnTo>
                <a:lnTo>
                  <a:pt x="69544" y="121923"/>
                </a:lnTo>
                <a:lnTo>
                  <a:pt x="68771" y="136408"/>
                </a:lnTo>
                <a:lnTo>
                  <a:pt x="68708" y="139516"/>
                </a:lnTo>
                <a:lnTo>
                  <a:pt x="69617" y="142541"/>
                </a:lnTo>
                <a:lnTo>
                  <a:pt x="73169" y="148441"/>
                </a:lnTo>
                <a:lnTo>
                  <a:pt x="75449" y="150396"/>
                </a:lnTo>
                <a:lnTo>
                  <a:pt x="77921" y="151699"/>
                </a:lnTo>
                <a:lnTo>
                  <a:pt x="84184" y="153790"/>
                </a:lnTo>
                <a:lnTo>
                  <a:pt x="87580" y="154076"/>
                </a:lnTo>
                <a:lnTo>
                  <a:pt x="89819" y="154153"/>
                </a:lnTo>
                <a:lnTo>
                  <a:pt x="92265" y="153251"/>
                </a:lnTo>
                <a:lnTo>
                  <a:pt x="94847" y="151697"/>
                </a:lnTo>
                <a:lnTo>
                  <a:pt x="97522" y="149709"/>
                </a:lnTo>
                <a:lnTo>
                  <a:pt x="100257" y="147431"/>
                </a:lnTo>
                <a:lnTo>
                  <a:pt x="103033" y="144960"/>
                </a:lnTo>
                <a:lnTo>
                  <a:pt x="108658" y="139674"/>
                </a:lnTo>
                <a:lnTo>
                  <a:pt x="114333" y="134150"/>
                </a:lnTo>
                <a:lnTo>
                  <a:pt x="117179" y="130391"/>
                </a:lnTo>
                <a:lnTo>
                  <a:pt x="120030" y="125980"/>
                </a:lnTo>
                <a:lnTo>
                  <a:pt x="122882" y="121134"/>
                </a:lnTo>
                <a:lnTo>
                  <a:pt x="125736" y="115999"/>
                </a:lnTo>
                <a:lnTo>
                  <a:pt x="131448" y="105213"/>
                </a:lnTo>
                <a:lnTo>
                  <a:pt x="140019" y="88430"/>
                </a:lnTo>
                <a:lnTo>
                  <a:pt x="143193" y="77085"/>
                </a:lnTo>
                <a:lnTo>
                  <a:pt x="145557" y="65692"/>
                </a:lnTo>
                <a:lnTo>
                  <a:pt x="149782" y="54279"/>
                </a:lnTo>
                <a:lnTo>
                  <a:pt x="152965" y="41695"/>
                </a:lnTo>
                <a:lnTo>
                  <a:pt x="153908" y="27382"/>
                </a:lnTo>
                <a:lnTo>
                  <a:pt x="154187" y="15627"/>
                </a:lnTo>
                <a:lnTo>
                  <a:pt x="153274" y="13276"/>
                </a:lnTo>
                <a:lnTo>
                  <a:pt x="151713" y="11708"/>
                </a:lnTo>
                <a:lnTo>
                  <a:pt x="145837" y="8627"/>
                </a:lnTo>
                <a:lnTo>
                  <a:pt x="145742" y="25060"/>
                </a:lnTo>
                <a:lnTo>
                  <a:pt x="145736" y="40657"/>
                </a:lnTo>
                <a:lnTo>
                  <a:pt x="148274" y="51725"/>
                </a:lnTo>
                <a:lnTo>
                  <a:pt x="151624" y="63946"/>
                </a:lnTo>
                <a:lnTo>
                  <a:pt x="153114" y="78903"/>
                </a:lnTo>
                <a:lnTo>
                  <a:pt x="153776" y="95076"/>
                </a:lnTo>
                <a:lnTo>
                  <a:pt x="154148" y="122785"/>
                </a:lnTo>
                <a:lnTo>
                  <a:pt x="154304" y="260151"/>
                </a:lnTo>
                <a:lnTo>
                  <a:pt x="153352" y="271542"/>
                </a:lnTo>
                <a:lnTo>
                  <a:pt x="151766" y="282945"/>
                </a:lnTo>
                <a:lnTo>
                  <a:pt x="149754" y="294358"/>
                </a:lnTo>
                <a:lnTo>
                  <a:pt x="148414" y="305776"/>
                </a:lnTo>
                <a:lnTo>
                  <a:pt x="147520" y="317198"/>
                </a:lnTo>
                <a:lnTo>
                  <a:pt x="146925" y="328623"/>
                </a:lnTo>
                <a:lnTo>
                  <a:pt x="145575" y="340050"/>
                </a:lnTo>
                <a:lnTo>
                  <a:pt x="143723" y="351477"/>
                </a:lnTo>
                <a:lnTo>
                  <a:pt x="141535" y="362906"/>
                </a:lnTo>
                <a:lnTo>
                  <a:pt x="136565" y="385764"/>
                </a:lnTo>
                <a:lnTo>
                  <a:pt x="133905" y="397193"/>
                </a:lnTo>
                <a:lnTo>
                  <a:pt x="130228" y="407671"/>
                </a:lnTo>
                <a:lnTo>
                  <a:pt x="125871" y="417513"/>
                </a:lnTo>
                <a:lnTo>
                  <a:pt x="121061" y="426932"/>
                </a:lnTo>
                <a:lnTo>
                  <a:pt x="115951" y="436069"/>
                </a:lnTo>
                <a:lnTo>
                  <a:pt x="110638" y="445018"/>
                </a:lnTo>
                <a:lnTo>
                  <a:pt x="99656" y="462581"/>
                </a:lnTo>
                <a:lnTo>
                  <a:pt x="88424" y="479912"/>
                </a:lnTo>
                <a:lnTo>
                  <a:pt x="83714" y="486628"/>
                </a:lnTo>
                <a:lnTo>
                  <a:pt x="79622" y="492059"/>
                </a:lnTo>
                <a:lnTo>
                  <a:pt x="75942" y="496632"/>
                </a:lnTo>
                <a:lnTo>
                  <a:pt x="71582" y="501585"/>
                </a:lnTo>
                <a:lnTo>
                  <a:pt x="66772" y="506793"/>
                </a:lnTo>
                <a:lnTo>
                  <a:pt x="53439" y="520683"/>
                </a:lnTo>
                <a:lnTo>
                  <a:pt x="49914" y="524288"/>
                </a:lnTo>
                <a:lnTo>
                  <a:pt x="46611" y="526690"/>
                </a:lnTo>
                <a:lnTo>
                  <a:pt x="43457" y="528292"/>
                </a:lnTo>
                <a:lnTo>
                  <a:pt x="40401" y="529360"/>
                </a:lnTo>
                <a:lnTo>
                  <a:pt x="37411" y="530071"/>
                </a:lnTo>
                <a:lnTo>
                  <a:pt x="34466" y="530546"/>
                </a:lnTo>
                <a:lnTo>
                  <a:pt x="31550" y="530862"/>
                </a:lnTo>
                <a:lnTo>
                  <a:pt x="28653" y="530121"/>
                </a:lnTo>
                <a:lnTo>
                  <a:pt x="25770" y="528674"/>
                </a:lnTo>
                <a:lnTo>
                  <a:pt x="22895" y="526757"/>
                </a:lnTo>
                <a:lnTo>
                  <a:pt x="20026" y="524526"/>
                </a:lnTo>
                <a:lnTo>
                  <a:pt x="17161" y="522087"/>
                </a:lnTo>
                <a:lnTo>
                  <a:pt x="14297" y="519508"/>
                </a:lnTo>
                <a:lnTo>
                  <a:pt x="8577" y="514102"/>
                </a:lnTo>
                <a:lnTo>
                  <a:pt x="5718" y="511327"/>
                </a:lnTo>
                <a:lnTo>
                  <a:pt x="3812" y="508525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2"/>
          <p:cNvSpPr/>
          <p:nvPr/>
        </p:nvSpPr>
        <p:spPr>
          <a:xfrm>
            <a:off x="8446769" y="3060382"/>
            <a:ext cx="111444" cy="205589"/>
          </a:xfrm>
          <a:custGeom>
            <a:avLst/>
            <a:gdLst/>
            <a:ahLst/>
            <a:cxnLst/>
            <a:rect l="0" t="0" r="0" b="0"/>
            <a:pathLst>
              <a:path w="111444" h="205589">
                <a:moveTo>
                  <a:pt x="0" y="25718"/>
                </a:moveTo>
                <a:lnTo>
                  <a:pt x="7382" y="33098"/>
                </a:lnTo>
                <a:lnTo>
                  <a:pt x="8044" y="38841"/>
                </a:lnTo>
                <a:lnTo>
                  <a:pt x="8221" y="43039"/>
                </a:lnTo>
                <a:lnTo>
                  <a:pt x="9290" y="46790"/>
                </a:lnTo>
                <a:lnTo>
                  <a:pt x="10957" y="50243"/>
                </a:lnTo>
                <a:lnTo>
                  <a:pt x="13020" y="53498"/>
                </a:lnTo>
                <a:lnTo>
                  <a:pt x="14395" y="57573"/>
                </a:lnTo>
                <a:lnTo>
                  <a:pt x="15312" y="62194"/>
                </a:lnTo>
                <a:lnTo>
                  <a:pt x="15923" y="67180"/>
                </a:lnTo>
                <a:lnTo>
                  <a:pt x="17284" y="73362"/>
                </a:lnTo>
                <a:lnTo>
                  <a:pt x="19142" y="80341"/>
                </a:lnTo>
                <a:lnTo>
                  <a:pt x="21335" y="87850"/>
                </a:lnTo>
                <a:lnTo>
                  <a:pt x="22796" y="95714"/>
                </a:lnTo>
                <a:lnTo>
                  <a:pt x="23769" y="103815"/>
                </a:lnTo>
                <a:lnTo>
                  <a:pt x="24420" y="112072"/>
                </a:lnTo>
                <a:lnTo>
                  <a:pt x="24853" y="119482"/>
                </a:lnTo>
                <a:lnTo>
                  <a:pt x="25334" y="132796"/>
                </a:lnTo>
                <a:lnTo>
                  <a:pt x="25642" y="156865"/>
                </a:lnTo>
                <a:lnTo>
                  <a:pt x="25718" y="205588"/>
                </a:lnTo>
                <a:lnTo>
                  <a:pt x="25718" y="193795"/>
                </a:lnTo>
                <a:lnTo>
                  <a:pt x="24766" y="191109"/>
                </a:lnTo>
                <a:lnTo>
                  <a:pt x="23179" y="188366"/>
                </a:lnTo>
                <a:lnTo>
                  <a:pt x="21167" y="185585"/>
                </a:lnTo>
                <a:lnTo>
                  <a:pt x="18933" y="179955"/>
                </a:lnTo>
                <a:lnTo>
                  <a:pt x="18338" y="177120"/>
                </a:lnTo>
                <a:lnTo>
                  <a:pt x="17940" y="173325"/>
                </a:lnTo>
                <a:lnTo>
                  <a:pt x="17675" y="168890"/>
                </a:lnTo>
                <a:lnTo>
                  <a:pt x="17381" y="158882"/>
                </a:lnTo>
                <a:lnTo>
                  <a:pt x="17250" y="148084"/>
                </a:lnTo>
                <a:lnTo>
                  <a:pt x="18168" y="141585"/>
                </a:lnTo>
                <a:lnTo>
                  <a:pt x="19732" y="134395"/>
                </a:lnTo>
                <a:lnTo>
                  <a:pt x="21728" y="126744"/>
                </a:lnTo>
                <a:lnTo>
                  <a:pt x="23058" y="119739"/>
                </a:lnTo>
                <a:lnTo>
                  <a:pt x="23944" y="113164"/>
                </a:lnTo>
                <a:lnTo>
                  <a:pt x="24536" y="106875"/>
                </a:lnTo>
                <a:lnTo>
                  <a:pt x="25882" y="100777"/>
                </a:lnTo>
                <a:lnTo>
                  <a:pt x="27733" y="94807"/>
                </a:lnTo>
                <a:lnTo>
                  <a:pt x="29919" y="88923"/>
                </a:lnTo>
                <a:lnTo>
                  <a:pt x="32328" y="83094"/>
                </a:lnTo>
                <a:lnTo>
                  <a:pt x="34888" y="77304"/>
                </a:lnTo>
                <a:lnTo>
                  <a:pt x="40271" y="65790"/>
                </a:lnTo>
                <a:lnTo>
                  <a:pt x="45838" y="54323"/>
                </a:lnTo>
                <a:lnTo>
                  <a:pt x="48656" y="49550"/>
                </a:lnTo>
                <a:lnTo>
                  <a:pt x="51488" y="45416"/>
                </a:lnTo>
                <a:lnTo>
                  <a:pt x="54328" y="41707"/>
                </a:lnTo>
                <a:lnTo>
                  <a:pt x="57174" y="37330"/>
                </a:lnTo>
                <a:lnTo>
                  <a:pt x="60024" y="32507"/>
                </a:lnTo>
                <a:lnTo>
                  <a:pt x="62876" y="27386"/>
                </a:lnTo>
                <a:lnTo>
                  <a:pt x="65730" y="23020"/>
                </a:lnTo>
                <a:lnTo>
                  <a:pt x="68586" y="19157"/>
                </a:lnTo>
                <a:lnTo>
                  <a:pt x="71442" y="15629"/>
                </a:lnTo>
                <a:lnTo>
                  <a:pt x="75251" y="13277"/>
                </a:lnTo>
                <a:lnTo>
                  <a:pt x="79695" y="11708"/>
                </a:lnTo>
                <a:lnTo>
                  <a:pt x="84562" y="10663"/>
                </a:lnTo>
                <a:lnTo>
                  <a:pt x="89713" y="9014"/>
                </a:lnTo>
                <a:lnTo>
                  <a:pt x="95052" y="6962"/>
                </a:lnTo>
                <a:lnTo>
                  <a:pt x="11144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3"/>
          <p:cNvSpPr/>
          <p:nvPr/>
        </p:nvSpPr>
        <p:spPr>
          <a:xfrm>
            <a:off x="8567989" y="3068955"/>
            <a:ext cx="135956" cy="197168"/>
          </a:xfrm>
          <a:custGeom>
            <a:avLst/>
            <a:gdLst/>
            <a:ahLst/>
            <a:cxnLst/>
            <a:rect l="0" t="0" r="0" b="0"/>
            <a:pathLst>
              <a:path w="135956" h="197168">
                <a:moveTo>
                  <a:pt x="84520" y="0"/>
                </a:moveTo>
                <a:lnTo>
                  <a:pt x="89071" y="0"/>
                </a:lnTo>
                <a:lnTo>
                  <a:pt x="88508" y="952"/>
                </a:lnTo>
                <a:lnTo>
                  <a:pt x="86226" y="2540"/>
                </a:lnTo>
                <a:lnTo>
                  <a:pt x="77978" y="7380"/>
                </a:lnTo>
                <a:lnTo>
                  <a:pt x="74310" y="10582"/>
                </a:lnTo>
                <a:lnTo>
                  <a:pt x="71999" y="12770"/>
                </a:lnTo>
                <a:lnTo>
                  <a:pt x="68553" y="15181"/>
                </a:lnTo>
                <a:lnTo>
                  <a:pt x="64350" y="17740"/>
                </a:lnTo>
                <a:lnTo>
                  <a:pt x="59644" y="20399"/>
                </a:lnTo>
                <a:lnTo>
                  <a:pt x="55554" y="23125"/>
                </a:lnTo>
                <a:lnTo>
                  <a:pt x="51874" y="25894"/>
                </a:lnTo>
                <a:lnTo>
                  <a:pt x="48469" y="28692"/>
                </a:lnTo>
                <a:lnTo>
                  <a:pt x="45246" y="32463"/>
                </a:lnTo>
                <a:lnTo>
                  <a:pt x="42145" y="36882"/>
                </a:lnTo>
                <a:lnTo>
                  <a:pt x="39125" y="41733"/>
                </a:lnTo>
                <a:lnTo>
                  <a:pt x="36160" y="45919"/>
                </a:lnTo>
                <a:lnTo>
                  <a:pt x="33230" y="49663"/>
                </a:lnTo>
                <a:lnTo>
                  <a:pt x="30324" y="53111"/>
                </a:lnTo>
                <a:lnTo>
                  <a:pt x="27435" y="57315"/>
                </a:lnTo>
                <a:lnTo>
                  <a:pt x="24556" y="62022"/>
                </a:lnTo>
                <a:lnTo>
                  <a:pt x="21685" y="67065"/>
                </a:lnTo>
                <a:lnTo>
                  <a:pt x="18817" y="73285"/>
                </a:lnTo>
                <a:lnTo>
                  <a:pt x="15953" y="80289"/>
                </a:lnTo>
                <a:lnTo>
                  <a:pt x="13092" y="87816"/>
                </a:lnTo>
                <a:lnTo>
                  <a:pt x="11184" y="94739"/>
                </a:lnTo>
                <a:lnTo>
                  <a:pt x="9912" y="101259"/>
                </a:lnTo>
                <a:lnTo>
                  <a:pt x="9064" y="107511"/>
                </a:lnTo>
                <a:lnTo>
                  <a:pt x="8499" y="113584"/>
                </a:lnTo>
                <a:lnTo>
                  <a:pt x="8121" y="119537"/>
                </a:lnTo>
                <a:lnTo>
                  <a:pt x="7703" y="131232"/>
                </a:lnTo>
                <a:lnTo>
                  <a:pt x="7517" y="142780"/>
                </a:lnTo>
                <a:lnTo>
                  <a:pt x="6515" y="148527"/>
                </a:lnTo>
                <a:lnTo>
                  <a:pt x="4894" y="154263"/>
                </a:lnTo>
                <a:lnTo>
                  <a:pt x="2862" y="159992"/>
                </a:lnTo>
                <a:lnTo>
                  <a:pt x="1506" y="164764"/>
                </a:lnTo>
                <a:lnTo>
                  <a:pt x="603" y="168897"/>
                </a:lnTo>
                <a:lnTo>
                  <a:pt x="0" y="172605"/>
                </a:lnTo>
                <a:lnTo>
                  <a:pt x="552" y="176030"/>
                </a:lnTo>
                <a:lnTo>
                  <a:pt x="1871" y="179266"/>
                </a:lnTo>
                <a:lnTo>
                  <a:pt x="3704" y="182375"/>
                </a:lnTo>
                <a:lnTo>
                  <a:pt x="5740" y="188370"/>
                </a:lnTo>
                <a:lnTo>
                  <a:pt x="6282" y="191303"/>
                </a:lnTo>
                <a:lnTo>
                  <a:pt x="7597" y="193257"/>
                </a:lnTo>
                <a:lnTo>
                  <a:pt x="9426" y="194561"/>
                </a:lnTo>
                <a:lnTo>
                  <a:pt x="11598" y="195429"/>
                </a:lnTo>
                <a:lnTo>
                  <a:pt x="13998" y="196009"/>
                </a:lnTo>
                <a:lnTo>
                  <a:pt x="16551" y="196395"/>
                </a:lnTo>
                <a:lnTo>
                  <a:pt x="22940" y="197015"/>
                </a:lnTo>
                <a:lnTo>
                  <a:pt x="26354" y="194559"/>
                </a:lnTo>
                <a:lnTo>
                  <a:pt x="28597" y="192571"/>
                </a:lnTo>
                <a:lnTo>
                  <a:pt x="31046" y="189341"/>
                </a:lnTo>
                <a:lnTo>
                  <a:pt x="33630" y="185282"/>
                </a:lnTo>
                <a:lnTo>
                  <a:pt x="36306" y="180671"/>
                </a:lnTo>
                <a:lnTo>
                  <a:pt x="41819" y="170468"/>
                </a:lnTo>
                <a:lnTo>
                  <a:pt x="44624" y="165080"/>
                </a:lnTo>
                <a:lnTo>
                  <a:pt x="47445" y="160536"/>
                </a:lnTo>
                <a:lnTo>
                  <a:pt x="50279" y="156554"/>
                </a:lnTo>
                <a:lnTo>
                  <a:pt x="53121" y="152946"/>
                </a:lnTo>
                <a:lnTo>
                  <a:pt x="55967" y="148637"/>
                </a:lnTo>
                <a:lnTo>
                  <a:pt x="58818" y="143859"/>
                </a:lnTo>
                <a:lnTo>
                  <a:pt x="61671" y="138768"/>
                </a:lnTo>
                <a:lnTo>
                  <a:pt x="64524" y="132517"/>
                </a:lnTo>
                <a:lnTo>
                  <a:pt x="67380" y="125492"/>
                </a:lnTo>
                <a:lnTo>
                  <a:pt x="70237" y="117951"/>
                </a:lnTo>
                <a:lnTo>
                  <a:pt x="72140" y="111019"/>
                </a:lnTo>
                <a:lnTo>
                  <a:pt x="73409" y="104493"/>
                </a:lnTo>
                <a:lnTo>
                  <a:pt x="74256" y="98236"/>
                </a:lnTo>
                <a:lnTo>
                  <a:pt x="74820" y="92161"/>
                </a:lnTo>
                <a:lnTo>
                  <a:pt x="75195" y="86205"/>
                </a:lnTo>
                <a:lnTo>
                  <a:pt x="75446" y="80330"/>
                </a:lnTo>
                <a:lnTo>
                  <a:pt x="75726" y="68722"/>
                </a:lnTo>
                <a:lnTo>
                  <a:pt x="75948" y="26490"/>
                </a:lnTo>
                <a:lnTo>
                  <a:pt x="75948" y="25870"/>
                </a:lnTo>
                <a:lnTo>
                  <a:pt x="73409" y="28325"/>
                </a:lnTo>
                <a:lnTo>
                  <a:pt x="71397" y="30313"/>
                </a:lnTo>
                <a:lnTo>
                  <a:pt x="71009" y="32591"/>
                </a:lnTo>
                <a:lnTo>
                  <a:pt x="71703" y="35062"/>
                </a:lnTo>
                <a:lnTo>
                  <a:pt x="73117" y="37662"/>
                </a:lnTo>
                <a:lnTo>
                  <a:pt x="74690" y="43091"/>
                </a:lnTo>
                <a:lnTo>
                  <a:pt x="75110" y="45872"/>
                </a:lnTo>
                <a:lnTo>
                  <a:pt x="75389" y="49631"/>
                </a:lnTo>
                <a:lnTo>
                  <a:pt x="75575" y="54043"/>
                </a:lnTo>
                <a:lnTo>
                  <a:pt x="75783" y="64024"/>
                </a:lnTo>
                <a:lnTo>
                  <a:pt x="75875" y="74810"/>
                </a:lnTo>
                <a:lnTo>
                  <a:pt x="76851" y="80353"/>
                </a:lnTo>
                <a:lnTo>
                  <a:pt x="78456" y="85953"/>
                </a:lnTo>
                <a:lnTo>
                  <a:pt x="80477" y="91592"/>
                </a:lnTo>
                <a:lnTo>
                  <a:pt x="82777" y="97256"/>
                </a:lnTo>
                <a:lnTo>
                  <a:pt x="85264" y="102938"/>
                </a:lnTo>
                <a:lnTo>
                  <a:pt x="90566" y="114330"/>
                </a:lnTo>
                <a:lnTo>
                  <a:pt x="96097" y="125743"/>
                </a:lnTo>
                <a:lnTo>
                  <a:pt x="97954" y="131454"/>
                </a:lnTo>
                <a:lnTo>
                  <a:pt x="99191" y="137166"/>
                </a:lnTo>
                <a:lnTo>
                  <a:pt x="100016" y="142879"/>
                </a:lnTo>
                <a:lnTo>
                  <a:pt x="101518" y="148592"/>
                </a:lnTo>
                <a:lnTo>
                  <a:pt x="103473" y="154306"/>
                </a:lnTo>
                <a:lnTo>
                  <a:pt x="105728" y="160021"/>
                </a:lnTo>
                <a:lnTo>
                  <a:pt x="108184" y="164783"/>
                </a:lnTo>
                <a:lnTo>
                  <a:pt x="110774" y="168910"/>
                </a:lnTo>
                <a:lnTo>
                  <a:pt x="113453" y="172614"/>
                </a:lnTo>
                <a:lnTo>
                  <a:pt x="115239" y="176036"/>
                </a:lnTo>
                <a:lnTo>
                  <a:pt x="116430" y="179270"/>
                </a:lnTo>
                <a:lnTo>
                  <a:pt x="117223" y="182378"/>
                </a:lnTo>
                <a:lnTo>
                  <a:pt x="120645" y="188372"/>
                </a:lnTo>
                <a:lnTo>
                  <a:pt x="122891" y="191304"/>
                </a:lnTo>
                <a:lnTo>
                  <a:pt x="125340" y="193258"/>
                </a:lnTo>
                <a:lnTo>
                  <a:pt x="127927" y="194561"/>
                </a:lnTo>
                <a:lnTo>
                  <a:pt x="135955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4"/>
          <p:cNvSpPr/>
          <p:nvPr/>
        </p:nvSpPr>
        <p:spPr>
          <a:xfrm>
            <a:off x="8729662" y="3079265"/>
            <a:ext cx="248485" cy="178286"/>
          </a:xfrm>
          <a:custGeom>
            <a:avLst/>
            <a:gdLst/>
            <a:ahLst/>
            <a:cxnLst/>
            <a:rect l="0" t="0" r="0" b="0"/>
            <a:pathLst>
              <a:path w="248485" h="178286">
                <a:moveTo>
                  <a:pt x="0" y="32552"/>
                </a:moveTo>
                <a:lnTo>
                  <a:pt x="0" y="15769"/>
                </a:lnTo>
                <a:lnTo>
                  <a:pt x="0" y="35568"/>
                </a:lnTo>
                <a:lnTo>
                  <a:pt x="953" y="39325"/>
                </a:lnTo>
                <a:lnTo>
                  <a:pt x="2540" y="43735"/>
                </a:lnTo>
                <a:lnTo>
                  <a:pt x="4551" y="48580"/>
                </a:lnTo>
                <a:lnTo>
                  <a:pt x="5892" y="53715"/>
                </a:lnTo>
                <a:lnTo>
                  <a:pt x="6785" y="59043"/>
                </a:lnTo>
                <a:lnTo>
                  <a:pt x="7382" y="64500"/>
                </a:lnTo>
                <a:lnTo>
                  <a:pt x="7779" y="70043"/>
                </a:lnTo>
                <a:lnTo>
                  <a:pt x="8043" y="75644"/>
                </a:lnTo>
                <a:lnTo>
                  <a:pt x="8220" y="81282"/>
                </a:lnTo>
                <a:lnTo>
                  <a:pt x="9290" y="86946"/>
                </a:lnTo>
                <a:lnTo>
                  <a:pt x="10957" y="92628"/>
                </a:lnTo>
                <a:lnTo>
                  <a:pt x="13019" y="98320"/>
                </a:lnTo>
                <a:lnTo>
                  <a:pt x="14394" y="104020"/>
                </a:lnTo>
                <a:lnTo>
                  <a:pt x="15311" y="109725"/>
                </a:lnTo>
                <a:lnTo>
                  <a:pt x="15923" y="115433"/>
                </a:lnTo>
                <a:lnTo>
                  <a:pt x="16330" y="120191"/>
                </a:lnTo>
                <a:lnTo>
                  <a:pt x="16602" y="124316"/>
                </a:lnTo>
                <a:lnTo>
                  <a:pt x="16783" y="128018"/>
                </a:lnTo>
                <a:lnTo>
                  <a:pt x="17856" y="131438"/>
                </a:lnTo>
                <a:lnTo>
                  <a:pt x="19524" y="134671"/>
                </a:lnTo>
                <a:lnTo>
                  <a:pt x="24495" y="142153"/>
                </a:lnTo>
                <a:lnTo>
                  <a:pt x="25174" y="145716"/>
                </a:lnTo>
                <a:lnTo>
                  <a:pt x="25611" y="151214"/>
                </a:lnTo>
                <a:lnTo>
                  <a:pt x="25697" y="146409"/>
                </a:lnTo>
                <a:lnTo>
                  <a:pt x="25709" y="145067"/>
                </a:lnTo>
                <a:lnTo>
                  <a:pt x="21165" y="139762"/>
                </a:lnTo>
                <a:lnTo>
                  <a:pt x="19824" y="136410"/>
                </a:lnTo>
                <a:lnTo>
                  <a:pt x="18931" y="132271"/>
                </a:lnTo>
                <a:lnTo>
                  <a:pt x="18336" y="127606"/>
                </a:lnTo>
                <a:lnTo>
                  <a:pt x="17939" y="122592"/>
                </a:lnTo>
                <a:lnTo>
                  <a:pt x="17675" y="117343"/>
                </a:lnTo>
                <a:lnTo>
                  <a:pt x="17497" y="111940"/>
                </a:lnTo>
                <a:lnTo>
                  <a:pt x="17249" y="90682"/>
                </a:lnTo>
                <a:lnTo>
                  <a:pt x="18167" y="83688"/>
                </a:lnTo>
                <a:lnTo>
                  <a:pt x="19732" y="77120"/>
                </a:lnTo>
                <a:lnTo>
                  <a:pt x="21727" y="70837"/>
                </a:lnTo>
                <a:lnTo>
                  <a:pt x="24009" y="64743"/>
                </a:lnTo>
                <a:lnTo>
                  <a:pt x="26484" y="58775"/>
                </a:lnTo>
                <a:lnTo>
                  <a:pt x="29086" y="52891"/>
                </a:lnTo>
                <a:lnTo>
                  <a:pt x="34517" y="41274"/>
                </a:lnTo>
                <a:lnTo>
                  <a:pt x="37298" y="35509"/>
                </a:lnTo>
                <a:lnTo>
                  <a:pt x="40106" y="30714"/>
                </a:lnTo>
                <a:lnTo>
                  <a:pt x="42929" y="26564"/>
                </a:lnTo>
                <a:lnTo>
                  <a:pt x="45765" y="22845"/>
                </a:lnTo>
                <a:lnTo>
                  <a:pt x="48608" y="19413"/>
                </a:lnTo>
                <a:lnTo>
                  <a:pt x="51455" y="16173"/>
                </a:lnTo>
                <a:lnTo>
                  <a:pt x="54305" y="13060"/>
                </a:lnTo>
                <a:lnTo>
                  <a:pt x="60014" y="7061"/>
                </a:lnTo>
                <a:lnTo>
                  <a:pt x="62868" y="4128"/>
                </a:lnTo>
                <a:lnTo>
                  <a:pt x="65725" y="2173"/>
                </a:lnTo>
                <a:lnTo>
                  <a:pt x="71439" y="0"/>
                </a:lnTo>
                <a:lnTo>
                  <a:pt x="74295" y="373"/>
                </a:lnTo>
                <a:lnTo>
                  <a:pt x="77153" y="1575"/>
                </a:lnTo>
                <a:lnTo>
                  <a:pt x="80011" y="3328"/>
                </a:lnTo>
                <a:lnTo>
                  <a:pt x="85725" y="5276"/>
                </a:lnTo>
                <a:lnTo>
                  <a:pt x="88583" y="5796"/>
                </a:lnTo>
                <a:lnTo>
                  <a:pt x="94297" y="8913"/>
                </a:lnTo>
                <a:lnTo>
                  <a:pt x="97155" y="11078"/>
                </a:lnTo>
                <a:lnTo>
                  <a:pt x="100013" y="14426"/>
                </a:lnTo>
                <a:lnTo>
                  <a:pt x="102870" y="18563"/>
                </a:lnTo>
                <a:lnTo>
                  <a:pt x="105728" y="23226"/>
                </a:lnTo>
                <a:lnTo>
                  <a:pt x="108585" y="28240"/>
                </a:lnTo>
                <a:lnTo>
                  <a:pt x="114301" y="38890"/>
                </a:lnTo>
                <a:lnTo>
                  <a:pt x="131445" y="72612"/>
                </a:lnTo>
                <a:lnTo>
                  <a:pt x="133350" y="78308"/>
                </a:lnTo>
                <a:lnTo>
                  <a:pt x="134620" y="84011"/>
                </a:lnTo>
                <a:lnTo>
                  <a:pt x="135467" y="89718"/>
                </a:lnTo>
                <a:lnTo>
                  <a:pt x="136031" y="94475"/>
                </a:lnTo>
                <a:lnTo>
                  <a:pt x="136408" y="98599"/>
                </a:lnTo>
                <a:lnTo>
                  <a:pt x="136659" y="102301"/>
                </a:lnTo>
                <a:lnTo>
                  <a:pt x="135873" y="106674"/>
                </a:lnTo>
                <a:lnTo>
                  <a:pt x="134397" y="111494"/>
                </a:lnTo>
                <a:lnTo>
                  <a:pt x="129735" y="123817"/>
                </a:lnTo>
                <a:lnTo>
                  <a:pt x="129098" y="128041"/>
                </a:lnTo>
                <a:lnTo>
                  <a:pt x="128596" y="135294"/>
                </a:lnTo>
                <a:lnTo>
                  <a:pt x="124040" y="130833"/>
                </a:lnTo>
                <a:lnTo>
                  <a:pt x="123651" y="128553"/>
                </a:lnTo>
                <a:lnTo>
                  <a:pt x="124344" y="126080"/>
                </a:lnTo>
                <a:lnTo>
                  <a:pt x="125759" y="123479"/>
                </a:lnTo>
                <a:lnTo>
                  <a:pt x="125750" y="120792"/>
                </a:lnTo>
                <a:lnTo>
                  <a:pt x="124790" y="118049"/>
                </a:lnTo>
                <a:lnTo>
                  <a:pt x="123199" y="115268"/>
                </a:lnTo>
                <a:lnTo>
                  <a:pt x="122138" y="111508"/>
                </a:lnTo>
                <a:lnTo>
                  <a:pt x="121430" y="107097"/>
                </a:lnTo>
                <a:lnTo>
                  <a:pt x="120958" y="102251"/>
                </a:lnTo>
                <a:lnTo>
                  <a:pt x="121596" y="97116"/>
                </a:lnTo>
                <a:lnTo>
                  <a:pt x="122975" y="91787"/>
                </a:lnTo>
                <a:lnTo>
                  <a:pt x="124845" y="86329"/>
                </a:lnTo>
                <a:lnTo>
                  <a:pt x="126093" y="80786"/>
                </a:lnTo>
                <a:lnTo>
                  <a:pt x="126925" y="75186"/>
                </a:lnTo>
                <a:lnTo>
                  <a:pt x="127479" y="69547"/>
                </a:lnTo>
                <a:lnTo>
                  <a:pt x="127849" y="63883"/>
                </a:lnTo>
                <a:lnTo>
                  <a:pt x="128095" y="58202"/>
                </a:lnTo>
                <a:lnTo>
                  <a:pt x="128259" y="52509"/>
                </a:lnTo>
                <a:lnTo>
                  <a:pt x="130273" y="46809"/>
                </a:lnTo>
                <a:lnTo>
                  <a:pt x="133521" y="41105"/>
                </a:lnTo>
                <a:lnTo>
                  <a:pt x="137592" y="35396"/>
                </a:lnTo>
                <a:lnTo>
                  <a:pt x="141258" y="30638"/>
                </a:lnTo>
                <a:lnTo>
                  <a:pt x="144655" y="26514"/>
                </a:lnTo>
                <a:lnTo>
                  <a:pt x="147872" y="22811"/>
                </a:lnTo>
                <a:lnTo>
                  <a:pt x="150969" y="20343"/>
                </a:lnTo>
                <a:lnTo>
                  <a:pt x="156949" y="17601"/>
                </a:lnTo>
                <a:lnTo>
                  <a:pt x="162783" y="13842"/>
                </a:lnTo>
                <a:lnTo>
                  <a:pt x="165671" y="11507"/>
                </a:lnTo>
                <a:lnTo>
                  <a:pt x="169503" y="10901"/>
                </a:lnTo>
                <a:lnTo>
                  <a:pt x="173962" y="11451"/>
                </a:lnTo>
                <a:lnTo>
                  <a:pt x="178840" y="12770"/>
                </a:lnTo>
                <a:lnTo>
                  <a:pt x="183997" y="13649"/>
                </a:lnTo>
                <a:lnTo>
                  <a:pt x="189340" y="14235"/>
                </a:lnTo>
                <a:lnTo>
                  <a:pt x="194806" y="14626"/>
                </a:lnTo>
                <a:lnTo>
                  <a:pt x="199404" y="15839"/>
                </a:lnTo>
                <a:lnTo>
                  <a:pt x="207051" y="19726"/>
                </a:lnTo>
                <a:lnTo>
                  <a:pt x="210424" y="23049"/>
                </a:lnTo>
                <a:lnTo>
                  <a:pt x="213625" y="27169"/>
                </a:lnTo>
                <a:lnTo>
                  <a:pt x="216712" y="31821"/>
                </a:lnTo>
                <a:lnTo>
                  <a:pt x="219721" y="36827"/>
                </a:lnTo>
                <a:lnTo>
                  <a:pt x="222682" y="42070"/>
                </a:lnTo>
                <a:lnTo>
                  <a:pt x="225607" y="47470"/>
                </a:lnTo>
                <a:lnTo>
                  <a:pt x="228510" y="52022"/>
                </a:lnTo>
                <a:lnTo>
                  <a:pt x="231397" y="56009"/>
                </a:lnTo>
                <a:lnTo>
                  <a:pt x="234275" y="59620"/>
                </a:lnTo>
                <a:lnTo>
                  <a:pt x="236194" y="63933"/>
                </a:lnTo>
                <a:lnTo>
                  <a:pt x="237472" y="68713"/>
                </a:lnTo>
                <a:lnTo>
                  <a:pt x="238324" y="73804"/>
                </a:lnTo>
                <a:lnTo>
                  <a:pt x="239846" y="79103"/>
                </a:lnTo>
                <a:lnTo>
                  <a:pt x="241812" y="84541"/>
                </a:lnTo>
                <a:lnTo>
                  <a:pt x="244076" y="90072"/>
                </a:lnTo>
                <a:lnTo>
                  <a:pt x="245584" y="95663"/>
                </a:lnTo>
                <a:lnTo>
                  <a:pt x="246591" y="101296"/>
                </a:lnTo>
                <a:lnTo>
                  <a:pt x="247261" y="106956"/>
                </a:lnTo>
                <a:lnTo>
                  <a:pt x="247709" y="112635"/>
                </a:lnTo>
                <a:lnTo>
                  <a:pt x="248006" y="118326"/>
                </a:lnTo>
                <a:lnTo>
                  <a:pt x="248338" y="129729"/>
                </a:lnTo>
                <a:lnTo>
                  <a:pt x="248484" y="141147"/>
                </a:lnTo>
                <a:lnTo>
                  <a:pt x="247572" y="145906"/>
                </a:lnTo>
                <a:lnTo>
                  <a:pt x="246011" y="150031"/>
                </a:lnTo>
                <a:lnTo>
                  <a:pt x="244017" y="153734"/>
                </a:lnTo>
                <a:lnTo>
                  <a:pt x="241736" y="157155"/>
                </a:lnTo>
                <a:lnTo>
                  <a:pt x="239262" y="160388"/>
                </a:lnTo>
                <a:lnTo>
                  <a:pt x="236661" y="163496"/>
                </a:lnTo>
                <a:lnTo>
                  <a:pt x="234927" y="166521"/>
                </a:lnTo>
                <a:lnTo>
                  <a:pt x="233770" y="169489"/>
                </a:lnTo>
                <a:lnTo>
                  <a:pt x="231457" y="1782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5"/>
          <p:cNvSpPr/>
          <p:nvPr/>
        </p:nvSpPr>
        <p:spPr>
          <a:xfrm>
            <a:off x="6827759" y="3686175"/>
            <a:ext cx="178832" cy="334166"/>
          </a:xfrm>
          <a:custGeom>
            <a:avLst/>
            <a:gdLst/>
            <a:ahLst/>
            <a:cxnLst/>
            <a:rect l="0" t="0" r="0" b="0"/>
            <a:pathLst>
              <a:path w="178832" h="334166">
                <a:moveTo>
                  <a:pt x="7381" y="0"/>
                </a:moveTo>
                <a:lnTo>
                  <a:pt x="0" y="0"/>
                </a:lnTo>
                <a:lnTo>
                  <a:pt x="555" y="952"/>
                </a:lnTo>
                <a:lnTo>
                  <a:pt x="5751" y="6785"/>
                </a:lnTo>
                <a:lnTo>
                  <a:pt x="9437" y="10583"/>
                </a:lnTo>
                <a:lnTo>
                  <a:pt x="11609" y="12770"/>
                </a:lnTo>
                <a:lnTo>
                  <a:pt x="13058" y="16133"/>
                </a:lnTo>
                <a:lnTo>
                  <a:pt x="14666" y="24950"/>
                </a:lnTo>
                <a:lnTo>
                  <a:pt x="17921" y="35219"/>
                </a:lnTo>
                <a:lnTo>
                  <a:pt x="20123" y="40624"/>
                </a:lnTo>
                <a:lnTo>
                  <a:pt x="23495" y="47085"/>
                </a:lnTo>
                <a:lnTo>
                  <a:pt x="27648" y="54250"/>
                </a:lnTo>
                <a:lnTo>
                  <a:pt x="32323" y="61884"/>
                </a:lnTo>
                <a:lnTo>
                  <a:pt x="36391" y="69831"/>
                </a:lnTo>
                <a:lnTo>
                  <a:pt x="40056" y="77986"/>
                </a:lnTo>
                <a:lnTo>
                  <a:pt x="43451" y="86281"/>
                </a:lnTo>
                <a:lnTo>
                  <a:pt x="45716" y="94668"/>
                </a:lnTo>
                <a:lnTo>
                  <a:pt x="47225" y="103117"/>
                </a:lnTo>
                <a:lnTo>
                  <a:pt x="48231" y="111607"/>
                </a:lnTo>
                <a:lnTo>
                  <a:pt x="49854" y="121077"/>
                </a:lnTo>
                <a:lnTo>
                  <a:pt x="51889" y="131200"/>
                </a:lnTo>
                <a:lnTo>
                  <a:pt x="54197" y="141759"/>
                </a:lnTo>
                <a:lnTo>
                  <a:pt x="56689" y="151656"/>
                </a:lnTo>
                <a:lnTo>
                  <a:pt x="59303" y="161111"/>
                </a:lnTo>
                <a:lnTo>
                  <a:pt x="64747" y="179237"/>
                </a:lnTo>
                <a:lnTo>
                  <a:pt x="70342" y="196818"/>
                </a:lnTo>
                <a:lnTo>
                  <a:pt x="72215" y="205507"/>
                </a:lnTo>
                <a:lnTo>
                  <a:pt x="73463" y="214157"/>
                </a:lnTo>
                <a:lnTo>
                  <a:pt x="74296" y="222781"/>
                </a:lnTo>
                <a:lnTo>
                  <a:pt x="75803" y="231388"/>
                </a:lnTo>
                <a:lnTo>
                  <a:pt x="77760" y="239984"/>
                </a:lnTo>
                <a:lnTo>
                  <a:pt x="80018" y="248572"/>
                </a:lnTo>
                <a:lnTo>
                  <a:pt x="80571" y="256202"/>
                </a:lnTo>
                <a:lnTo>
                  <a:pt x="79986" y="263194"/>
                </a:lnTo>
                <a:lnTo>
                  <a:pt x="78645" y="269760"/>
                </a:lnTo>
                <a:lnTo>
                  <a:pt x="77750" y="276042"/>
                </a:lnTo>
                <a:lnTo>
                  <a:pt x="77153" y="282135"/>
                </a:lnTo>
                <a:lnTo>
                  <a:pt x="76755" y="288102"/>
                </a:lnTo>
                <a:lnTo>
                  <a:pt x="76490" y="293986"/>
                </a:lnTo>
                <a:lnTo>
                  <a:pt x="76196" y="305603"/>
                </a:lnTo>
                <a:lnTo>
                  <a:pt x="75165" y="310415"/>
                </a:lnTo>
                <a:lnTo>
                  <a:pt x="70116" y="321739"/>
                </a:lnTo>
                <a:lnTo>
                  <a:pt x="67927" y="331558"/>
                </a:lnTo>
                <a:lnTo>
                  <a:pt x="67747" y="332482"/>
                </a:lnTo>
                <a:lnTo>
                  <a:pt x="66675" y="333097"/>
                </a:lnTo>
                <a:lnTo>
                  <a:pt x="61568" y="333962"/>
                </a:lnTo>
                <a:lnTo>
                  <a:pt x="60039" y="334165"/>
                </a:lnTo>
                <a:lnTo>
                  <a:pt x="56819" y="331715"/>
                </a:lnTo>
                <a:lnTo>
                  <a:pt x="52214" y="327451"/>
                </a:lnTo>
                <a:lnTo>
                  <a:pt x="41495" y="316953"/>
                </a:lnTo>
                <a:lnTo>
                  <a:pt x="38696" y="314172"/>
                </a:lnTo>
                <a:lnTo>
                  <a:pt x="35878" y="310413"/>
                </a:lnTo>
                <a:lnTo>
                  <a:pt x="33047" y="306002"/>
                </a:lnTo>
                <a:lnTo>
                  <a:pt x="30206" y="301156"/>
                </a:lnTo>
                <a:lnTo>
                  <a:pt x="27360" y="296021"/>
                </a:lnTo>
                <a:lnTo>
                  <a:pt x="21658" y="285234"/>
                </a:lnTo>
                <a:lnTo>
                  <a:pt x="19757" y="278739"/>
                </a:lnTo>
                <a:lnTo>
                  <a:pt x="18489" y="271551"/>
                </a:lnTo>
                <a:lnTo>
                  <a:pt x="17644" y="263901"/>
                </a:lnTo>
                <a:lnTo>
                  <a:pt x="17080" y="255944"/>
                </a:lnTo>
                <a:lnTo>
                  <a:pt x="16704" y="247782"/>
                </a:lnTo>
                <a:lnTo>
                  <a:pt x="16287" y="231092"/>
                </a:lnTo>
                <a:lnTo>
                  <a:pt x="16102" y="214150"/>
                </a:lnTo>
                <a:lnTo>
                  <a:pt x="17005" y="205632"/>
                </a:lnTo>
                <a:lnTo>
                  <a:pt x="18559" y="197095"/>
                </a:lnTo>
                <a:lnTo>
                  <a:pt x="20548" y="188547"/>
                </a:lnTo>
                <a:lnTo>
                  <a:pt x="22826" y="179990"/>
                </a:lnTo>
                <a:lnTo>
                  <a:pt x="27898" y="162863"/>
                </a:lnTo>
                <a:lnTo>
                  <a:pt x="31537" y="154295"/>
                </a:lnTo>
                <a:lnTo>
                  <a:pt x="35867" y="145726"/>
                </a:lnTo>
                <a:lnTo>
                  <a:pt x="40658" y="137155"/>
                </a:lnTo>
                <a:lnTo>
                  <a:pt x="44806" y="128584"/>
                </a:lnTo>
                <a:lnTo>
                  <a:pt x="48524" y="120013"/>
                </a:lnTo>
                <a:lnTo>
                  <a:pt x="51955" y="111441"/>
                </a:lnTo>
                <a:lnTo>
                  <a:pt x="56147" y="103821"/>
                </a:lnTo>
                <a:lnTo>
                  <a:pt x="60846" y="96837"/>
                </a:lnTo>
                <a:lnTo>
                  <a:pt x="65884" y="90275"/>
                </a:lnTo>
                <a:lnTo>
                  <a:pt x="71148" y="83996"/>
                </a:lnTo>
                <a:lnTo>
                  <a:pt x="76562" y="77904"/>
                </a:lnTo>
                <a:lnTo>
                  <a:pt x="82077" y="71939"/>
                </a:lnTo>
                <a:lnTo>
                  <a:pt x="87658" y="67009"/>
                </a:lnTo>
                <a:lnTo>
                  <a:pt x="93284" y="62770"/>
                </a:lnTo>
                <a:lnTo>
                  <a:pt x="98939" y="58992"/>
                </a:lnTo>
                <a:lnTo>
                  <a:pt x="104615" y="55520"/>
                </a:lnTo>
                <a:lnTo>
                  <a:pt x="110303" y="52253"/>
                </a:lnTo>
                <a:lnTo>
                  <a:pt x="116000" y="49123"/>
                </a:lnTo>
                <a:lnTo>
                  <a:pt x="121704" y="47036"/>
                </a:lnTo>
                <a:lnTo>
                  <a:pt x="127411" y="45645"/>
                </a:lnTo>
                <a:lnTo>
                  <a:pt x="133121" y="44717"/>
                </a:lnTo>
                <a:lnTo>
                  <a:pt x="137880" y="43146"/>
                </a:lnTo>
                <a:lnTo>
                  <a:pt x="142006" y="41147"/>
                </a:lnTo>
                <a:lnTo>
                  <a:pt x="145708" y="38861"/>
                </a:lnTo>
                <a:lnTo>
                  <a:pt x="150081" y="37337"/>
                </a:lnTo>
                <a:lnTo>
                  <a:pt x="154902" y="36321"/>
                </a:lnTo>
                <a:lnTo>
                  <a:pt x="160021" y="35644"/>
                </a:lnTo>
                <a:lnTo>
                  <a:pt x="164385" y="35193"/>
                </a:lnTo>
                <a:lnTo>
                  <a:pt x="168248" y="34892"/>
                </a:lnTo>
                <a:lnTo>
                  <a:pt x="178831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6"/>
          <p:cNvSpPr/>
          <p:nvPr/>
        </p:nvSpPr>
        <p:spPr>
          <a:xfrm>
            <a:off x="7083743" y="3497973"/>
            <a:ext cx="222885" cy="479474"/>
          </a:xfrm>
          <a:custGeom>
            <a:avLst/>
            <a:gdLst/>
            <a:ahLst/>
            <a:cxnLst/>
            <a:rect l="0" t="0" r="0" b="0"/>
            <a:pathLst>
              <a:path w="222885" h="479474">
                <a:moveTo>
                  <a:pt x="8572" y="25324"/>
                </a:moveTo>
                <a:lnTo>
                  <a:pt x="8572" y="20773"/>
                </a:lnTo>
                <a:lnTo>
                  <a:pt x="7619" y="18480"/>
                </a:lnTo>
                <a:lnTo>
                  <a:pt x="1191" y="9724"/>
                </a:lnTo>
                <a:lnTo>
                  <a:pt x="529" y="6325"/>
                </a:lnTo>
                <a:lnTo>
                  <a:pt x="30" y="0"/>
                </a:lnTo>
                <a:lnTo>
                  <a:pt x="0" y="19768"/>
                </a:lnTo>
                <a:lnTo>
                  <a:pt x="2539" y="30475"/>
                </a:lnTo>
                <a:lnTo>
                  <a:pt x="5890" y="43806"/>
                </a:lnTo>
                <a:lnTo>
                  <a:pt x="7380" y="56081"/>
                </a:lnTo>
                <a:lnTo>
                  <a:pt x="8042" y="70426"/>
                </a:lnTo>
                <a:lnTo>
                  <a:pt x="8415" y="94568"/>
                </a:lnTo>
                <a:lnTo>
                  <a:pt x="8467" y="102919"/>
                </a:lnTo>
                <a:lnTo>
                  <a:pt x="9455" y="112296"/>
                </a:lnTo>
                <a:lnTo>
                  <a:pt x="11065" y="122358"/>
                </a:lnTo>
                <a:lnTo>
                  <a:pt x="13092" y="132876"/>
                </a:lnTo>
                <a:lnTo>
                  <a:pt x="14443" y="143698"/>
                </a:lnTo>
                <a:lnTo>
                  <a:pt x="15343" y="154723"/>
                </a:lnTo>
                <a:lnTo>
                  <a:pt x="15944" y="165882"/>
                </a:lnTo>
                <a:lnTo>
                  <a:pt x="16611" y="188442"/>
                </a:lnTo>
                <a:lnTo>
                  <a:pt x="17097" y="263588"/>
                </a:lnTo>
                <a:lnTo>
                  <a:pt x="17142" y="345261"/>
                </a:lnTo>
                <a:lnTo>
                  <a:pt x="18094" y="355773"/>
                </a:lnTo>
                <a:lnTo>
                  <a:pt x="19683" y="365638"/>
                </a:lnTo>
                <a:lnTo>
                  <a:pt x="21694" y="375073"/>
                </a:lnTo>
                <a:lnTo>
                  <a:pt x="23035" y="384220"/>
                </a:lnTo>
                <a:lnTo>
                  <a:pt x="23929" y="393175"/>
                </a:lnTo>
                <a:lnTo>
                  <a:pt x="24525" y="402004"/>
                </a:lnTo>
                <a:lnTo>
                  <a:pt x="27727" y="416892"/>
                </a:lnTo>
                <a:lnTo>
                  <a:pt x="31373" y="429859"/>
                </a:lnTo>
                <a:lnTo>
                  <a:pt x="32993" y="441972"/>
                </a:lnTo>
                <a:lnTo>
                  <a:pt x="36253" y="453706"/>
                </a:lnTo>
                <a:lnTo>
                  <a:pt x="40904" y="468482"/>
                </a:lnTo>
                <a:lnTo>
                  <a:pt x="42828" y="479473"/>
                </a:lnTo>
                <a:lnTo>
                  <a:pt x="42862" y="434564"/>
                </a:lnTo>
                <a:lnTo>
                  <a:pt x="43814" y="426738"/>
                </a:lnTo>
                <a:lnTo>
                  <a:pt x="45402" y="418663"/>
                </a:lnTo>
                <a:lnTo>
                  <a:pt x="47413" y="410423"/>
                </a:lnTo>
                <a:lnTo>
                  <a:pt x="49706" y="402071"/>
                </a:lnTo>
                <a:lnTo>
                  <a:pt x="54793" y="385172"/>
                </a:lnTo>
                <a:lnTo>
                  <a:pt x="71481" y="333917"/>
                </a:lnTo>
                <a:lnTo>
                  <a:pt x="75276" y="326303"/>
                </a:lnTo>
                <a:lnTo>
                  <a:pt x="79711" y="319321"/>
                </a:lnTo>
                <a:lnTo>
                  <a:pt x="84573" y="312763"/>
                </a:lnTo>
                <a:lnTo>
                  <a:pt x="88767" y="306485"/>
                </a:lnTo>
                <a:lnTo>
                  <a:pt x="92515" y="300394"/>
                </a:lnTo>
                <a:lnTo>
                  <a:pt x="95966" y="294430"/>
                </a:lnTo>
                <a:lnTo>
                  <a:pt x="100172" y="289500"/>
                </a:lnTo>
                <a:lnTo>
                  <a:pt x="104881" y="285261"/>
                </a:lnTo>
                <a:lnTo>
                  <a:pt x="109925" y="281483"/>
                </a:lnTo>
                <a:lnTo>
                  <a:pt x="114240" y="278012"/>
                </a:lnTo>
                <a:lnTo>
                  <a:pt x="118070" y="274745"/>
                </a:lnTo>
                <a:lnTo>
                  <a:pt x="121576" y="271615"/>
                </a:lnTo>
                <a:lnTo>
                  <a:pt x="125818" y="269528"/>
                </a:lnTo>
                <a:lnTo>
                  <a:pt x="130551" y="268137"/>
                </a:lnTo>
                <a:lnTo>
                  <a:pt x="135610" y="267209"/>
                </a:lnTo>
                <a:lnTo>
                  <a:pt x="139937" y="266591"/>
                </a:lnTo>
                <a:lnTo>
                  <a:pt x="143773" y="266179"/>
                </a:lnTo>
                <a:lnTo>
                  <a:pt x="147284" y="265904"/>
                </a:lnTo>
                <a:lnTo>
                  <a:pt x="151529" y="266673"/>
                </a:lnTo>
                <a:lnTo>
                  <a:pt x="156264" y="268138"/>
                </a:lnTo>
                <a:lnTo>
                  <a:pt x="161326" y="270068"/>
                </a:lnTo>
                <a:lnTo>
                  <a:pt x="165653" y="272307"/>
                </a:lnTo>
                <a:lnTo>
                  <a:pt x="169490" y="274752"/>
                </a:lnTo>
                <a:lnTo>
                  <a:pt x="173000" y="277334"/>
                </a:lnTo>
                <a:lnTo>
                  <a:pt x="179441" y="285284"/>
                </a:lnTo>
                <a:lnTo>
                  <a:pt x="182492" y="290070"/>
                </a:lnTo>
                <a:lnTo>
                  <a:pt x="185883" y="303009"/>
                </a:lnTo>
                <a:lnTo>
                  <a:pt x="186786" y="310460"/>
                </a:lnTo>
                <a:lnTo>
                  <a:pt x="187389" y="318285"/>
                </a:lnTo>
                <a:lnTo>
                  <a:pt x="187791" y="326359"/>
                </a:lnTo>
                <a:lnTo>
                  <a:pt x="188237" y="341997"/>
                </a:lnTo>
                <a:lnTo>
                  <a:pt x="188523" y="370099"/>
                </a:lnTo>
                <a:lnTo>
                  <a:pt x="188547" y="378047"/>
                </a:lnTo>
                <a:lnTo>
                  <a:pt x="191113" y="391957"/>
                </a:lnTo>
                <a:lnTo>
                  <a:pt x="194476" y="404489"/>
                </a:lnTo>
                <a:lnTo>
                  <a:pt x="195971" y="416410"/>
                </a:lnTo>
                <a:lnTo>
                  <a:pt x="196812" y="429279"/>
                </a:lnTo>
                <a:lnTo>
                  <a:pt x="197883" y="432740"/>
                </a:lnTo>
                <a:lnTo>
                  <a:pt x="201613" y="439126"/>
                </a:lnTo>
                <a:lnTo>
                  <a:pt x="206446" y="445138"/>
                </a:lnTo>
                <a:lnTo>
                  <a:pt x="212758" y="452209"/>
                </a:lnTo>
                <a:lnTo>
                  <a:pt x="214228" y="451836"/>
                </a:lnTo>
                <a:lnTo>
                  <a:pt x="220892" y="446935"/>
                </a:lnTo>
                <a:lnTo>
                  <a:pt x="222884" y="4453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7"/>
          <p:cNvSpPr/>
          <p:nvPr/>
        </p:nvSpPr>
        <p:spPr>
          <a:xfrm>
            <a:off x="7358062" y="3771900"/>
            <a:ext cx="118676" cy="210315"/>
          </a:xfrm>
          <a:custGeom>
            <a:avLst/>
            <a:gdLst/>
            <a:ahLst/>
            <a:cxnLst/>
            <a:rect l="0" t="0" r="0" b="0"/>
            <a:pathLst>
              <a:path w="118676" h="210315">
                <a:moveTo>
                  <a:pt x="25718" y="0"/>
                </a:moveTo>
                <a:lnTo>
                  <a:pt x="25718" y="13018"/>
                </a:lnTo>
                <a:lnTo>
                  <a:pt x="24765" y="16299"/>
                </a:lnTo>
                <a:lnTo>
                  <a:pt x="23178" y="20391"/>
                </a:lnTo>
                <a:lnTo>
                  <a:pt x="21166" y="25024"/>
                </a:lnTo>
                <a:lnTo>
                  <a:pt x="19826" y="30017"/>
                </a:lnTo>
                <a:lnTo>
                  <a:pt x="18932" y="35252"/>
                </a:lnTo>
                <a:lnTo>
                  <a:pt x="18337" y="40646"/>
                </a:lnTo>
                <a:lnTo>
                  <a:pt x="16987" y="46147"/>
                </a:lnTo>
                <a:lnTo>
                  <a:pt x="15135" y="51720"/>
                </a:lnTo>
                <a:lnTo>
                  <a:pt x="12948" y="57340"/>
                </a:lnTo>
                <a:lnTo>
                  <a:pt x="11489" y="62991"/>
                </a:lnTo>
                <a:lnTo>
                  <a:pt x="10517" y="68664"/>
                </a:lnTo>
                <a:lnTo>
                  <a:pt x="9868" y="74351"/>
                </a:lnTo>
                <a:lnTo>
                  <a:pt x="8484" y="81000"/>
                </a:lnTo>
                <a:lnTo>
                  <a:pt x="6609" y="88290"/>
                </a:lnTo>
                <a:lnTo>
                  <a:pt x="4406" y="96007"/>
                </a:lnTo>
                <a:lnTo>
                  <a:pt x="2937" y="104010"/>
                </a:lnTo>
                <a:lnTo>
                  <a:pt x="1959" y="112202"/>
                </a:lnTo>
                <a:lnTo>
                  <a:pt x="1305" y="120521"/>
                </a:lnTo>
                <a:lnTo>
                  <a:pt x="1823" y="127972"/>
                </a:lnTo>
                <a:lnTo>
                  <a:pt x="3121" y="134845"/>
                </a:lnTo>
                <a:lnTo>
                  <a:pt x="4938" y="141332"/>
                </a:lnTo>
                <a:lnTo>
                  <a:pt x="6149" y="147561"/>
                </a:lnTo>
                <a:lnTo>
                  <a:pt x="6957" y="153619"/>
                </a:lnTo>
                <a:lnTo>
                  <a:pt x="7495" y="159562"/>
                </a:lnTo>
                <a:lnTo>
                  <a:pt x="8807" y="165430"/>
                </a:lnTo>
                <a:lnTo>
                  <a:pt x="10634" y="171246"/>
                </a:lnTo>
                <a:lnTo>
                  <a:pt x="12805" y="177029"/>
                </a:lnTo>
                <a:lnTo>
                  <a:pt x="15204" y="181837"/>
                </a:lnTo>
                <a:lnTo>
                  <a:pt x="17756" y="185994"/>
                </a:lnTo>
                <a:lnTo>
                  <a:pt x="20410" y="189719"/>
                </a:lnTo>
                <a:lnTo>
                  <a:pt x="23132" y="193154"/>
                </a:lnTo>
                <a:lnTo>
                  <a:pt x="25898" y="196397"/>
                </a:lnTo>
                <a:lnTo>
                  <a:pt x="28696" y="199511"/>
                </a:lnTo>
                <a:lnTo>
                  <a:pt x="31514" y="201587"/>
                </a:lnTo>
                <a:lnTo>
                  <a:pt x="34344" y="202971"/>
                </a:lnTo>
                <a:lnTo>
                  <a:pt x="37184" y="203894"/>
                </a:lnTo>
                <a:lnTo>
                  <a:pt x="40029" y="205462"/>
                </a:lnTo>
                <a:lnTo>
                  <a:pt x="42879" y="207459"/>
                </a:lnTo>
                <a:lnTo>
                  <a:pt x="45731" y="209744"/>
                </a:lnTo>
                <a:lnTo>
                  <a:pt x="48585" y="210314"/>
                </a:lnTo>
                <a:lnTo>
                  <a:pt x="51439" y="209742"/>
                </a:lnTo>
                <a:lnTo>
                  <a:pt x="54295" y="208408"/>
                </a:lnTo>
                <a:lnTo>
                  <a:pt x="57152" y="206566"/>
                </a:lnTo>
                <a:lnTo>
                  <a:pt x="60009" y="204385"/>
                </a:lnTo>
                <a:lnTo>
                  <a:pt x="62867" y="201979"/>
                </a:lnTo>
                <a:lnTo>
                  <a:pt x="65723" y="199423"/>
                </a:lnTo>
                <a:lnTo>
                  <a:pt x="71438" y="194042"/>
                </a:lnTo>
                <a:lnTo>
                  <a:pt x="74295" y="190321"/>
                </a:lnTo>
                <a:lnTo>
                  <a:pt x="77153" y="185936"/>
                </a:lnTo>
                <a:lnTo>
                  <a:pt x="80010" y="181107"/>
                </a:lnTo>
                <a:lnTo>
                  <a:pt x="82868" y="175983"/>
                </a:lnTo>
                <a:lnTo>
                  <a:pt x="88582" y="165209"/>
                </a:lnTo>
                <a:lnTo>
                  <a:pt x="105728" y="131398"/>
                </a:lnTo>
                <a:lnTo>
                  <a:pt x="107632" y="124747"/>
                </a:lnTo>
                <a:lnTo>
                  <a:pt x="108903" y="117454"/>
                </a:lnTo>
                <a:lnTo>
                  <a:pt x="109749" y="109735"/>
                </a:lnTo>
                <a:lnTo>
                  <a:pt x="111266" y="102684"/>
                </a:lnTo>
                <a:lnTo>
                  <a:pt x="113230" y="96079"/>
                </a:lnTo>
                <a:lnTo>
                  <a:pt x="115491" y="89770"/>
                </a:lnTo>
                <a:lnTo>
                  <a:pt x="117000" y="83659"/>
                </a:lnTo>
                <a:lnTo>
                  <a:pt x="118004" y="77680"/>
                </a:lnTo>
                <a:lnTo>
                  <a:pt x="118675" y="71789"/>
                </a:lnTo>
                <a:lnTo>
                  <a:pt x="118169" y="65957"/>
                </a:lnTo>
                <a:lnTo>
                  <a:pt x="116880" y="60164"/>
                </a:lnTo>
                <a:lnTo>
                  <a:pt x="115067" y="54397"/>
                </a:lnTo>
                <a:lnTo>
                  <a:pt x="112906" y="49599"/>
                </a:lnTo>
                <a:lnTo>
                  <a:pt x="110514" y="45449"/>
                </a:lnTo>
                <a:lnTo>
                  <a:pt x="107966" y="41729"/>
                </a:lnTo>
                <a:lnTo>
                  <a:pt x="105315" y="37344"/>
                </a:lnTo>
                <a:lnTo>
                  <a:pt x="102595" y="32516"/>
                </a:lnTo>
                <a:lnTo>
                  <a:pt x="99829" y="27392"/>
                </a:lnTo>
                <a:lnTo>
                  <a:pt x="97033" y="23976"/>
                </a:lnTo>
                <a:lnTo>
                  <a:pt x="94216" y="21699"/>
                </a:lnTo>
                <a:lnTo>
                  <a:pt x="91385" y="20181"/>
                </a:lnTo>
                <a:lnTo>
                  <a:pt x="78301" y="13494"/>
                </a:lnTo>
                <a:lnTo>
                  <a:pt x="73155" y="11853"/>
                </a:lnTo>
                <a:lnTo>
                  <a:pt x="67821" y="10759"/>
                </a:lnTo>
                <a:lnTo>
                  <a:pt x="62358" y="10030"/>
                </a:lnTo>
                <a:lnTo>
                  <a:pt x="57765" y="9544"/>
                </a:lnTo>
                <a:lnTo>
                  <a:pt x="53749" y="9220"/>
                </a:lnTo>
                <a:lnTo>
                  <a:pt x="50121" y="9004"/>
                </a:lnTo>
                <a:lnTo>
                  <a:pt x="45796" y="9812"/>
                </a:lnTo>
                <a:lnTo>
                  <a:pt x="41009" y="11304"/>
                </a:lnTo>
                <a:lnTo>
                  <a:pt x="35912" y="13251"/>
                </a:lnTo>
                <a:lnTo>
                  <a:pt x="31562" y="14549"/>
                </a:lnTo>
                <a:lnTo>
                  <a:pt x="27708" y="15414"/>
                </a:lnTo>
                <a:lnTo>
                  <a:pt x="24187" y="15991"/>
                </a:lnTo>
                <a:lnTo>
                  <a:pt x="20887" y="16375"/>
                </a:lnTo>
                <a:lnTo>
                  <a:pt x="17735" y="16632"/>
                </a:lnTo>
                <a:lnTo>
                  <a:pt x="14680" y="16803"/>
                </a:lnTo>
                <a:lnTo>
                  <a:pt x="8748" y="16993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8"/>
          <p:cNvSpPr/>
          <p:nvPr/>
        </p:nvSpPr>
        <p:spPr>
          <a:xfrm>
            <a:off x="7512367" y="3720465"/>
            <a:ext cx="360046" cy="193191"/>
          </a:xfrm>
          <a:custGeom>
            <a:avLst/>
            <a:gdLst/>
            <a:ahLst/>
            <a:cxnLst/>
            <a:rect l="0" t="0" r="0" b="0"/>
            <a:pathLst>
              <a:path w="360046" h="193191">
                <a:moveTo>
                  <a:pt x="0" y="0"/>
                </a:moveTo>
                <a:lnTo>
                  <a:pt x="7381" y="0"/>
                </a:lnTo>
                <a:lnTo>
                  <a:pt x="14229" y="5891"/>
                </a:lnTo>
                <a:lnTo>
                  <a:pt x="18186" y="9683"/>
                </a:lnTo>
                <a:lnTo>
                  <a:pt x="36344" y="27780"/>
                </a:lnTo>
                <a:lnTo>
                  <a:pt x="39469" y="31855"/>
                </a:lnTo>
                <a:lnTo>
                  <a:pt x="42505" y="36476"/>
                </a:lnTo>
                <a:lnTo>
                  <a:pt x="45482" y="41463"/>
                </a:lnTo>
                <a:lnTo>
                  <a:pt x="48418" y="45739"/>
                </a:lnTo>
                <a:lnTo>
                  <a:pt x="51329" y="49543"/>
                </a:lnTo>
                <a:lnTo>
                  <a:pt x="54222" y="53031"/>
                </a:lnTo>
                <a:lnTo>
                  <a:pt x="56150" y="58214"/>
                </a:lnTo>
                <a:lnTo>
                  <a:pt x="57436" y="64526"/>
                </a:lnTo>
                <a:lnTo>
                  <a:pt x="58294" y="71593"/>
                </a:lnTo>
                <a:lnTo>
                  <a:pt x="58865" y="78208"/>
                </a:lnTo>
                <a:lnTo>
                  <a:pt x="59246" y="84524"/>
                </a:lnTo>
                <a:lnTo>
                  <a:pt x="59500" y="90639"/>
                </a:lnTo>
                <a:lnTo>
                  <a:pt x="60621" y="97574"/>
                </a:lnTo>
                <a:lnTo>
                  <a:pt x="62322" y="105054"/>
                </a:lnTo>
                <a:lnTo>
                  <a:pt x="64408" y="112898"/>
                </a:lnTo>
                <a:lnTo>
                  <a:pt x="65799" y="120033"/>
                </a:lnTo>
                <a:lnTo>
                  <a:pt x="66726" y="126694"/>
                </a:lnTo>
                <a:lnTo>
                  <a:pt x="67344" y="133040"/>
                </a:lnTo>
                <a:lnTo>
                  <a:pt x="67756" y="139176"/>
                </a:lnTo>
                <a:lnTo>
                  <a:pt x="68030" y="145171"/>
                </a:lnTo>
                <a:lnTo>
                  <a:pt x="68417" y="160171"/>
                </a:lnTo>
                <a:lnTo>
                  <a:pt x="68578" y="188387"/>
                </a:lnTo>
                <a:lnTo>
                  <a:pt x="68580" y="193190"/>
                </a:lnTo>
                <a:lnTo>
                  <a:pt x="68580" y="172181"/>
                </a:lnTo>
                <a:lnTo>
                  <a:pt x="69533" y="166222"/>
                </a:lnTo>
                <a:lnTo>
                  <a:pt x="71120" y="159392"/>
                </a:lnTo>
                <a:lnTo>
                  <a:pt x="73131" y="151981"/>
                </a:lnTo>
                <a:lnTo>
                  <a:pt x="75424" y="145136"/>
                </a:lnTo>
                <a:lnTo>
                  <a:pt x="77906" y="138667"/>
                </a:lnTo>
                <a:lnTo>
                  <a:pt x="80512" y="132450"/>
                </a:lnTo>
                <a:lnTo>
                  <a:pt x="83202" y="125447"/>
                </a:lnTo>
                <a:lnTo>
                  <a:pt x="88731" y="110047"/>
                </a:lnTo>
                <a:lnTo>
                  <a:pt x="92492" y="102892"/>
                </a:lnTo>
                <a:lnTo>
                  <a:pt x="96904" y="96217"/>
                </a:lnTo>
                <a:lnTo>
                  <a:pt x="101751" y="89862"/>
                </a:lnTo>
                <a:lnTo>
                  <a:pt x="105933" y="83721"/>
                </a:lnTo>
                <a:lnTo>
                  <a:pt x="109675" y="77721"/>
                </a:lnTo>
                <a:lnTo>
                  <a:pt x="113122" y="71816"/>
                </a:lnTo>
                <a:lnTo>
                  <a:pt x="117325" y="65975"/>
                </a:lnTo>
                <a:lnTo>
                  <a:pt x="122032" y="60175"/>
                </a:lnTo>
                <a:lnTo>
                  <a:pt x="127075" y="54404"/>
                </a:lnTo>
                <a:lnTo>
                  <a:pt x="132341" y="49605"/>
                </a:lnTo>
                <a:lnTo>
                  <a:pt x="137758" y="45452"/>
                </a:lnTo>
                <a:lnTo>
                  <a:pt x="143274" y="41731"/>
                </a:lnTo>
                <a:lnTo>
                  <a:pt x="147903" y="38298"/>
                </a:lnTo>
                <a:lnTo>
                  <a:pt x="151942" y="35057"/>
                </a:lnTo>
                <a:lnTo>
                  <a:pt x="155588" y="31944"/>
                </a:lnTo>
                <a:lnTo>
                  <a:pt x="159922" y="29868"/>
                </a:lnTo>
                <a:lnTo>
                  <a:pt x="169819" y="27562"/>
                </a:lnTo>
                <a:lnTo>
                  <a:pt x="178028" y="26537"/>
                </a:lnTo>
                <a:lnTo>
                  <a:pt x="181550" y="26264"/>
                </a:lnTo>
                <a:lnTo>
                  <a:pt x="184851" y="27034"/>
                </a:lnTo>
                <a:lnTo>
                  <a:pt x="191059" y="30430"/>
                </a:lnTo>
                <a:lnTo>
                  <a:pt x="196993" y="35114"/>
                </a:lnTo>
                <a:lnTo>
                  <a:pt x="199909" y="37697"/>
                </a:lnTo>
                <a:lnTo>
                  <a:pt x="201852" y="41323"/>
                </a:lnTo>
                <a:lnTo>
                  <a:pt x="203148" y="45646"/>
                </a:lnTo>
                <a:lnTo>
                  <a:pt x="204013" y="50433"/>
                </a:lnTo>
                <a:lnTo>
                  <a:pt x="205540" y="55530"/>
                </a:lnTo>
                <a:lnTo>
                  <a:pt x="207512" y="60832"/>
                </a:lnTo>
                <a:lnTo>
                  <a:pt x="209779" y="66272"/>
                </a:lnTo>
                <a:lnTo>
                  <a:pt x="211291" y="71804"/>
                </a:lnTo>
                <a:lnTo>
                  <a:pt x="212297" y="77396"/>
                </a:lnTo>
                <a:lnTo>
                  <a:pt x="212969" y="83030"/>
                </a:lnTo>
                <a:lnTo>
                  <a:pt x="214369" y="89643"/>
                </a:lnTo>
                <a:lnTo>
                  <a:pt x="216256" y="96910"/>
                </a:lnTo>
                <a:lnTo>
                  <a:pt x="218465" y="104611"/>
                </a:lnTo>
                <a:lnTo>
                  <a:pt x="219939" y="111651"/>
                </a:lnTo>
                <a:lnTo>
                  <a:pt x="220921" y="118249"/>
                </a:lnTo>
                <a:lnTo>
                  <a:pt x="221575" y="124552"/>
                </a:lnTo>
                <a:lnTo>
                  <a:pt x="221060" y="129707"/>
                </a:lnTo>
                <a:lnTo>
                  <a:pt x="219763" y="134097"/>
                </a:lnTo>
                <a:lnTo>
                  <a:pt x="217947" y="137975"/>
                </a:lnTo>
                <a:lnTo>
                  <a:pt x="216735" y="142466"/>
                </a:lnTo>
                <a:lnTo>
                  <a:pt x="215927" y="147365"/>
                </a:lnTo>
                <a:lnTo>
                  <a:pt x="215389" y="152535"/>
                </a:lnTo>
                <a:lnTo>
                  <a:pt x="215031" y="156935"/>
                </a:lnTo>
                <a:lnTo>
                  <a:pt x="214791" y="160821"/>
                </a:lnTo>
                <a:lnTo>
                  <a:pt x="214321" y="171266"/>
                </a:lnTo>
                <a:lnTo>
                  <a:pt x="214315" y="166844"/>
                </a:lnTo>
                <a:lnTo>
                  <a:pt x="213362" y="164569"/>
                </a:lnTo>
                <a:lnTo>
                  <a:pt x="209763" y="159502"/>
                </a:lnTo>
                <a:lnTo>
                  <a:pt x="208422" y="156817"/>
                </a:lnTo>
                <a:lnTo>
                  <a:pt x="206932" y="151294"/>
                </a:lnTo>
                <a:lnTo>
                  <a:pt x="207487" y="147535"/>
                </a:lnTo>
                <a:lnTo>
                  <a:pt x="208810" y="143124"/>
                </a:lnTo>
                <a:lnTo>
                  <a:pt x="210644" y="138278"/>
                </a:lnTo>
                <a:lnTo>
                  <a:pt x="217777" y="117806"/>
                </a:lnTo>
                <a:lnTo>
                  <a:pt x="220432" y="110922"/>
                </a:lnTo>
                <a:lnTo>
                  <a:pt x="223154" y="104428"/>
                </a:lnTo>
                <a:lnTo>
                  <a:pt x="225922" y="98194"/>
                </a:lnTo>
                <a:lnTo>
                  <a:pt x="227767" y="91180"/>
                </a:lnTo>
                <a:lnTo>
                  <a:pt x="228997" y="83646"/>
                </a:lnTo>
                <a:lnTo>
                  <a:pt x="229817" y="75767"/>
                </a:lnTo>
                <a:lnTo>
                  <a:pt x="232269" y="68608"/>
                </a:lnTo>
                <a:lnTo>
                  <a:pt x="235808" y="61931"/>
                </a:lnTo>
                <a:lnTo>
                  <a:pt x="240073" y="55575"/>
                </a:lnTo>
                <a:lnTo>
                  <a:pt x="243869" y="49432"/>
                </a:lnTo>
                <a:lnTo>
                  <a:pt x="247352" y="43432"/>
                </a:lnTo>
                <a:lnTo>
                  <a:pt x="250626" y="37527"/>
                </a:lnTo>
                <a:lnTo>
                  <a:pt x="254714" y="32638"/>
                </a:lnTo>
                <a:lnTo>
                  <a:pt x="259344" y="28426"/>
                </a:lnTo>
                <a:lnTo>
                  <a:pt x="264336" y="24666"/>
                </a:lnTo>
                <a:lnTo>
                  <a:pt x="268617" y="20253"/>
                </a:lnTo>
                <a:lnTo>
                  <a:pt x="272422" y="15407"/>
                </a:lnTo>
                <a:lnTo>
                  <a:pt x="275913" y="10272"/>
                </a:lnTo>
                <a:lnTo>
                  <a:pt x="280144" y="6848"/>
                </a:lnTo>
                <a:lnTo>
                  <a:pt x="284871" y="4565"/>
                </a:lnTo>
                <a:lnTo>
                  <a:pt x="294249" y="2029"/>
                </a:lnTo>
                <a:lnTo>
                  <a:pt x="304884" y="601"/>
                </a:lnTo>
                <a:lnTo>
                  <a:pt x="311082" y="267"/>
                </a:lnTo>
                <a:lnTo>
                  <a:pt x="314068" y="1130"/>
                </a:lnTo>
                <a:lnTo>
                  <a:pt x="319926" y="4630"/>
                </a:lnTo>
                <a:lnTo>
                  <a:pt x="325704" y="9360"/>
                </a:lnTo>
                <a:lnTo>
                  <a:pt x="331448" y="14637"/>
                </a:lnTo>
                <a:lnTo>
                  <a:pt x="337175" y="20158"/>
                </a:lnTo>
                <a:lnTo>
                  <a:pt x="340036" y="23916"/>
                </a:lnTo>
                <a:lnTo>
                  <a:pt x="342896" y="28326"/>
                </a:lnTo>
                <a:lnTo>
                  <a:pt x="345754" y="33171"/>
                </a:lnTo>
                <a:lnTo>
                  <a:pt x="347660" y="38307"/>
                </a:lnTo>
                <a:lnTo>
                  <a:pt x="348931" y="43635"/>
                </a:lnTo>
                <a:lnTo>
                  <a:pt x="349778" y="49093"/>
                </a:lnTo>
                <a:lnTo>
                  <a:pt x="351296" y="55588"/>
                </a:lnTo>
                <a:lnTo>
                  <a:pt x="353260" y="62776"/>
                </a:lnTo>
                <a:lnTo>
                  <a:pt x="355521" y="70426"/>
                </a:lnTo>
                <a:lnTo>
                  <a:pt x="357029" y="77431"/>
                </a:lnTo>
                <a:lnTo>
                  <a:pt x="358035" y="84005"/>
                </a:lnTo>
                <a:lnTo>
                  <a:pt x="358705" y="90293"/>
                </a:lnTo>
                <a:lnTo>
                  <a:pt x="359151" y="96391"/>
                </a:lnTo>
                <a:lnTo>
                  <a:pt x="359450" y="102360"/>
                </a:lnTo>
                <a:lnTo>
                  <a:pt x="359780" y="114073"/>
                </a:lnTo>
                <a:lnTo>
                  <a:pt x="360041" y="159581"/>
                </a:lnTo>
                <a:lnTo>
                  <a:pt x="360045" y="170065"/>
                </a:lnTo>
                <a:lnTo>
                  <a:pt x="360045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9"/>
          <p:cNvSpPr/>
          <p:nvPr/>
        </p:nvSpPr>
        <p:spPr>
          <a:xfrm>
            <a:off x="7949565" y="3566522"/>
            <a:ext cx="222488" cy="400796"/>
          </a:xfrm>
          <a:custGeom>
            <a:avLst/>
            <a:gdLst/>
            <a:ahLst/>
            <a:cxnLst/>
            <a:rect l="0" t="0" r="0" b="0"/>
            <a:pathLst>
              <a:path w="222488" h="400796">
                <a:moveTo>
                  <a:pt x="0" y="16782"/>
                </a:moveTo>
                <a:lnTo>
                  <a:pt x="0" y="12232"/>
                </a:lnTo>
                <a:lnTo>
                  <a:pt x="952" y="10891"/>
                </a:lnTo>
                <a:lnTo>
                  <a:pt x="2539" y="9998"/>
                </a:lnTo>
                <a:lnTo>
                  <a:pt x="7381" y="8563"/>
                </a:lnTo>
                <a:lnTo>
                  <a:pt x="7777" y="7493"/>
                </a:lnTo>
                <a:lnTo>
                  <a:pt x="8541" y="0"/>
                </a:lnTo>
                <a:lnTo>
                  <a:pt x="13114" y="4296"/>
                </a:lnTo>
                <a:lnTo>
                  <a:pt x="17892" y="11550"/>
                </a:lnTo>
                <a:lnTo>
                  <a:pt x="22239" y="20172"/>
                </a:lnTo>
                <a:lnTo>
                  <a:pt x="29809" y="45581"/>
                </a:lnTo>
                <a:lnTo>
                  <a:pt x="31303" y="52174"/>
                </a:lnTo>
                <a:lnTo>
                  <a:pt x="32963" y="64580"/>
                </a:lnTo>
                <a:lnTo>
                  <a:pt x="33405" y="71507"/>
                </a:lnTo>
                <a:lnTo>
                  <a:pt x="33701" y="78983"/>
                </a:lnTo>
                <a:lnTo>
                  <a:pt x="34028" y="94910"/>
                </a:lnTo>
                <a:lnTo>
                  <a:pt x="34279" y="174485"/>
                </a:lnTo>
                <a:lnTo>
                  <a:pt x="35235" y="184782"/>
                </a:lnTo>
                <a:lnTo>
                  <a:pt x="36825" y="194505"/>
                </a:lnTo>
                <a:lnTo>
                  <a:pt x="38838" y="203844"/>
                </a:lnTo>
                <a:lnTo>
                  <a:pt x="40179" y="213880"/>
                </a:lnTo>
                <a:lnTo>
                  <a:pt x="41074" y="224381"/>
                </a:lnTo>
                <a:lnTo>
                  <a:pt x="41670" y="235192"/>
                </a:lnTo>
                <a:lnTo>
                  <a:pt x="42333" y="254823"/>
                </a:lnTo>
                <a:lnTo>
                  <a:pt x="42509" y="264059"/>
                </a:lnTo>
                <a:lnTo>
                  <a:pt x="43579" y="273073"/>
                </a:lnTo>
                <a:lnTo>
                  <a:pt x="45245" y="281941"/>
                </a:lnTo>
                <a:lnTo>
                  <a:pt x="47308" y="290710"/>
                </a:lnTo>
                <a:lnTo>
                  <a:pt x="48684" y="299413"/>
                </a:lnTo>
                <a:lnTo>
                  <a:pt x="49601" y="308073"/>
                </a:lnTo>
                <a:lnTo>
                  <a:pt x="50212" y="316704"/>
                </a:lnTo>
                <a:lnTo>
                  <a:pt x="50619" y="325315"/>
                </a:lnTo>
                <a:lnTo>
                  <a:pt x="51073" y="342503"/>
                </a:lnTo>
                <a:lnTo>
                  <a:pt x="51421" y="384423"/>
                </a:lnTo>
                <a:lnTo>
                  <a:pt x="51434" y="400795"/>
                </a:lnTo>
                <a:lnTo>
                  <a:pt x="51435" y="361078"/>
                </a:lnTo>
                <a:lnTo>
                  <a:pt x="53974" y="350461"/>
                </a:lnTo>
                <a:lnTo>
                  <a:pt x="58278" y="338439"/>
                </a:lnTo>
                <a:lnTo>
                  <a:pt x="63366" y="323571"/>
                </a:lnTo>
                <a:lnTo>
                  <a:pt x="66057" y="316558"/>
                </a:lnTo>
                <a:lnTo>
                  <a:pt x="68802" y="309978"/>
                </a:lnTo>
                <a:lnTo>
                  <a:pt x="75346" y="297587"/>
                </a:lnTo>
                <a:lnTo>
                  <a:pt x="79758" y="291615"/>
                </a:lnTo>
                <a:lnTo>
                  <a:pt x="84605" y="285729"/>
                </a:lnTo>
                <a:lnTo>
                  <a:pt x="88787" y="278948"/>
                </a:lnTo>
                <a:lnTo>
                  <a:pt x="92530" y="271570"/>
                </a:lnTo>
                <a:lnTo>
                  <a:pt x="95977" y="263793"/>
                </a:lnTo>
                <a:lnTo>
                  <a:pt x="100179" y="256704"/>
                </a:lnTo>
                <a:lnTo>
                  <a:pt x="104886" y="250073"/>
                </a:lnTo>
                <a:lnTo>
                  <a:pt x="109929" y="243746"/>
                </a:lnTo>
                <a:lnTo>
                  <a:pt x="115196" y="237625"/>
                </a:lnTo>
                <a:lnTo>
                  <a:pt x="120612" y="231638"/>
                </a:lnTo>
                <a:lnTo>
                  <a:pt x="126128" y="225742"/>
                </a:lnTo>
                <a:lnTo>
                  <a:pt x="131709" y="220859"/>
                </a:lnTo>
                <a:lnTo>
                  <a:pt x="137336" y="216651"/>
                </a:lnTo>
                <a:lnTo>
                  <a:pt x="142992" y="212893"/>
                </a:lnTo>
                <a:lnTo>
                  <a:pt x="147716" y="209435"/>
                </a:lnTo>
                <a:lnTo>
                  <a:pt x="151817" y="206178"/>
                </a:lnTo>
                <a:lnTo>
                  <a:pt x="155504" y="203054"/>
                </a:lnTo>
                <a:lnTo>
                  <a:pt x="159867" y="200019"/>
                </a:lnTo>
                <a:lnTo>
                  <a:pt x="164680" y="197042"/>
                </a:lnTo>
                <a:lnTo>
                  <a:pt x="169794" y="194106"/>
                </a:lnTo>
                <a:lnTo>
                  <a:pt x="174156" y="192148"/>
                </a:lnTo>
                <a:lnTo>
                  <a:pt x="178016" y="190843"/>
                </a:lnTo>
                <a:lnTo>
                  <a:pt x="184847" y="189393"/>
                </a:lnTo>
                <a:lnTo>
                  <a:pt x="191055" y="188748"/>
                </a:lnTo>
                <a:lnTo>
                  <a:pt x="194045" y="189529"/>
                </a:lnTo>
                <a:lnTo>
                  <a:pt x="199908" y="192936"/>
                </a:lnTo>
                <a:lnTo>
                  <a:pt x="205687" y="195085"/>
                </a:lnTo>
                <a:lnTo>
                  <a:pt x="208563" y="195659"/>
                </a:lnTo>
                <a:lnTo>
                  <a:pt x="210479" y="197946"/>
                </a:lnTo>
                <a:lnTo>
                  <a:pt x="211756" y="201376"/>
                </a:lnTo>
                <a:lnTo>
                  <a:pt x="212608" y="205567"/>
                </a:lnTo>
                <a:lnTo>
                  <a:pt x="214129" y="208361"/>
                </a:lnTo>
                <a:lnTo>
                  <a:pt x="216095" y="210224"/>
                </a:lnTo>
                <a:lnTo>
                  <a:pt x="218358" y="211466"/>
                </a:lnTo>
                <a:lnTo>
                  <a:pt x="219868" y="214199"/>
                </a:lnTo>
                <a:lnTo>
                  <a:pt x="221543" y="222316"/>
                </a:lnTo>
                <a:lnTo>
                  <a:pt x="222288" y="232273"/>
                </a:lnTo>
                <a:lnTo>
                  <a:pt x="222487" y="237596"/>
                </a:lnTo>
                <a:lnTo>
                  <a:pt x="220168" y="248589"/>
                </a:lnTo>
                <a:lnTo>
                  <a:pt x="210919" y="275720"/>
                </a:lnTo>
                <a:lnTo>
                  <a:pt x="205501" y="286806"/>
                </a:lnTo>
                <a:lnTo>
                  <a:pt x="199919" y="295860"/>
                </a:lnTo>
                <a:lnTo>
                  <a:pt x="194262" y="306235"/>
                </a:lnTo>
                <a:lnTo>
                  <a:pt x="185723" y="322785"/>
                </a:lnTo>
                <a:lnTo>
                  <a:pt x="181918" y="328417"/>
                </a:lnTo>
                <a:lnTo>
                  <a:pt x="177476" y="334076"/>
                </a:lnTo>
                <a:lnTo>
                  <a:pt x="172610" y="339754"/>
                </a:lnTo>
                <a:lnTo>
                  <a:pt x="167461" y="344492"/>
                </a:lnTo>
                <a:lnTo>
                  <a:pt x="162122" y="348603"/>
                </a:lnTo>
                <a:lnTo>
                  <a:pt x="156659" y="352296"/>
                </a:lnTo>
                <a:lnTo>
                  <a:pt x="152064" y="354759"/>
                </a:lnTo>
                <a:lnTo>
                  <a:pt x="148049" y="356400"/>
                </a:lnTo>
                <a:lnTo>
                  <a:pt x="144419" y="357494"/>
                </a:lnTo>
                <a:lnTo>
                  <a:pt x="137846" y="361250"/>
                </a:lnTo>
                <a:lnTo>
                  <a:pt x="134760" y="363585"/>
                </a:lnTo>
                <a:lnTo>
                  <a:pt x="128790" y="366179"/>
                </a:lnTo>
                <a:lnTo>
                  <a:pt x="122963" y="367333"/>
                </a:lnTo>
                <a:lnTo>
                  <a:pt x="117197" y="367845"/>
                </a:lnTo>
                <a:lnTo>
                  <a:pt x="111460" y="368073"/>
                </a:lnTo>
                <a:lnTo>
                  <a:pt x="104566" y="368219"/>
                </a:lnTo>
                <a:lnTo>
                  <a:pt x="101083" y="365699"/>
                </a:lnTo>
                <a:lnTo>
                  <a:pt x="95637" y="360871"/>
                </a:lnTo>
                <a:lnTo>
                  <a:pt x="95191" y="359522"/>
                </a:lnTo>
                <a:lnTo>
                  <a:pt x="94695" y="355484"/>
                </a:lnTo>
                <a:lnTo>
                  <a:pt x="97014" y="347974"/>
                </a:lnTo>
                <a:lnTo>
                  <a:pt x="101219" y="338286"/>
                </a:lnTo>
                <a:lnTo>
                  <a:pt x="111442" y="3168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0"/>
          <p:cNvSpPr/>
          <p:nvPr/>
        </p:nvSpPr>
        <p:spPr>
          <a:xfrm>
            <a:off x="8215312" y="3720465"/>
            <a:ext cx="214314" cy="188552"/>
          </a:xfrm>
          <a:custGeom>
            <a:avLst/>
            <a:gdLst/>
            <a:ahLst/>
            <a:cxnLst/>
            <a:rect l="0" t="0" r="0" b="0"/>
            <a:pathLst>
              <a:path w="214314" h="188552">
                <a:moveTo>
                  <a:pt x="0" y="0"/>
                </a:moveTo>
                <a:lnTo>
                  <a:pt x="8220" y="0"/>
                </a:lnTo>
                <a:lnTo>
                  <a:pt x="8503" y="5891"/>
                </a:lnTo>
                <a:lnTo>
                  <a:pt x="8541" y="7381"/>
                </a:lnTo>
                <a:lnTo>
                  <a:pt x="13114" y="12770"/>
                </a:lnTo>
                <a:lnTo>
                  <a:pt x="14458" y="15181"/>
                </a:lnTo>
                <a:lnTo>
                  <a:pt x="15951" y="20399"/>
                </a:lnTo>
                <a:lnTo>
                  <a:pt x="16349" y="24077"/>
                </a:lnTo>
                <a:lnTo>
                  <a:pt x="16614" y="28434"/>
                </a:lnTo>
                <a:lnTo>
                  <a:pt x="16908" y="38355"/>
                </a:lnTo>
                <a:lnTo>
                  <a:pt x="17114" y="65881"/>
                </a:lnTo>
                <a:lnTo>
                  <a:pt x="18077" y="71543"/>
                </a:lnTo>
                <a:lnTo>
                  <a:pt x="19671" y="77223"/>
                </a:lnTo>
                <a:lnTo>
                  <a:pt x="21686" y="82914"/>
                </a:lnTo>
                <a:lnTo>
                  <a:pt x="23030" y="87661"/>
                </a:lnTo>
                <a:lnTo>
                  <a:pt x="23926" y="91778"/>
                </a:lnTo>
                <a:lnTo>
                  <a:pt x="24523" y="95475"/>
                </a:lnTo>
                <a:lnTo>
                  <a:pt x="24921" y="99845"/>
                </a:lnTo>
                <a:lnTo>
                  <a:pt x="25187" y="104663"/>
                </a:lnTo>
                <a:lnTo>
                  <a:pt x="25560" y="118006"/>
                </a:lnTo>
                <a:lnTo>
                  <a:pt x="25613" y="121533"/>
                </a:lnTo>
                <a:lnTo>
                  <a:pt x="26601" y="124837"/>
                </a:lnTo>
                <a:lnTo>
                  <a:pt x="28211" y="127992"/>
                </a:lnTo>
                <a:lnTo>
                  <a:pt x="30237" y="131048"/>
                </a:lnTo>
                <a:lnTo>
                  <a:pt x="31588" y="134038"/>
                </a:lnTo>
                <a:lnTo>
                  <a:pt x="33089" y="139900"/>
                </a:lnTo>
                <a:lnTo>
                  <a:pt x="36296" y="145680"/>
                </a:lnTo>
                <a:lnTo>
                  <a:pt x="41566" y="152601"/>
                </a:lnTo>
                <a:lnTo>
                  <a:pt x="47030" y="158351"/>
                </a:lnTo>
                <a:lnTo>
                  <a:pt x="50403" y="158907"/>
                </a:lnTo>
                <a:lnTo>
                  <a:pt x="54556" y="158325"/>
                </a:lnTo>
                <a:lnTo>
                  <a:pt x="65810" y="155099"/>
                </a:lnTo>
                <a:lnTo>
                  <a:pt x="72310" y="149989"/>
                </a:lnTo>
                <a:lnTo>
                  <a:pt x="77541" y="145084"/>
                </a:lnTo>
                <a:lnTo>
                  <a:pt x="80269" y="142443"/>
                </a:lnTo>
                <a:lnTo>
                  <a:pt x="82087" y="139729"/>
                </a:lnTo>
                <a:lnTo>
                  <a:pt x="84108" y="134174"/>
                </a:lnTo>
                <a:lnTo>
                  <a:pt x="85599" y="130407"/>
                </a:lnTo>
                <a:lnTo>
                  <a:pt x="87547" y="125990"/>
                </a:lnTo>
                <a:lnTo>
                  <a:pt x="89797" y="121141"/>
                </a:lnTo>
                <a:lnTo>
                  <a:pt x="91298" y="116003"/>
                </a:lnTo>
                <a:lnTo>
                  <a:pt x="92297" y="110673"/>
                </a:lnTo>
                <a:lnTo>
                  <a:pt x="92964" y="105214"/>
                </a:lnTo>
                <a:lnTo>
                  <a:pt x="94362" y="99670"/>
                </a:lnTo>
                <a:lnTo>
                  <a:pt x="96245" y="94069"/>
                </a:lnTo>
                <a:lnTo>
                  <a:pt x="98454" y="88430"/>
                </a:lnTo>
                <a:lnTo>
                  <a:pt x="100878" y="83718"/>
                </a:lnTo>
                <a:lnTo>
                  <a:pt x="103448" y="79625"/>
                </a:lnTo>
                <a:lnTo>
                  <a:pt x="106113" y="75943"/>
                </a:lnTo>
                <a:lnTo>
                  <a:pt x="107890" y="71583"/>
                </a:lnTo>
                <a:lnTo>
                  <a:pt x="109073" y="66772"/>
                </a:lnTo>
                <a:lnTo>
                  <a:pt x="109863" y="61660"/>
                </a:lnTo>
                <a:lnTo>
                  <a:pt x="111342" y="56346"/>
                </a:lnTo>
                <a:lnTo>
                  <a:pt x="113281" y="50899"/>
                </a:lnTo>
                <a:lnTo>
                  <a:pt x="115526" y="45362"/>
                </a:lnTo>
                <a:lnTo>
                  <a:pt x="117022" y="40719"/>
                </a:lnTo>
                <a:lnTo>
                  <a:pt x="118019" y="36671"/>
                </a:lnTo>
                <a:lnTo>
                  <a:pt x="118685" y="33020"/>
                </a:lnTo>
                <a:lnTo>
                  <a:pt x="119128" y="29633"/>
                </a:lnTo>
                <a:lnTo>
                  <a:pt x="119424" y="26422"/>
                </a:lnTo>
                <a:lnTo>
                  <a:pt x="120007" y="17252"/>
                </a:lnTo>
                <a:lnTo>
                  <a:pt x="120014" y="17159"/>
                </a:lnTo>
                <a:lnTo>
                  <a:pt x="120015" y="21700"/>
                </a:lnTo>
                <a:lnTo>
                  <a:pt x="120967" y="23991"/>
                </a:lnTo>
                <a:lnTo>
                  <a:pt x="124566" y="29078"/>
                </a:lnTo>
                <a:lnTo>
                  <a:pt x="125906" y="31767"/>
                </a:lnTo>
                <a:lnTo>
                  <a:pt x="127397" y="37296"/>
                </a:lnTo>
                <a:lnTo>
                  <a:pt x="127793" y="41056"/>
                </a:lnTo>
                <a:lnTo>
                  <a:pt x="128058" y="45469"/>
                </a:lnTo>
                <a:lnTo>
                  <a:pt x="128352" y="54498"/>
                </a:lnTo>
                <a:lnTo>
                  <a:pt x="128518" y="65889"/>
                </a:lnTo>
                <a:lnTo>
                  <a:pt x="128556" y="75638"/>
                </a:lnTo>
                <a:lnTo>
                  <a:pt x="129520" y="80906"/>
                </a:lnTo>
                <a:lnTo>
                  <a:pt x="131114" y="86322"/>
                </a:lnTo>
                <a:lnTo>
                  <a:pt x="133129" y="91838"/>
                </a:lnTo>
                <a:lnTo>
                  <a:pt x="134472" y="97420"/>
                </a:lnTo>
                <a:lnTo>
                  <a:pt x="135368" y="103047"/>
                </a:lnTo>
                <a:lnTo>
                  <a:pt x="135966" y="108702"/>
                </a:lnTo>
                <a:lnTo>
                  <a:pt x="137316" y="114378"/>
                </a:lnTo>
                <a:lnTo>
                  <a:pt x="139169" y="120067"/>
                </a:lnTo>
                <a:lnTo>
                  <a:pt x="141357" y="125764"/>
                </a:lnTo>
                <a:lnTo>
                  <a:pt x="142816" y="131468"/>
                </a:lnTo>
                <a:lnTo>
                  <a:pt x="143788" y="137175"/>
                </a:lnTo>
                <a:lnTo>
                  <a:pt x="144436" y="142885"/>
                </a:lnTo>
                <a:lnTo>
                  <a:pt x="145821" y="147644"/>
                </a:lnTo>
                <a:lnTo>
                  <a:pt x="147696" y="151769"/>
                </a:lnTo>
                <a:lnTo>
                  <a:pt x="149899" y="155472"/>
                </a:lnTo>
                <a:lnTo>
                  <a:pt x="151368" y="158893"/>
                </a:lnTo>
                <a:lnTo>
                  <a:pt x="152347" y="162126"/>
                </a:lnTo>
                <a:lnTo>
                  <a:pt x="153000" y="165234"/>
                </a:lnTo>
                <a:lnTo>
                  <a:pt x="154387" y="168258"/>
                </a:lnTo>
                <a:lnTo>
                  <a:pt x="156265" y="171227"/>
                </a:lnTo>
                <a:lnTo>
                  <a:pt x="160892" y="177066"/>
                </a:lnTo>
                <a:lnTo>
                  <a:pt x="166122" y="182836"/>
                </a:lnTo>
                <a:lnTo>
                  <a:pt x="169871" y="186888"/>
                </a:lnTo>
                <a:lnTo>
                  <a:pt x="171349" y="187457"/>
                </a:lnTo>
                <a:lnTo>
                  <a:pt x="177982" y="188258"/>
                </a:lnTo>
                <a:lnTo>
                  <a:pt x="183244" y="188445"/>
                </a:lnTo>
                <a:lnTo>
                  <a:pt x="187010" y="188551"/>
                </a:lnTo>
                <a:lnTo>
                  <a:pt x="190430" y="186035"/>
                </a:lnTo>
                <a:lnTo>
                  <a:pt x="196078" y="181742"/>
                </a:lnTo>
                <a:lnTo>
                  <a:pt x="200251" y="179264"/>
                </a:lnTo>
                <a:lnTo>
                  <a:pt x="214313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1"/>
          <p:cNvSpPr/>
          <p:nvPr/>
        </p:nvSpPr>
        <p:spPr>
          <a:xfrm>
            <a:off x="8455342" y="3695100"/>
            <a:ext cx="126862" cy="281200"/>
          </a:xfrm>
          <a:custGeom>
            <a:avLst/>
            <a:gdLst/>
            <a:ahLst/>
            <a:cxnLst/>
            <a:rect l="0" t="0" r="0" b="0"/>
            <a:pathLst>
              <a:path w="126862" h="281200">
                <a:moveTo>
                  <a:pt x="51435" y="8220"/>
                </a:moveTo>
                <a:lnTo>
                  <a:pt x="51435" y="0"/>
                </a:lnTo>
                <a:lnTo>
                  <a:pt x="48895" y="2344"/>
                </a:lnTo>
                <a:lnTo>
                  <a:pt x="39503" y="11610"/>
                </a:lnTo>
                <a:lnTo>
                  <a:pt x="36813" y="13337"/>
                </a:lnTo>
                <a:lnTo>
                  <a:pt x="34067" y="14489"/>
                </a:lnTo>
                <a:lnTo>
                  <a:pt x="31284" y="15257"/>
                </a:lnTo>
                <a:lnTo>
                  <a:pt x="28476" y="17673"/>
                </a:lnTo>
                <a:lnTo>
                  <a:pt x="25651" y="21190"/>
                </a:lnTo>
                <a:lnTo>
                  <a:pt x="22816" y="25439"/>
                </a:lnTo>
                <a:lnTo>
                  <a:pt x="19666" y="32700"/>
                </a:lnTo>
                <a:lnTo>
                  <a:pt x="17312" y="40055"/>
                </a:lnTo>
                <a:lnTo>
                  <a:pt x="15353" y="44683"/>
                </a:lnTo>
                <a:lnTo>
                  <a:pt x="13093" y="49674"/>
                </a:lnTo>
                <a:lnTo>
                  <a:pt x="10582" y="57759"/>
                </a:lnTo>
                <a:lnTo>
                  <a:pt x="9911" y="61248"/>
                </a:lnTo>
                <a:lnTo>
                  <a:pt x="6627" y="67666"/>
                </a:lnTo>
                <a:lnTo>
                  <a:pt x="4418" y="70710"/>
                </a:lnTo>
                <a:lnTo>
                  <a:pt x="3898" y="73692"/>
                </a:lnTo>
                <a:lnTo>
                  <a:pt x="4504" y="76633"/>
                </a:lnTo>
                <a:lnTo>
                  <a:pt x="7717" y="82441"/>
                </a:lnTo>
                <a:lnTo>
                  <a:pt x="9907" y="85323"/>
                </a:lnTo>
                <a:lnTo>
                  <a:pt x="12320" y="88197"/>
                </a:lnTo>
                <a:lnTo>
                  <a:pt x="13928" y="91065"/>
                </a:lnTo>
                <a:lnTo>
                  <a:pt x="17145" y="99653"/>
                </a:lnTo>
                <a:lnTo>
                  <a:pt x="19050" y="102513"/>
                </a:lnTo>
                <a:lnTo>
                  <a:pt x="21272" y="105372"/>
                </a:lnTo>
                <a:lnTo>
                  <a:pt x="23707" y="108230"/>
                </a:lnTo>
                <a:lnTo>
                  <a:pt x="26282" y="111088"/>
                </a:lnTo>
                <a:lnTo>
                  <a:pt x="28951" y="113946"/>
                </a:lnTo>
                <a:lnTo>
                  <a:pt x="32636" y="115851"/>
                </a:lnTo>
                <a:lnTo>
                  <a:pt x="36997" y="117122"/>
                </a:lnTo>
                <a:lnTo>
                  <a:pt x="41810" y="117969"/>
                </a:lnTo>
                <a:lnTo>
                  <a:pt x="45972" y="119486"/>
                </a:lnTo>
                <a:lnTo>
                  <a:pt x="49698" y="121449"/>
                </a:lnTo>
                <a:lnTo>
                  <a:pt x="53134" y="123711"/>
                </a:lnTo>
                <a:lnTo>
                  <a:pt x="57331" y="126172"/>
                </a:lnTo>
                <a:lnTo>
                  <a:pt x="62032" y="128764"/>
                </a:lnTo>
                <a:lnTo>
                  <a:pt x="67072" y="131445"/>
                </a:lnTo>
                <a:lnTo>
                  <a:pt x="71386" y="134185"/>
                </a:lnTo>
                <a:lnTo>
                  <a:pt x="75213" y="136964"/>
                </a:lnTo>
                <a:lnTo>
                  <a:pt x="78717" y="139769"/>
                </a:lnTo>
                <a:lnTo>
                  <a:pt x="82958" y="141639"/>
                </a:lnTo>
                <a:lnTo>
                  <a:pt x="87690" y="142886"/>
                </a:lnTo>
                <a:lnTo>
                  <a:pt x="92751" y="143717"/>
                </a:lnTo>
                <a:lnTo>
                  <a:pt x="97076" y="146176"/>
                </a:lnTo>
                <a:lnTo>
                  <a:pt x="100912" y="149721"/>
                </a:lnTo>
                <a:lnTo>
                  <a:pt x="104422" y="153989"/>
                </a:lnTo>
                <a:lnTo>
                  <a:pt x="107715" y="157786"/>
                </a:lnTo>
                <a:lnTo>
                  <a:pt x="110863" y="161271"/>
                </a:lnTo>
                <a:lnTo>
                  <a:pt x="116900" y="167682"/>
                </a:lnTo>
                <a:lnTo>
                  <a:pt x="122758" y="173707"/>
                </a:lnTo>
                <a:lnTo>
                  <a:pt x="124701" y="177600"/>
                </a:lnTo>
                <a:lnTo>
                  <a:pt x="125996" y="182100"/>
                </a:lnTo>
                <a:lnTo>
                  <a:pt x="126861" y="187005"/>
                </a:lnTo>
                <a:lnTo>
                  <a:pt x="126484" y="192180"/>
                </a:lnTo>
                <a:lnTo>
                  <a:pt x="125279" y="197534"/>
                </a:lnTo>
                <a:lnTo>
                  <a:pt x="123525" y="203010"/>
                </a:lnTo>
                <a:lnTo>
                  <a:pt x="121403" y="207612"/>
                </a:lnTo>
                <a:lnTo>
                  <a:pt x="119036" y="211633"/>
                </a:lnTo>
                <a:lnTo>
                  <a:pt x="116504" y="215266"/>
                </a:lnTo>
                <a:lnTo>
                  <a:pt x="112912" y="219593"/>
                </a:lnTo>
                <a:lnTo>
                  <a:pt x="108612" y="224383"/>
                </a:lnTo>
                <a:lnTo>
                  <a:pt x="95999" y="237685"/>
                </a:lnTo>
                <a:lnTo>
                  <a:pt x="92574" y="241207"/>
                </a:lnTo>
                <a:lnTo>
                  <a:pt x="88386" y="244507"/>
                </a:lnTo>
                <a:lnTo>
                  <a:pt x="83690" y="247660"/>
                </a:lnTo>
                <a:lnTo>
                  <a:pt x="78653" y="250714"/>
                </a:lnTo>
                <a:lnTo>
                  <a:pt x="74343" y="253702"/>
                </a:lnTo>
                <a:lnTo>
                  <a:pt x="70517" y="256647"/>
                </a:lnTo>
                <a:lnTo>
                  <a:pt x="67013" y="259563"/>
                </a:lnTo>
                <a:lnTo>
                  <a:pt x="63726" y="262459"/>
                </a:lnTo>
                <a:lnTo>
                  <a:pt x="57532" y="268218"/>
                </a:lnTo>
                <a:lnTo>
                  <a:pt x="54547" y="270134"/>
                </a:lnTo>
                <a:lnTo>
                  <a:pt x="51606" y="271412"/>
                </a:lnTo>
                <a:lnTo>
                  <a:pt x="48691" y="272264"/>
                </a:lnTo>
                <a:lnTo>
                  <a:pt x="45796" y="273784"/>
                </a:lnTo>
                <a:lnTo>
                  <a:pt x="42912" y="275750"/>
                </a:lnTo>
                <a:lnTo>
                  <a:pt x="40038" y="278014"/>
                </a:lnTo>
                <a:lnTo>
                  <a:pt x="36217" y="279522"/>
                </a:lnTo>
                <a:lnTo>
                  <a:pt x="31765" y="280528"/>
                </a:lnTo>
                <a:lnTo>
                  <a:pt x="26892" y="281199"/>
                </a:lnTo>
                <a:lnTo>
                  <a:pt x="22690" y="280693"/>
                </a:lnTo>
                <a:lnTo>
                  <a:pt x="18936" y="279404"/>
                </a:lnTo>
                <a:lnTo>
                  <a:pt x="10619" y="275041"/>
                </a:lnTo>
                <a:lnTo>
                  <a:pt x="6943" y="274444"/>
                </a:lnTo>
                <a:lnTo>
                  <a:pt x="4629" y="274285"/>
                </a:lnTo>
                <a:lnTo>
                  <a:pt x="3085" y="273227"/>
                </a:lnTo>
                <a:lnTo>
                  <a:pt x="2058" y="271569"/>
                </a:lnTo>
                <a:lnTo>
                  <a:pt x="0" y="2653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0865" y="1828800"/>
            <a:ext cx="5013135" cy="5029200"/>
          </a:xfrm>
          <a:prstGeom prst="rect">
            <a:avLst/>
          </a:prstGeom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" y="-1"/>
            <a:ext cx="3682435" cy="128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75"/>
          <p:cNvSpPr/>
          <p:nvPr/>
        </p:nvSpPr>
        <p:spPr>
          <a:xfrm>
            <a:off x="6543675" y="4286250"/>
            <a:ext cx="102861" cy="94181"/>
          </a:xfrm>
          <a:custGeom>
            <a:avLst/>
            <a:gdLst/>
            <a:ahLst/>
            <a:cxnLst/>
            <a:rect l="0" t="0" r="0" b="0"/>
            <a:pathLst>
              <a:path w="102861" h="94181">
                <a:moveTo>
                  <a:pt x="0" y="34290"/>
                </a:moveTo>
                <a:lnTo>
                  <a:pt x="7380" y="34290"/>
                </a:lnTo>
                <a:lnTo>
                  <a:pt x="7778" y="33337"/>
                </a:lnTo>
                <a:lnTo>
                  <a:pt x="8042" y="31750"/>
                </a:lnTo>
                <a:lnTo>
                  <a:pt x="8219" y="29739"/>
                </a:lnTo>
                <a:lnTo>
                  <a:pt x="9290" y="28398"/>
                </a:lnTo>
                <a:lnTo>
                  <a:pt x="10955" y="27505"/>
                </a:lnTo>
                <a:lnTo>
                  <a:pt x="13018" y="26909"/>
                </a:lnTo>
                <a:lnTo>
                  <a:pt x="16299" y="26511"/>
                </a:lnTo>
                <a:lnTo>
                  <a:pt x="20391" y="26247"/>
                </a:lnTo>
                <a:lnTo>
                  <a:pt x="25024" y="26070"/>
                </a:lnTo>
                <a:lnTo>
                  <a:pt x="29065" y="25000"/>
                </a:lnTo>
                <a:lnTo>
                  <a:pt x="32711" y="23334"/>
                </a:lnTo>
                <a:lnTo>
                  <a:pt x="36095" y="21271"/>
                </a:lnTo>
                <a:lnTo>
                  <a:pt x="39303" y="19896"/>
                </a:lnTo>
                <a:lnTo>
                  <a:pt x="42395" y="18979"/>
                </a:lnTo>
                <a:lnTo>
                  <a:pt x="45408" y="18367"/>
                </a:lnTo>
                <a:lnTo>
                  <a:pt x="48369" y="17960"/>
                </a:lnTo>
                <a:lnTo>
                  <a:pt x="51296" y="17688"/>
                </a:lnTo>
                <a:lnTo>
                  <a:pt x="54200" y="17507"/>
                </a:lnTo>
                <a:lnTo>
                  <a:pt x="59966" y="17305"/>
                </a:lnTo>
                <a:lnTo>
                  <a:pt x="62837" y="17252"/>
                </a:lnTo>
                <a:lnTo>
                  <a:pt x="65704" y="18169"/>
                </a:lnTo>
                <a:lnTo>
                  <a:pt x="68567" y="19732"/>
                </a:lnTo>
                <a:lnTo>
                  <a:pt x="71429" y="21727"/>
                </a:lnTo>
                <a:lnTo>
                  <a:pt x="73337" y="24010"/>
                </a:lnTo>
                <a:lnTo>
                  <a:pt x="74609" y="26484"/>
                </a:lnTo>
                <a:lnTo>
                  <a:pt x="75456" y="29086"/>
                </a:lnTo>
                <a:lnTo>
                  <a:pt x="76974" y="30820"/>
                </a:lnTo>
                <a:lnTo>
                  <a:pt x="78938" y="31977"/>
                </a:lnTo>
                <a:lnTo>
                  <a:pt x="81201" y="32748"/>
                </a:lnTo>
                <a:lnTo>
                  <a:pt x="82708" y="34214"/>
                </a:lnTo>
                <a:lnTo>
                  <a:pt x="83714" y="36145"/>
                </a:lnTo>
                <a:lnTo>
                  <a:pt x="84384" y="38384"/>
                </a:lnTo>
                <a:lnTo>
                  <a:pt x="84831" y="40829"/>
                </a:lnTo>
                <a:lnTo>
                  <a:pt x="85129" y="43412"/>
                </a:lnTo>
                <a:lnTo>
                  <a:pt x="85328" y="46086"/>
                </a:lnTo>
                <a:lnTo>
                  <a:pt x="85459" y="48821"/>
                </a:lnTo>
                <a:lnTo>
                  <a:pt x="85607" y="54401"/>
                </a:lnTo>
                <a:lnTo>
                  <a:pt x="85714" y="66896"/>
                </a:lnTo>
                <a:lnTo>
                  <a:pt x="84766" y="68410"/>
                </a:lnTo>
                <a:lnTo>
                  <a:pt x="83180" y="70371"/>
                </a:lnTo>
                <a:lnTo>
                  <a:pt x="81171" y="72632"/>
                </a:lnTo>
                <a:lnTo>
                  <a:pt x="76398" y="77683"/>
                </a:lnTo>
                <a:lnTo>
                  <a:pt x="64486" y="89804"/>
                </a:lnTo>
                <a:lnTo>
                  <a:pt x="62041" y="91302"/>
                </a:lnTo>
                <a:lnTo>
                  <a:pt x="59458" y="92300"/>
                </a:lnTo>
                <a:lnTo>
                  <a:pt x="56784" y="92966"/>
                </a:lnTo>
                <a:lnTo>
                  <a:pt x="54048" y="93410"/>
                </a:lnTo>
                <a:lnTo>
                  <a:pt x="51272" y="93705"/>
                </a:lnTo>
                <a:lnTo>
                  <a:pt x="44523" y="94180"/>
                </a:lnTo>
                <a:lnTo>
                  <a:pt x="43017" y="93267"/>
                </a:lnTo>
                <a:lnTo>
                  <a:pt x="41061" y="91705"/>
                </a:lnTo>
                <a:lnTo>
                  <a:pt x="38803" y="89711"/>
                </a:lnTo>
                <a:lnTo>
                  <a:pt x="36346" y="88382"/>
                </a:lnTo>
                <a:lnTo>
                  <a:pt x="33756" y="87497"/>
                </a:lnTo>
                <a:lnTo>
                  <a:pt x="31076" y="86906"/>
                </a:lnTo>
                <a:lnTo>
                  <a:pt x="29290" y="85560"/>
                </a:lnTo>
                <a:lnTo>
                  <a:pt x="28099" y="83710"/>
                </a:lnTo>
                <a:lnTo>
                  <a:pt x="27305" y="81524"/>
                </a:lnTo>
                <a:lnTo>
                  <a:pt x="25824" y="79114"/>
                </a:lnTo>
                <a:lnTo>
                  <a:pt x="23883" y="76555"/>
                </a:lnTo>
                <a:lnTo>
                  <a:pt x="21637" y="73897"/>
                </a:lnTo>
                <a:lnTo>
                  <a:pt x="20139" y="71172"/>
                </a:lnTo>
                <a:lnTo>
                  <a:pt x="19141" y="68403"/>
                </a:lnTo>
                <a:lnTo>
                  <a:pt x="18476" y="65604"/>
                </a:lnTo>
                <a:lnTo>
                  <a:pt x="18032" y="62786"/>
                </a:lnTo>
                <a:lnTo>
                  <a:pt x="17736" y="59955"/>
                </a:lnTo>
                <a:lnTo>
                  <a:pt x="17539" y="57115"/>
                </a:lnTo>
                <a:lnTo>
                  <a:pt x="18360" y="54269"/>
                </a:lnTo>
                <a:lnTo>
                  <a:pt x="19860" y="51419"/>
                </a:lnTo>
                <a:lnTo>
                  <a:pt x="21812" y="48567"/>
                </a:lnTo>
                <a:lnTo>
                  <a:pt x="24066" y="45713"/>
                </a:lnTo>
                <a:lnTo>
                  <a:pt x="26522" y="42858"/>
                </a:lnTo>
                <a:lnTo>
                  <a:pt x="29111" y="40002"/>
                </a:lnTo>
                <a:lnTo>
                  <a:pt x="30837" y="37145"/>
                </a:lnTo>
                <a:lnTo>
                  <a:pt x="31987" y="34288"/>
                </a:lnTo>
                <a:lnTo>
                  <a:pt x="32755" y="31431"/>
                </a:lnTo>
                <a:lnTo>
                  <a:pt x="34219" y="28574"/>
                </a:lnTo>
                <a:lnTo>
                  <a:pt x="36148" y="25717"/>
                </a:lnTo>
                <a:lnTo>
                  <a:pt x="38386" y="22859"/>
                </a:lnTo>
                <a:lnTo>
                  <a:pt x="40830" y="20002"/>
                </a:lnTo>
                <a:lnTo>
                  <a:pt x="43412" y="17145"/>
                </a:lnTo>
                <a:lnTo>
                  <a:pt x="46087" y="14287"/>
                </a:lnTo>
                <a:lnTo>
                  <a:pt x="48822" y="12382"/>
                </a:lnTo>
                <a:lnTo>
                  <a:pt x="51598" y="11112"/>
                </a:lnTo>
                <a:lnTo>
                  <a:pt x="54401" y="10265"/>
                </a:lnTo>
                <a:lnTo>
                  <a:pt x="57222" y="8749"/>
                </a:lnTo>
                <a:lnTo>
                  <a:pt x="60056" y="6785"/>
                </a:lnTo>
                <a:lnTo>
                  <a:pt x="62896" y="4523"/>
                </a:lnTo>
                <a:lnTo>
                  <a:pt x="65744" y="3015"/>
                </a:lnTo>
                <a:lnTo>
                  <a:pt x="68595" y="2010"/>
                </a:lnTo>
                <a:lnTo>
                  <a:pt x="71447" y="1340"/>
                </a:lnTo>
                <a:lnTo>
                  <a:pt x="74301" y="1846"/>
                </a:lnTo>
                <a:lnTo>
                  <a:pt x="77156" y="3135"/>
                </a:lnTo>
                <a:lnTo>
                  <a:pt x="84032" y="7498"/>
                </a:lnTo>
                <a:lnTo>
                  <a:pt x="85549" y="7856"/>
                </a:lnTo>
                <a:lnTo>
                  <a:pt x="87512" y="8095"/>
                </a:lnTo>
                <a:lnTo>
                  <a:pt x="89774" y="8254"/>
                </a:lnTo>
                <a:lnTo>
                  <a:pt x="91282" y="9312"/>
                </a:lnTo>
                <a:lnTo>
                  <a:pt x="92287" y="10971"/>
                </a:lnTo>
                <a:lnTo>
                  <a:pt x="92957" y="13029"/>
                </a:lnTo>
                <a:lnTo>
                  <a:pt x="93404" y="15353"/>
                </a:lnTo>
                <a:lnTo>
                  <a:pt x="93702" y="17855"/>
                </a:lnTo>
                <a:lnTo>
                  <a:pt x="93901" y="20476"/>
                </a:lnTo>
                <a:lnTo>
                  <a:pt x="94985" y="23176"/>
                </a:lnTo>
                <a:lnTo>
                  <a:pt x="96661" y="25928"/>
                </a:lnTo>
                <a:lnTo>
                  <a:pt x="98730" y="28715"/>
                </a:lnTo>
                <a:lnTo>
                  <a:pt x="99158" y="31525"/>
                </a:lnTo>
                <a:lnTo>
                  <a:pt x="98490" y="34352"/>
                </a:lnTo>
                <a:lnTo>
                  <a:pt x="95125" y="41181"/>
                </a:lnTo>
                <a:lnTo>
                  <a:pt x="93897" y="42694"/>
                </a:lnTo>
                <a:lnTo>
                  <a:pt x="92125" y="44655"/>
                </a:lnTo>
                <a:lnTo>
                  <a:pt x="89992" y="46915"/>
                </a:lnTo>
                <a:lnTo>
                  <a:pt x="88569" y="49374"/>
                </a:lnTo>
                <a:lnTo>
                  <a:pt x="87621" y="51966"/>
                </a:lnTo>
                <a:lnTo>
                  <a:pt x="86989" y="54646"/>
                </a:lnTo>
                <a:lnTo>
                  <a:pt x="85615" y="57386"/>
                </a:lnTo>
                <a:lnTo>
                  <a:pt x="83747" y="60164"/>
                </a:lnTo>
                <a:lnTo>
                  <a:pt x="81548" y="62969"/>
                </a:lnTo>
                <a:lnTo>
                  <a:pt x="79130" y="64840"/>
                </a:lnTo>
                <a:lnTo>
                  <a:pt x="76566" y="66086"/>
                </a:lnTo>
                <a:lnTo>
                  <a:pt x="70157" y="68087"/>
                </a:lnTo>
                <a:lnTo>
                  <a:pt x="68679" y="68251"/>
                </a:lnTo>
                <a:lnTo>
                  <a:pt x="66741" y="68361"/>
                </a:lnTo>
                <a:lnTo>
                  <a:pt x="62047" y="68483"/>
                </a:lnTo>
                <a:lnTo>
                  <a:pt x="56787" y="68536"/>
                </a:lnTo>
                <a:lnTo>
                  <a:pt x="55002" y="67598"/>
                </a:lnTo>
                <a:lnTo>
                  <a:pt x="53813" y="66021"/>
                </a:lnTo>
                <a:lnTo>
                  <a:pt x="51904" y="61195"/>
                </a:lnTo>
                <a:lnTo>
                  <a:pt x="50795" y="59847"/>
                </a:lnTo>
                <a:lnTo>
                  <a:pt x="49103" y="57995"/>
                </a:lnTo>
                <a:lnTo>
                  <a:pt x="47023" y="55808"/>
                </a:lnTo>
                <a:lnTo>
                  <a:pt x="45636" y="53398"/>
                </a:lnTo>
                <a:lnTo>
                  <a:pt x="44711" y="50839"/>
                </a:lnTo>
                <a:lnTo>
                  <a:pt x="43227" y="44438"/>
                </a:lnTo>
                <a:lnTo>
                  <a:pt x="44058" y="42008"/>
                </a:lnTo>
                <a:lnTo>
                  <a:pt x="45564" y="38482"/>
                </a:lnTo>
                <a:lnTo>
                  <a:pt x="47521" y="34227"/>
                </a:lnTo>
                <a:lnTo>
                  <a:pt x="48826" y="30438"/>
                </a:lnTo>
                <a:lnTo>
                  <a:pt x="49696" y="26959"/>
                </a:lnTo>
                <a:lnTo>
                  <a:pt x="50275" y="23688"/>
                </a:lnTo>
                <a:lnTo>
                  <a:pt x="51614" y="21507"/>
                </a:lnTo>
                <a:lnTo>
                  <a:pt x="53459" y="20053"/>
                </a:lnTo>
                <a:lnTo>
                  <a:pt x="55642" y="19083"/>
                </a:lnTo>
                <a:lnTo>
                  <a:pt x="58049" y="17484"/>
                </a:lnTo>
                <a:lnTo>
                  <a:pt x="60607" y="15466"/>
                </a:lnTo>
                <a:lnTo>
                  <a:pt x="67005" y="9934"/>
                </a:lnTo>
                <a:lnTo>
                  <a:pt x="70420" y="6637"/>
                </a:lnTo>
                <a:lnTo>
                  <a:pt x="72664" y="4425"/>
                </a:lnTo>
                <a:lnTo>
                  <a:pt x="75113" y="2950"/>
                </a:lnTo>
                <a:lnTo>
                  <a:pt x="77697" y="1966"/>
                </a:lnTo>
                <a:lnTo>
                  <a:pt x="84139" y="388"/>
                </a:lnTo>
                <a:lnTo>
                  <a:pt x="85620" y="258"/>
                </a:lnTo>
                <a:lnTo>
                  <a:pt x="87560" y="172"/>
                </a:lnTo>
                <a:lnTo>
                  <a:pt x="92967" y="34"/>
                </a:lnTo>
                <a:lnTo>
                  <a:pt x="102482" y="1"/>
                </a:lnTo>
                <a:lnTo>
                  <a:pt x="102697" y="2540"/>
                </a:lnTo>
                <a:lnTo>
                  <a:pt x="102860" y="8219"/>
                </a:lnTo>
                <a:lnTo>
                  <a:pt x="100325" y="8415"/>
                </a:lnTo>
                <a:lnTo>
                  <a:pt x="95488" y="8541"/>
                </a:lnTo>
                <a:lnTo>
                  <a:pt x="87021" y="8569"/>
                </a:lnTo>
                <a:lnTo>
                  <a:pt x="86589" y="7618"/>
                </a:lnTo>
                <a:lnTo>
                  <a:pt x="86300" y="6031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6"/>
          <p:cNvSpPr/>
          <p:nvPr/>
        </p:nvSpPr>
        <p:spPr>
          <a:xfrm>
            <a:off x="8832532" y="4277712"/>
            <a:ext cx="77036" cy="85649"/>
          </a:xfrm>
          <a:custGeom>
            <a:avLst/>
            <a:gdLst/>
            <a:ahLst/>
            <a:cxnLst/>
            <a:rect l="0" t="0" r="0" b="0"/>
            <a:pathLst>
              <a:path w="77036" h="85649">
                <a:moveTo>
                  <a:pt x="0" y="51400"/>
                </a:moveTo>
                <a:lnTo>
                  <a:pt x="4551" y="51400"/>
                </a:lnTo>
                <a:lnTo>
                  <a:pt x="5892" y="50448"/>
                </a:lnTo>
                <a:lnTo>
                  <a:pt x="6785" y="48860"/>
                </a:lnTo>
                <a:lnTo>
                  <a:pt x="8220" y="44019"/>
                </a:lnTo>
                <a:lnTo>
                  <a:pt x="8337" y="42670"/>
                </a:lnTo>
                <a:lnTo>
                  <a:pt x="8415" y="40817"/>
                </a:lnTo>
                <a:lnTo>
                  <a:pt x="8468" y="38630"/>
                </a:lnTo>
                <a:lnTo>
                  <a:pt x="9456" y="36219"/>
                </a:lnTo>
                <a:lnTo>
                  <a:pt x="11066" y="33659"/>
                </a:lnTo>
                <a:lnTo>
                  <a:pt x="15944" y="27258"/>
                </a:lnTo>
                <a:lnTo>
                  <a:pt x="17297" y="25781"/>
                </a:lnTo>
                <a:lnTo>
                  <a:pt x="24421" y="18440"/>
                </a:lnTo>
                <a:lnTo>
                  <a:pt x="25805" y="17997"/>
                </a:lnTo>
                <a:lnTo>
                  <a:pt x="27682" y="17701"/>
                </a:lnTo>
                <a:lnTo>
                  <a:pt x="29885" y="17504"/>
                </a:lnTo>
                <a:lnTo>
                  <a:pt x="32305" y="17373"/>
                </a:lnTo>
                <a:lnTo>
                  <a:pt x="37536" y="17227"/>
                </a:lnTo>
                <a:lnTo>
                  <a:pt x="40264" y="18140"/>
                </a:lnTo>
                <a:lnTo>
                  <a:pt x="43035" y="19702"/>
                </a:lnTo>
                <a:lnTo>
                  <a:pt x="50943" y="25333"/>
                </a:lnTo>
                <a:lnTo>
                  <a:pt x="53757" y="28067"/>
                </a:lnTo>
                <a:lnTo>
                  <a:pt x="55840" y="30130"/>
                </a:lnTo>
                <a:lnTo>
                  <a:pt x="56277" y="32457"/>
                </a:lnTo>
                <a:lnTo>
                  <a:pt x="55616" y="34962"/>
                </a:lnTo>
                <a:lnTo>
                  <a:pt x="52261" y="41274"/>
                </a:lnTo>
                <a:lnTo>
                  <a:pt x="51986" y="42744"/>
                </a:lnTo>
                <a:lnTo>
                  <a:pt x="51803" y="44677"/>
                </a:lnTo>
                <a:lnTo>
                  <a:pt x="51680" y="46918"/>
                </a:lnTo>
                <a:lnTo>
                  <a:pt x="51544" y="51948"/>
                </a:lnTo>
                <a:lnTo>
                  <a:pt x="51507" y="54623"/>
                </a:lnTo>
                <a:lnTo>
                  <a:pt x="50531" y="56406"/>
                </a:lnTo>
                <a:lnTo>
                  <a:pt x="48928" y="57595"/>
                </a:lnTo>
                <a:lnTo>
                  <a:pt x="44061" y="59503"/>
                </a:lnTo>
                <a:lnTo>
                  <a:pt x="42709" y="59660"/>
                </a:lnTo>
                <a:lnTo>
                  <a:pt x="40855" y="59764"/>
                </a:lnTo>
                <a:lnTo>
                  <a:pt x="35587" y="59931"/>
                </a:lnTo>
                <a:lnTo>
                  <a:pt x="30123" y="59961"/>
                </a:lnTo>
                <a:lnTo>
                  <a:pt x="27703" y="59012"/>
                </a:lnTo>
                <a:lnTo>
                  <a:pt x="25135" y="57428"/>
                </a:lnTo>
                <a:lnTo>
                  <a:pt x="22473" y="55418"/>
                </a:lnTo>
                <a:lnTo>
                  <a:pt x="20697" y="53126"/>
                </a:lnTo>
                <a:lnTo>
                  <a:pt x="19513" y="50646"/>
                </a:lnTo>
                <a:lnTo>
                  <a:pt x="17613" y="44372"/>
                </a:lnTo>
                <a:lnTo>
                  <a:pt x="16505" y="42905"/>
                </a:lnTo>
                <a:lnTo>
                  <a:pt x="14813" y="40974"/>
                </a:lnTo>
                <a:lnTo>
                  <a:pt x="12733" y="38734"/>
                </a:lnTo>
                <a:lnTo>
                  <a:pt x="11347" y="36289"/>
                </a:lnTo>
                <a:lnTo>
                  <a:pt x="10422" y="33706"/>
                </a:lnTo>
                <a:lnTo>
                  <a:pt x="9805" y="31031"/>
                </a:lnTo>
                <a:lnTo>
                  <a:pt x="10347" y="28296"/>
                </a:lnTo>
                <a:lnTo>
                  <a:pt x="11661" y="25520"/>
                </a:lnTo>
                <a:lnTo>
                  <a:pt x="13489" y="22717"/>
                </a:lnTo>
                <a:lnTo>
                  <a:pt x="14708" y="19895"/>
                </a:lnTo>
                <a:lnTo>
                  <a:pt x="15520" y="17062"/>
                </a:lnTo>
                <a:lnTo>
                  <a:pt x="16062" y="14220"/>
                </a:lnTo>
                <a:lnTo>
                  <a:pt x="17375" y="12326"/>
                </a:lnTo>
                <a:lnTo>
                  <a:pt x="19203" y="11063"/>
                </a:lnTo>
                <a:lnTo>
                  <a:pt x="21375" y="10222"/>
                </a:lnTo>
                <a:lnTo>
                  <a:pt x="22822" y="8708"/>
                </a:lnTo>
                <a:lnTo>
                  <a:pt x="23788" y="6746"/>
                </a:lnTo>
                <a:lnTo>
                  <a:pt x="24431" y="4486"/>
                </a:lnTo>
                <a:lnTo>
                  <a:pt x="26765" y="2979"/>
                </a:lnTo>
                <a:lnTo>
                  <a:pt x="30226" y="1974"/>
                </a:lnTo>
                <a:lnTo>
                  <a:pt x="40367" y="362"/>
                </a:lnTo>
                <a:lnTo>
                  <a:pt x="42151" y="229"/>
                </a:lnTo>
                <a:lnTo>
                  <a:pt x="44293" y="142"/>
                </a:lnTo>
                <a:lnTo>
                  <a:pt x="49214" y="43"/>
                </a:lnTo>
                <a:lnTo>
                  <a:pt x="54575" y="0"/>
                </a:lnTo>
                <a:lnTo>
                  <a:pt x="57339" y="941"/>
                </a:lnTo>
                <a:lnTo>
                  <a:pt x="60133" y="2520"/>
                </a:lnTo>
                <a:lnTo>
                  <a:pt x="66911" y="7349"/>
                </a:lnTo>
                <a:lnTo>
                  <a:pt x="68420" y="8698"/>
                </a:lnTo>
                <a:lnTo>
                  <a:pt x="72636" y="12736"/>
                </a:lnTo>
                <a:lnTo>
                  <a:pt x="74142" y="15147"/>
                </a:lnTo>
                <a:lnTo>
                  <a:pt x="75145" y="17706"/>
                </a:lnTo>
                <a:lnTo>
                  <a:pt x="75814" y="20365"/>
                </a:lnTo>
                <a:lnTo>
                  <a:pt x="76261" y="24042"/>
                </a:lnTo>
                <a:lnTo>
                  <a:pt x="76558" y="28399"/>
                </a:lnTo>
                <a:lnTo>
                  <a:pt x="76889" y="37368"/>
                </a:lnTo>
                <a:lnTo>
                  <a:pt x="77035" y="44528"/>
                </a:lnTo>
                <a:lnTo>
                  <a:pt x="76122" y="48724"/>
                </a:lnTo>
                <a:lnTo>
                  <a:pt x="74560" y="53426"/>
                </a:lnTo>
                <a:lnTo>
                  <a:pt x="72567" y="58466"/>
                </a:lnTo>
                <a:lnTo>
                  <a:pt x="70286" y="61826"/>
                </a:lnTo>
                <a:lnTo>
                  <a:pt x="67812" y="64066"/>
                </a:lnTo>
                <a:lnTo>
                  <a:pt x="65210" y="65558"/>
                </a:lnTo>
                <a:lnTo>
                  <a:pt x="63476" y="67507"/>
                </a:lnTo>
                <a:lnTo>
                  <a:pt x="62320" y="69758"/>
                </a:lnTo>
                <a:lnTo>
                  <a:pt x="61549" y="72211"/>
                </a:lnTo>
                <a:lnTo>
                  <a:pt x="60083" y="74799"/>
                </a:lnTo>
                <a:lnTo>
                  <a:pt x="58154" y="77477"/>
                </a:lnTo>
                <a:lnTo>
                  <a:pt x="55914" y="80215"/>
                </a:lnTo>
                <a:lnTo>
                  <a:pt x="53469" y="82040"/>
                </a:lnTo>
                <a:lnTo>
                  <a:pt x="50886" y="83257"/>
                </a:lnTo>
                <a:lnTo>
                  <a:pt x="48211" y="84068"/>
                </a:lnTo>
                <a:lnTo>
                  <a:pt x="45475" y="84608"/>
                </a:lnTo>
                <a:lnTo>
                  <a:pt x="42699" y="84969"/>
                </a:lnTo>
                <a:lnTo>
                  <a:pt x="39897" y="85210"/>
                </a:lnTo>
                <a:lnTo>
                  <a:pt x="37076" y="85370"/>
                </a:lnTo>
                <a:lnTo>
                  <a:pt x="27401" y="85648"/>
                </a:lnTo>
                <a:lnTo>
                  <a:pt x="24935" y="84710"/>
                </a:lnTo>
                <a:lnTo>
                  <a:pt x="21386" y="83131"/>
                </a:lnTo>
                <a:lnTo>
                  <a:pt x="17115" y="81127"/>
                </a:lnTo>
                <a:lnTo>
                  <a:pt x="14267" y="78838"/>
                </a:lnTo>
                <a:lnTo>
                  <a:pt x="12369" y="76359"/>
                </a:lnTo>
                <a:lnTo>
                  <a:pt x="11104" y="73755"/>
                </a:lnTo>
                <a:lnTo>
                  <a:pt x="9307" y="71066"/>
                </a:lnTo>
                <a:lnTo>
                  <a:pt x="7157" y="68321"/>
                </a:lnTo>
                <a:lnTo>
                  <a:pt x="4771" y="65538"/>
                </a:lnTo>
                <a:lnTo>
                  <a:pt x="3181" y="62730"/>
                </a:lnTo>
                <a:lnTo>
                  <a:pt x="2121" y="59906"/>
                </a:lnTo>
                <a:lnTo>
                  <a:pt x="1414" y="57071"/>
                </a:lnTo>
                <a:lnTo>
                  <a:pt x="943" y="54228"/>
                </a:lnTo>
                <a:lnTo>
                  <a:pt x="629" y="51381"/>
                </a:lnTo>
                <a:lnTo>
                  <a:pt x="420" y="48530"/>
                </a:lnTo>
                <a:lnTo>
                  <a:pt x="280" y="45677"/>
                </a:lnTo>
                <a:lnTo>
                  <a:pt x="124" y="39966"/>
                </a:lnTo>
                <a:lnTo>
                  <a:pt x="37" y="31397"/>
                </a:lnTo>
                <a:lnTo>
                  <a:pt x="977" y="29492"/>
                </a:lnTo>
                <a:lnTo>
                  <a:pt x="2557" y="28222"/>
                </a:lnTo>
                <a:lnTo>
                  <a:pt x="4561" y="27376"/>
                </a:lnTo>
                <a:lnTo>
                  <a:pt x="6851" y="25859"/>
                </a:lnTo>
                <a:lnTo>
                  <a:pt x="9330" y="23895"/>
                </a:lnTo>
                <a:lnTo>
                  <a:pt x="15602" y="18450"/>
                </a:lnTo>
                <a:lnTo>
                  <a:pt x="17068" y="18004"/>
                </a:lnTo>
                <a:lnTo>
                  <a:pt x="18999" y="17706"/>
                </a:lnTo>
                <a:lnTo>
                  <a:pt x="24390" y="17228"/>
                </a:lnTo>
                <a:lnTo>
                  <a:pt x="25786" y="17189"/>
                </a:lnTo>
                <a:lnTo>
                  <a:pt x="29875" y="17145"/>
                </a:lnTo>
                <a:lnTo>
                  <a:pt x="31347" y="18086"/>
                </a:lnTo>
                <a:lnTo>
                  <a:pt x="32328" y="19666"/>
                </a:lnTo>
                <a:lnTo>
                  <a:pt x="33903" y="24494"/>
                </a:lnTo>
                <a:lnTo>
                  <a:pt x="34984" y="25843"/>
                </a:lnTo>
                <a:lnTo>
                  <a:pt x="36658" y="27694"/>
                </a:lnTo>
                <a:lnTo>
                  <a:pt x="38726" y="29882"/>
                </a:lnTo>
                <a:lnTo>
                  <a:pt x="40105" y="32292"/>
                </a:lnTo>
                <a:lnTo>
                  <a:pt x="41024" y="34851"/>
                </a:lnTo>
                <a:lnTo>
                  <a:pt x="42499" y="41252"/>
                </a:lnTo>
                <a:lnTo>
                  <a:pt x="42621" y="42730"/>
                </a:lnTo>
                <a:lnTo>
                  <a:pt x="42702" y="44667"/>
                </a:lnTo>
                <a:lnTo>
                  <a:pt x="42756" y="46912"/>
                </a:lnTo>
                <a:lnTo>
                  <a:pt x="41839" y="48408"/>
                </a:lnTo>
                <a:lnTo>
                  <a:pt x="40275" y="49405"/>
                </a:lnTo>
                <a:lnTo>
                  <a:pt x="35473" y="51006"/>
                </a:lnTo>
                <a:lnTo>
                  <a:pt x="34126" y="51137"/>
                </a:lnTo>
                <a:lnTo>
                  <a:pt x="32276" y="51225"/>
                </a:lnTo>
                <a:lnTo>
                  <a:pt x="27013" y="51365"/>
                </a:lnTo>
                <a:lnTo>
                  <a:pt x="8573" y="514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7"/>
          <p:cNvSpPr/>
          <p:nvPr/>
        </p:nvSpPr>
        <p:spPr>
          <a:xfrm>
            <a:off x="8815388" y="3164485"/>
            <a:ext cx="85586" cy="72023"/>
          </a:xfrm>
          <a:custGeom>
            <a:avLst/>
            <a:gdLst/>
            <a:ahLst/>
            <a:cxnLst/>
            <a:rect l="0" t="0" r="0" b="0"/>
            <a:pathLst>
              <a:path w="85586" h="72023">
                <a:moveTo>
                  <a:pt x="25717" y="24485"/>
                </a:moveTo>
                <a:lnTo>
                  <a:pt x="10116" y="24485"/>
                </a:lnTo>
                <a:lnTo>
                  <a:pt x="9602" y="23532"/>
                </a:lnTo>
                <a:lnTo>
                  <a:pt x="9258" y="21945"/>
                </a:lnTo>
                <a:lnTo>
                  <a:pt x="9029" y="19934"/>
                </a:lnTo>
                <a:lnTo>
                  <a:pt x="7924" y="18593"/>
                </a:lnTo>
                <a:lnTo>
                  <a:pt x="6235" y="17699"/>
                </a:lnTo>
                <a:lnTo>
                  <a:pt x="32" y="15921"/>
                </a:lnTo>
                <a:lnTo>
                  <a:pt x="0" y="7693"/>
                </a:lnTo>
                <a:lnTo>
                  <a:pt x="2540" y="7496"/>
                </a:lnTo>
                <a:lnTo>
                  <a:pt x="8219" y="7349"/>
                </a:lnTo>
                <a:lnTo>
                  <a:pt x="9289" y="8298"/>
                </a:lnTo>
                <a:lnTo>
                  <a:pt x="13018" y="11893"/>
                </a:lnTo>
                <a:lnTo>
                  <a:pt x="15346" y="13233"/>
                </a:lnTo>
                <a:lnTo>
                  <a:pt x="17851" y="14126"/>
                </a:lnTo>
                <a:lnTo>
                  <a:pt x="24163" y="15559"/>
                </a:lnTo>
                <a:lnTo>
                  <a:pt x="25633" y="16629"/>
                </a:lnTo>
                <a:lnTo>
                  <a:pt x="27566" y="18295"/>
                </a:lnTo>
                <a:lnTo>
                  <a:pt x="32961" y="23262"/>
                </a:lnTo>
                <a:lnTo>
                  <a:pt x="34356" y="23670"/>
                </a:lnTo>
                <a:lnTo>
                  <a:pt x="36239" y="23941"/>
                </a:lnTo>
                <a:lnTo>
                  <a:pt x="38446" y="24122"/>
                </a:lnTo>
                <a:lnTo>
                  <a:pt x="39918" y="25196"/>
                </a:lnTo>
                <a:lnTo>
                  <a:pt x="40900" y="26864"/>
                </a:lnTo>
                <a:lnTo>
                  <a:pt x="41554" y="28928"/>
                </a:lnTo>
                <a:lnTo>
                  <a:pt x="41989" y="31257"/>
                </a:lnTo>
                <a:lnTo>
                  <a:pt x="42279" y="33762"/>
                </a:lnTo>
                <a:lnTo>
                  <a:pt x="42747" y="40075"/>
                </a:lnTo>
                <a:lnTo>
                  <a:pt x="41833" y="40593"/>
                </a:lnTo>
                <a:lnTo>
                  <a:pt x="40270" y="40939"/>
                </a:lnTo>
                <a:lnTo>
                  <a:pt x="38277" y="41169"/>
                </a:lnTo>
                <a:lnTo>
                  <a:pt x="36948" y="42275"/>
                </a:lnTo>
                <a:lnTo>
                  <a:pt x="36062" y="43965"/>
                </a:lnTo>
                <a:lnTo>
                  <a:pt x="35471" y="46044"/>
                </a:lnTo>
                <a:lnTo>
                  <a:pt x="34125" y="47430"/>
                </a:lnTo>
                <a:lnTo>
                  <a:pt x="32275" y="48354"/>
                </a:lnTo>
                <a:lnTo>
                  <a:pt x="27012" y="49837"/>
                </a:lnTo>
                <a:lnTo>
                  <a:pt x="25628" y="49959"/>
                </a:lnTo>
                <a:lnTo>
                  <a:pt x="23753" y="50040"/>
                </a:lnTo>
                <a:lnTo>
                  <a:pt x="18449" y="50170"/>
                </a:lnTo>
                <a:lnTo>
                  <a:pt x="17062" y="49228"/>
                </a:lnTo>
                <a:lnTo>
                  <a:pt x="15184" y="47648"/>
                </a:lnTo>
                <a:lnTo>
                  <a:pt x="9877" y="42818"/>
                </a:lnTo>
                <a:lnTo>
                  <a:pt x="9442" y="41470"/>
                </a:lnTo>
                <a:lnTo>
                  <a:pt x="9153" y="39618"/>
                </a:lnTo>
                <a:lnTo>
                  <a:pt x="8959" y="37431"/>
                </a:lnTo>
                <a:lnTo>
                  <a:pt x="8830" y="35020"/>
                </a:lnTo>
                <a:lnTo>
                  <a:pt x="8606" y="26060"/>
                </a:lnTo>
                <a:lnTo>
                  <a:pt x="8582" y="20401"/>
                </a:lnTo>
                <a:lnTo>
                  <a:pt x="9531" y="17952"/>
                </a:lnTo>
                <a:lnTo>
                  <a:pt x="11116" y="15367"/>
                </a:lnTo>
                <a:lnTo>
                  <a:pt x="13125" y="12691"/>
                </a:lnTo>
                <a:lnTo>
                  <a:pt x="15417" y="10907"/>
                </a:lnTo>
                <a:lnTo>
                  <a:pt x="17897" y="9718"/>
                </a:lnTo>
                <a:lnTo>
                  <a:pt x="24172" y="7809"/>
                </a:lnTo>
                <a:lnTo>
                  <a:pt x="25639" y="6700"/>
                </a:lnTo>
                <a:lnTo>
                  <a:pt x="27570" y="5008"/>
                </a:lnTo>
                <a:lnTo>
                  <a:pt x="29810" y="2928"/>
                </a:lnTo>
                <a:lnTo>
                  <a:pt x="32256" y="1541"/>
                </a:lnTo>
                <a:lnTo>
                  <a:pt x="34839" y="616"/>
                </a:lnTo>
                <a:lnTo>
                  <a:pt x="37513" y="0"/>
                </a:lnTo>
                <a:lnTo>
                  <a:pt x="39297" y="542"/>
                </a:lnTo>
                <a:lnTo>
                  <a:pt x="40485" y="1855"/>
                </a:lnTo>
                <a:lnTo>
                  <a:pt x="41277" y="3683"/>
                </a:lnTo>
                <a:lnTo>
                  <a:pt x="42758" y="4902"/>
                </a:lnTo>
                <a:lnTo>
                  <a:pt x="44697" y="5714"/>
                </a:lnTo>
                <a:lnTo>
                  <a:pt x="46943" y="6256"/>
                </a:lnTo>
                <a:lnTo>
                  <a:pt x="49392" y="7570"/>
                </a:lnTo>
                <a:lnTo>
                  <a:pt x="51978" y="9398"/>
                </a:lnTo>
                <a:lnTo>
                  <a:pt x="54654" y="11569"/>
                </a:lnTo>
                <a:lnTo>
                  <a:pt x="56438" y="13970"/>
                </a:lnTo>
                <a:lnTo>
                  <a:pt x="57628" y="16522"/>
                </a:lnTo>
                <a:lnTo>
                  <a:pt x="59536" y="22912"/>
                </a:lnTo>
                <a:lnTo>
                  <a:pt x="58740" y="25341"/>
                </a:lnTo>
                <a:lnTo>
                  <a:pt x="57258" y="28866"/>
                </a:lnTo>
                <a:lnTo>
                  <a:pt x="55317" y="33120"/>
                </a:lnTo>
                <a:lnTo>
                  <a:pt x="53069" y="35957"/>
                </a:lnTo>
                <a:lnTo>
                  <a:pt x="50620" y="37848"/>
                </a:lnTo>
                <a:lnTo>
                  <a:pt x="48034" y="39108"/>
                </a:lnTo>
                <a:lnTo>
                  <a:pt x="46309" y="40901"/>
                </a:lnTo>
                <a:lnTo>
                  <a:pt x="45161" y="43049"/>
                </a:lnTo>
                <a:lnTo>
                  <a:pt x="44393" y="45433"/>
                </a:lnTo>
                <a:lnTo>
                  <a:pt x="42930" y="47975"/>
                </a:lnTo>
                <a:lnTo>
                  <a:pt x="41003" y="50623"/>
                </a:lnTo>
                <a:lnTo>
                  <a:pt x="35616" y="57164"/>
                </a:lnTo>
                <a:lnTo>
                  <a:pt x="34221" y="57701"/>
                </a:lnTo>
                <a:lnTo>
                  <a:pt x="32338" y="58059"/>
                </a:lnTo>
                <a:lnTo>
                  <a:pt x="30131" y="58297"/>
                </a:lnTo>
                <a:lnTo>
                  <a:pt x="27707" y="58456"/>
                </a:lnTo>
                <a:lnTo>
                  <a:pt x="25139" y="58563"/>
                </a:lnTo>
                <a:lnTo>
                  <a:pt x="18723" y="58733"/>
                </a:lnTo>
                <a:lnTo>
                  <a:pt x="13061" y="58762"/>
                </a:lnTo>
                <a:lnTo>
                  <a:pt x="11564" y="57814"/>
                </a:lnTo>
                <a:lnTo>
                  <a:pt x="10567" y="56229"/>
                </a:lnTo>
                <a:lnTo>
                  <a:pt x="9901" y="54220"/>
                </a:lnTo>
                <a:lnTo>
                  <a:pt x="8505" y="52881"/>
                </a:lnTo>
                <a:lnTo>
                  <a:pt x="6623" y="51988"/>
                </a:lnTo>
                <a:lnTo>
                  <a:pt x="4415" y="51393"/>
                </a:lnTo>
                <a:lnTo>
                  <a:pt x="2943" y="50043"/>
                </a:lnTo>
                <a:lnTo>
                  <a:pt x="1962" y="48191"/>
                </a:lnTo>
                <a:lnTo>
                  <a:pt x="1307" y="46004"/>
                </a:lnTo>
                <a:lnTo>
                  <a:pt x="872" y="43593"/>
                </a:lnTo>
                <a:lnTo>
                  <a:pt x="581" y="41034"/>
                </a:lnTo>
                <a:lnTo>
                  <a:pt x="387" y="38375"/>
                </a:lnTo>
                <a:lnTo>
                  <a:pt x="258" y="35650"/>
                </a:lnTo>
                <a:lnTo>
                  <a:pt x="114" y="30082"/>
                </a:lnTo>
                <a:lnTo>
                  <a:pt x="10" y="13044"/>
                </a:lnTo>
                <a:lnTo>
                  <a:pt x="959" y="11143"/>
                </a:lnTo>
                <a:lnTo>
                  <a:pt x="2544" y="9875"/>
                </a:lnTo>
                <a:lnTo>
                  <a:pt x="4552" y="9030"/>
                </a:lnTo>
                <a:lnTo>
                  <a:pt x="6845" y="8466"/>
                </a:lnTo>
                <a:lnTo>
                  <a:pt x="9325" y="8091"/>
                </a:lnTo>
                <a:lnTo>
                  <a:pt x="11932" y="7841"/>
                </a:lnTo>
                <a:lnTo>
                  <a:pt x="14621" y="7674"/>
                </a:lnTo>
                <a:lnTo>
                  <a:pt x="20150" y="7488"/>
                </a:lnTo>
                <a:lnTo>
                  <a:pt x="31461" y="7369"/>
                </a:lnTo>
                <a:lnTo>
                  <a:pt x="37160" y="7353"/>
                </a:lnTo>
                <a:lnTo>
                  <a:pt x="40013" y="8301"/>
                </a:lnTo>
                <a:lnTo>
                  <a:pt x="42868" y="9885"/>
                </a:lnTo>
                <a:lnTo>
                  <a:pt x="49742" y="14722"/>
                </a:lnTo>
                <a:lnTo>
                  <a:pt x="51258" y="16071"/>
                </a:lnTo>
                <a:lnTo>
                  <a:pt x="55484" y="20110"/>
                </a:lnTo>
                <a:lnTo>
                  <a:pt x="56991" y="22521"/>
                </a:lnTo>
                <a:lnTo>
                  <a:pt x="57996" y="25080"/>
                </a:lnTo>
                <a:lnTo>
                  <a:pt x="58666" y="27739"/>
                </a:lnTo>
                <a:lnTo>
                  <a:pt x="59113" y="30464"/>
                </a:lnTo>
                <a:lnTo>
                  <a:pt x="59411" y="33234"/>
                </a:lnTo>
                <a:lnTo>
                  <a:pt x="59610" y="36032"/>
                </a:lnTo>
                <a:lnTo>
                  <a:pt x="58789" y="38850"/>
                </a:lnTo>
                <a:lnTo>
                  <a:pt x="57290" y="41682"/>
                </a:lnTo>
                <a:lnTo>
                  <a:pt x="52591" y="48519"/>
                </a:lnTo>
                <a:lnTo>
                  <a:pt x="51253" y="50032"/>
                </a:lnTo>
                <a:lnTo>
                  <a:pt x="44155" y="57435"/>
                </a:lnTo>
                <a:lnTo>
                  <a:pt x="43723" y="58834"/>
                </a:lnTo>
                <a:lnTo>
                  <a:pt x="43436" y="60719"/>
                </a:lnTo>
                <a:lnTo>
                  <a:pt x="43244" y="62929"/>
                </a:lnTo>
                <a:lnTo>
                  <a:pt x="42165" y="64401"/>
                </a:lnTo>
                <a:lnTo>
                  <a:pt x="40493" y="65383"/>
                </a:lnTo>
                <a:lnTo>
                  <a:pt x="38425" y="66038"/>
                </a:lnTo>
                <a:lnTo>
                  <a:pt x="36094" y="65522"/>
                </a:lnTo>
                <a:lnTo>
                  <a:pt x="33587" y="64225"/>
                </a:lnTo>
                <a:lnTo>
                  <a:pt x="30964" y="62408"/>
                </a:lnTo>
                <a:lnTo>
                  <a:pt x="28262" y="61197"/>
                </a:lnTo>
                <a:lnTo>
                  <a:pt x="25508" y="60390"/>
                </a:lnTo>
                <a:lnTo>
                  <a:pt x="18796" y="59094"/>
                </a:lnTo>
                <a:lnTo>
                  <a:pt x="17293" y="58035"/>
                </a:lnTo>
                <a:lnTo>
                  <a:pt x="15339" y="56376"/>
                </a:lnTo>
                <a:lnTo>
                  <a:pt x="13083" y="54318"/>
                </a:lnTo>
                <a:lnTo>
                  <a:pt x="11579" y="51994"/>
                </a:lnTo>
                <a:lnTo>
                  <a:pt x="10577" y="49492"/>
                </a:lnTo>
                <a:lnTo>
                  <a:pt x="9909" y="46871"/>
                </a:lnTo>
                <a:lnTo>
                  <a:pt x="9463" y="44171"/>
                </a:lnTo>
                <a:lnTo>
                  <a:pt x="9166" y="41419"/>
                </a:lnTo>
                <a:lnTo>
                  <a:pt x="8688" y="34709"/>
                </a:lnTo>
                <a:lnTo>
                  <a:pt x="8624" y="31251"/>
                </a:lnTo>
                <a:lnTo>
                  <a:pt x="8606" y="28996"/>
                </a:lnTo>
                <a:lnTo>
                  <a:pt x="10500" y="26539"/>
                </a:lnTo>
                <a:lnTo>
                  <a:pt x="13666" y="23950"/>
                </a:lnTo>
                <a:lnTo>
                  <a:pt x="17684" y="21270"/>
                </a:lnTo>
                <a:lnTo>
                  <a:pt x="21314" y="19484"/>
                </a:lnTo>
                <a:lnTo>
                  <a:pt x="24687" y="18293"/>
                </a:lnTo>
                <a:lnTo>
                  <a:pt x="27888" y="17500"/>
                </a:lnTo>
                <a:lnTo>
                  <a:pt x="30974" y="16971"/>
                </a:lnTo>
                <a:lnTo>
                  <a:pt x="33985" y="16618"/>
                </a:lnTo>
                <a:lnTo>
                  <a:pt x="42341" y="15953"/>
                </a:lnTo>
                <a:lnTo>
                  <a:pt x="47259" y="15924"/>
                </a:lnTo>
                <a:lnTo>
                  <a:pt x="49603" y="16873"/>
                </a:lnTo>
                <a:lnTo>
                  <a:pt x="52118" y="18458"/>
                </a:lnTo>
                <a:lnTo>
                  <a:pt x="58448" y="23294"/>
                </a:lnTo>
                <a:lnTo>
                  <a:pt x="59921" y="24643"/>
                </a:lnTo>
                <a:lnTo>
                  <a:pt x="64096" y="28683"/>
                </a:lnTo>
                <a:lnTo>
                  <a:pt x="65590" y="31093"/>
                </a:lnTo>
                <a:lnTo>
                  <a:pt x="66586" y="33653"/>
                </a:lnTo>
                <a:lnTo>
                  <a:pt x="67251" y="36312"/>
                </a:lnTo>
                <a:lnTo>
                  <a:pt x="67694" y="39037"/>
                </a:lnTo>
                <a:lnTo>
                  <a:pt x="67989" y="41806"/>
                </a:lnTo>
                <a:lnTo>
                  <a:pt x="68186" y="44605"/>
                </a:lnTo>
                <a:lnTo>
                  <a:pt x="68317" y="47423"/>
                </a:lnTo>
                <a:lnTo>
                  <a:pt x="68463" y="53094"/>
                </a:lnTo>
                <a:lnTo>
                  <a:pt x="67549" y="54988"/>
                </a:lnTo>
                <a:lnTo>
                  <a:pt x="65987" y="56250"/>
                </a:lnTo>
                <a:lnTo>
                  <a:pt x="63994" y="57092"/>
                </a:lnTo>
                <a:lnTo>
                  <a:pt x="62664" y="58605"/>
                </a:lnTo>
                <a:lnTo>
                  <a:pt x="61779" y="60567"/>
                </a:lnTo>
                <a:lnTo>
                  <a:pt x="61188" y="62827"/>
                </a:lnTo>
                <a:lnTo>
                  <a:pt x="59841" y="64334"/>
                </a:lnTo>
                <a:lnTo>
                  <a:pt x="57992" y="65338"/>
                </a:lnTo>
                <a:lnTo>
                  <a:pt x="55806" y="66008"/>
                </a:lnTo>
                <a:lnTo>
                  <a:pt x="53397" y="67407"/>
                </a:lnTo>
                <a:lnTo>
                  <a:pt x="50838" y="69292"/>
                </a:lnTo>
                <a:lnTo>
                  <a:pt x="48178" y="71501"/>
                </a:lnTo>
                <a:lnTo>
                  <a:pt x="46406" y="72022"/>
                </a:lnTo>
                <a:lnTo>
                  <a:pt x="45224" y="71416"/>
                </a:lnTo>
                <a:lnTo>
                  <a:pt x="42999" y="67585"/>
                </a:lnTo>
                <a:lnTo>
                  <a:pt x="35492" y="59987"/>
                </a:lnTo>
                <a:lnTo>
                  <a:pt x="35091" y="58630"/>
                </a:lnTo>
                <a:lnTo>
                  <a:pt x="34824" y="56773"/>
                </a:lnTo>
                <a:lnTo>
                  <a:pt x="34646" y="54583"/>
                </a:lnTo>
                <a:lnTo>
                  <a:pt x="34526" y="52170"/>
                </a:lnTo>
                <a:lnTo>
                  <a:pt x="34320" y="43206"/>
                </a:lnTo>
                <a:lnTo>
                  <a:pt x="35262" y="41728"/>
                </a:lnTo>
                <a:lnTo>
                  <a:pt x="36843" y="39790"/>
                </a:lnTo>
                <a:lnTo>
                  <a:pt x="38849" y="37546"/>
                </a:lnTo>
                <a:lnTo>
                  <a:pt x="40186" y="35097"/>
                </a:lnTo>
                <a:lnTo>
                  <a:pt x="41079" y="32512"/>
                </a:lnTo>
                <a:lnTo>
                  <a:pt x="41672" y="29836"/>
                </a:lnTo>
                <a:lnTo>
                  <a:pt x="43022" y="28052"/>
                </a:lnTo>
                <a:lnTo>
                  <a:pt x="44874" y="26863"/>
                </a:lnTo>
                <a:lnTo>
                  <a:pt x="47061" y="26070"/>
                </a:lnTo>
                <a:lnTo>
                  <a:pt x="49471" y="25542"/>
                </a:lnTo>
                <a:lnTo>
                  <a:pt x="52031" y="25189"/>
                </a:lnTo>
                <a:lnTo>
                  <a:pt x="54689" y="24954"/>
                </a:lnTo>
                <a:lnTo>
                  <a:pt x="57415" y="24798"/>
                </a:lnTo>
                <a:lnTo>
                  <a:pt x="66920" y="24526"/>
                </a:lnTo>
                <a:lnTo>
                  <a:pt x="68427" y="25465"/>
                </a:lnTo>
                <a:lnTo>
                  <a:pt x="70382" y="27043"/>
                </a:lnTo>
                <a:lnTo>
                  <a:pt x="72638" y="29048"/>
                </a:lnTo>
                <a:lnTo>
                  <a:pt x="77687" y="33815"/>
                </a:lnTo>
                <a:lnTo>
                  <a:pt x="84136" y="40086"/>
                </a:lnTo>
                <a:lnTo>
                  <a:pt x="84665" y="41553"/>
                </a:lnTo>
                <a:lnTo>
                  <a:pt x="85019" y="43484"/>
                </a:lnTo>
                <a:lnTo>
                  <a:pt x="85253" y="45723"/>
                </a:lnTo>
                <a:lnTo>
                  <a:pt x="85410" y="48169"/>
                </a:lnTo>
                <a:lnTo>
                  <a:pt x="85515" y="50751"/>
                </a:lnTo>
                <a:lnTo>
                  <a:pt x="85585" y="53426"/>
                </a:lnTo>
                <a:lnTo>
                  <a:pt x="84678" y="56161"/>
                </a:lnTo>
                <a:lnTo>
                  <a:pt x="83123" y="58937"/>
                </a:lnTo>
                <a:lnTo>
                  <a:pt x="77152" y="673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8"/>
          <p:cNvSpPr/>
          <p:nvPr/>
        </p:nvSpPr>
        <p:spPr>
          <a:xfrm>
            <a:off x="6526917" y="3180546"/>
            <a:ext cx="102484" cy="85459"/>
          </a:xfrm>
          <a:custGeom>
            <a:avLst/>
            <a:gdLst/>
            <a:ahLst/>
            <a:cxnLst/>
            <a:rect l="0" t="0" r="0" b="0"/>
            <a:pathLst>
              <a:path w="102484" h="85459">
                <a:moveTo>
                  <a:pt x="42475" y="51286"/>
                </a:moveTo>
                <a:lnTo>
                  <a:pt x="42475" y="42714"/>
                </a:lnTo>
                <a:lnTo>
                  <a:pt x="49856" y="50094"/>
                </a:lnTo>
                <a:lnTo>
                  <a:pt x="50253" y="51444"/>
                </a:lnTo>
                <a:lnTo>
                  <a:pt x="50518" y="53297"/>
                </a:lnTo>
                <a:lnTo>
                  <a:pt x="50694" y="55484"/>
                </a:lnTo>
                <a:lnTo>
                  <a:pt x="49860" y="56942"/>
                </a:lnTo>
                <a:lnTo>
                  <a:pt x="48351" y="57914"/>
                </a:lnTo>
                <a:lnTo>
                  <a:pt x="46392" y="58562"/>
                </a:lnTo>
                <a:lnTo>
                  <a:pt x="45087" y="59947"/>
                </a:lnTo>
                <a:lnTo>
                  <a:pt x="44216" y="61822"/>
                </a:lnTo>
                <a:lnTo>
                  <a:pt x="43636" y="64025"/>
                </a:lnTo>
                <a:lnTo>
                  <a:pt x="42296" y="65494"/>
                </a:lnTo>
                <a:lnTo>
                  <a:pt x="40451" y="66473"/>
                </a:lnTo>
                <a:lnTo>
                  <a:pt x="38269" y="67126"/>
                </a:lnTo>
                <a:lnTo>
                  <a:pt x="35860" y="68514"/>
                </a:lnTo>
                <a:lnTo>
                  <a:pt x="33303" y="70391"/>
                </a:lnTo>
                <a:lnTo>
                  <a:pt x="30646" y="72595"/>
                </a:lnTo>
                <a:lnTo>
                  <a:pt x="27921" y="74065"/>
                </a:lnTo>
                <a:lnTo>
                  <a:pt x="25152" y="75044"/>
                </a:lnTo>
                <a:lnTo>
                  <a:pt x="22354" y="75698"/>
                </a:lnTo>
                <a:lnTo>
                  <a:pt x="20488" y="75180"/>
                </a:lnTo>
                <a:lnTo>
                  <a:pt x="19245" y="73883"/>
                </a:lnTo>
                <a:lnTo>
                  <a:pt x="18416" y="72066"/>
                </a:lnTo>
                <a:lnTo>
                  <a:pt x="16910" y="70854"/>
                </a:lnTo>
                <a:lnTo>
                  <a:pt x="14955" y="70047"/>
                </a:lnTo>
                <a:lnTo>
                  <a:pt x="12698" y="69508"/>
                </a:lnTo>
                <a:lnTo>
                  <a:pt x="11193" y="68197"/>
                </a:lnTo>
                <a:lnTo>
                  <a:pt x="10191" y="66370"/>
                </a:lnTo>
                <a:lnTo>
                  <a:pt x="9522" y="64199"/>
                </a:lnTo>
                <a:lnTo>
                  <a:pt x="8125" y="62752"/>
                </a:lnTo>
                <a:lnTo>
                  <a:pt x="6240" y="61788"/>
                </a:lnTo>
                <a:lnTo>
                  <a:pt x="4030" y="61145"/>
                </a:lnTo>
                <a:lnTo>
                  <a:pt x="2558" y="59764"/>
                </a:lnTo>
                <a:lnTo>
                  <a:pt x="1576" y="57890"/>
                </a:lnTo>
                <a:lnTo>
                  <a:pt x="921" y="55689"/>
                </a:lnTo>
                <a:lnTo>
                  <a:pt x="486" y="52316"/>
                </a:lnTo>
                <a:lnTo>
                  <a:pt x="194" y="48163"/>
                </a:lnTo>
                <a:lnTo>
                  <a:pt x="0" y="43489"/>
                </a:lnTo>
                <a:lnTo>
                  <a:pt x="824" y="39421"/>
                </a:lnTo>
                <a:lnTo>
                  <a:pt x="2325" y="35756"/>
                </a:lnTo>
                <a:lnTo>
                  <a:pt x="4278" y="32360"/>
                </a:lnTo>
                <a:lnTo>
                  <a:pt x="5581" y="29144"/>
                </a:lnTo>
                <a:lnTo>
                  <a:pt x="6449" y="26047"/>
                </a:lnTo>
                <a:lnTo>
                  <a:pt x="7028" y="23030"/>
                </a:lnTo>
                <a:lnTo>
                  <a:pt x="8366" y="20066"/>
                </a:lnTo>
                <a:lnTo>
                  <a:pt x="10211" y="17138"/>
                </a:lnTo>
                <a:lnTo>
                  <a:pt x="12393" y="14233"/>
                </a:lnTo>
                <a:lnTo>
                  <a:pt x="13848" y="11344"/>
                </a:lnTo>
                <a:lnTo>
                  <a:pt x="14818" y="8466"/>
                </a:lnTo>
                <a:lnTo>
                  <a:pt x="15464" y="5594"/>
                </a:lnTo>
                <a:lnTo>
                  <a:pt x="16848" y="3680"/>
                </a:lnTo>
                <a:lnTo>
                  <a:pt x="18722" y="2404"/>
                </a:lnTo>
                <a:lnTo>
                  <a:pt x="20925" y="1552"/>
                </a:lnTo>
                <a:lnTo>
                  <a:pt x="24299" y="985"/>
                </a:lnTo>
                <a:lnTo>
                  <a:pt x="28453" y="607"/>
                </a:lnTo>
                <a:lnTo>
                  <a:pt x="39705" y="0"/>
                </a:lnTo>
                <a:lnTo>
                  <a:pt x="41581" y="903"/>
                </a:lnTo>
                <a:lnTo>
                  <a:pt x="43784" y="2457"/>
                </a:lnTo>
                <a:lnTo>
                  <a:pt x="46205" y="4446"/>
                </a:lnTo>
                <a:lnTo>
                  <a:pt x="48772" y="5772"/>
                </a:lnTo>
                <a:lnTo>
                  <a:pt x="51436" y="6656"/>
                </a:lnTo>
                <a:lnTo>
                  <a:pt x="54164" y="7245"/>
                </a:lnTo>
                <a:lnTo>
                  <a:pt x="56935" y="7638"/>
                </a:lnTo>
                <a:lnTo>
                  <a:pt x="59735" y="7900"/>
                </a:lnTo>
                <a:lnTo>
                  <a:pt x="62554" y="8075"/>
                </a:lnTo>
                <a:lnTo>
                  <a:pt x="65386" y="9143"/>
                </a:lnTo>
                <a:lnTo>
                  <a:pt x="68226" y="10808"/>
                </a:lnTo>
                <a:lnTo>
                  <a:pt x="71073" y="12871"/>
                </a:lnTo>
                <a:lnTo>
                  <a:pt x="72970" y="15199"/>
                </a:lnTo>
                <a:lnTo>
                  <a:pt x="74235" y="17703"/>
                </a:lnTo>
                <a:lnTo>
                  <a:pt x="75078" y="20325"/>
                </a:lnTo>
                <a:lnTo>
                  <a:pt x="76593" y="22073"/>
                </a:lnTo>
                <a:lnTo>
                  <a:pt x="78555" y="23238"/>
                </a:lnTo>
                <a:lnTo>
                  <a:pt x="80816" y="24015"/>
                </a:lnTo>
                <a:lnTo>
                  <a:pt x="82323" y="25485"/>
                </a:lnTo>
                <a:lnTo>
                  <a:pt x="83329" y="27418"/>
                </a:lnTo>
                <a:lnTo>
                  <a:pt x="83998" y="29659"/>
                </a:lnTo>
                <a:lnTo>
                  <a:pt x="83492" y="32105"/>
                </a:lnTo>
                <a:lnTo>
                  <a:pt x="82202" y="34689"/>
                </a:lnTo>
                <a:lnTo>
                  <a:pt x="77839" y="41128"/>
                </a:lnTo>
                <a:lnTo>
                  <a:pt x="76528" y="42609"/>
                </a:lnTo>
                <a:lnTo>
                  <a:pt x="72532" y="46795"/>
                </a:lnTo>
                <a:lnTo>
                  <a:pt x="71086" y="49244"/>
                </a:lnTo>
                <a:lnTo>
                  <a:pt x="70122" y="51830"/>
                </a:lnTo>
                <a:lnTo>
                  <a:pt x="69478" y="54506"/>
                </a:lnTo>
                <a:lnTo>
                  <a:pt x="68097" y="56290"/>
                </a:lnTo>
                <a:lnTo>
                  <a:pt x="66224" y="57480"/>
                </a:lnTo>
                <a:lnTo>
                  <a:pt x="64023" y="58273"/>
                </a:lnTo>
                <a:lnTo>
                  <a:pt x="61603" y="58801"/>
                </a:lnTo>
                <a:lnTo>
                  <a:pt x="59037" y="59154"/>
                </a:lnTo>
                <a:lnTo>
                  <a:pt x="56374" y="59389"/>
                </a:lnTo>
                <a:lnTo>
                  <a:pt x="53646" y="59545"/>
                </a:lnTo>
                <a:lnTo>
                  <a:pt x="44135" y="59817"/>
                </a:lnTo>
                <a:lnTo>
                  <a:pt x="38416" y="59846"/>
                </a:lnTo>
                <a:lnTo>
                  <a:pt x="35959" y="58898"/>
                </a:lnTo>
                <a:lnTo>
                  <a:pt x="33369" y="57313"/>
                </a:lnTo>
                <a:lnTo>
                  <a:pt x="30689" y="55304"/>
                </a:lnTo>
                <a:lnTo>
                  <a:pt x="27951" y="53012"/>
                </a:lnTo>
                <a:lnTo>
                  <a:pt x="25172" y="50532"/>
                </a:lnTo>
                <a:lnTo>
                  <a:pt x="18419" y="44258"/>
                </a:lnTo>
                <a:lnTo>
                  <a:pt x="17866" y="42791"/>
                </a:lnTo>
                <a:lnTo>
                  <a:pt x="17496" y="40860"/>
                </a:lnTo>
                <a:lnTo>
                  <a:pt x="17250" y="38620"/>
                </a:lnTo>
                <a:lnTo>
                  <a:pt x="17086" y="36175"/>
                </a:lnTo>
                <a:lnTo>
                  <a:pt x="16977" y="33592"/>
                </a:lnTo>
                <a:lnTo>
                  <a:pt x="16903" y="30918"/>
                </a:lnTo>
                <a:lnTo>
                  <a:pt x="17808" y="28182"/>
                </a:lnTo>
                <a:lnTo>
                  <a:pt x="19363" y="25406"/>
                </a:lnTo>
                <a:lnTo>
                  <a:pt x="21352" y="22603"/>
                </a:lnTo>
                <a:lnTo>
                  <a:pt x="23631" y="20734"/>
                </a:lnTo>
                <a:lnTo>
                  <a:pt x="26102" y="19488"/>
                </a:lnTo>
                <a:lnTo>
                  <a:pt x="28703" y="18657"/>
                </a:lnTo>
                <a:lnTo>
                  <a:pt x="31388" y="17151"/>
                </a:lnTo>
                <a:lnTo>
                  <a:pt x="34131" y="15194"/>
                </a:lnTo>
                <a:lnTo>
                  <a:pt x="36913" y="12937"/>
                </a:lnTo>
                <a:lnTo>
                  <a:pt x="39719" y="11433"/>
                </a:lnTo>
                <a:lnTo>
                  <a:pt x="42543" y="10430"/>
                </a:lnTo>
                <a:lnTo>
                  <a:pt x="45378" y="9761"/>
                </a:lnTo>
                <a:lnTo>
                  <a:pt x="48220" y="9315"/>
                </a:lnTo>
                <a:lnTo>
                  <a:pt x="51068" y="9018"/>
                </a:lnTo>
                <a:lnTo>
                  <a:pt x="53919" y="8820"/>
                </a:lnTo>
                <a:lnTo>
                  <a:pt x="56771" y="8688"/>
                </a:lnTo>
                <a:lnTo>
                  <a:pt x="62482" y="8541"/>
                </a:lnTo>
                <a:lnTo>
                  <a:pt x="71051" y="8458"/>
                </a:lnTo>
                <a:lnTo>
                  <a:pt x="73908" y="9399"/>
                </a:lnTo>
                <a:lnTo>
                  <a:pt x="76765" y="10979"/>
                </a:lnTo>
                <a:lnTo>
                  <a:pt x="79623" y="12985"/>
                </a:lnTo>
                <a:lnTo>
                  <a:pt x="82480" y="15274"/>
                </a:lnTo>
                <a:lnTo>
                  <a:pt x="85338" y="17753"/>
                </a:lnTo>
                <a:lnTo>
                  <a:pt x="92217" y="24025"/>
                </a:lnTo>
                <a:lnTo>
                  <a:pt x="97960" y="29662"/>
                </a:lnTo>
                <a:lnTo>
                  <a:pt x="99467" y="32108"/>
                </a:lnTo>
                <a:lnTo>
                  <a:pt x="100473" y="34690"/>
                </a:lnTo>
                <a:lnTo>
                  <a:pt x="101142" y="37365"/>
                </a:lnTo>
                <a:lnTo>
                  <a:pt x="100637" y="40100"/>
                </a:lnTo>
                <a:lnTo>
                  <a:pt x="99347" y="42876"/>
                </a:lnTo>
                <a:lnTo>
                  <a:pt x="97535" y="45680"/>
                </a:lnTo>
                <a:lnTo>
                  <a:pt x="96326" y="48501"/>
                </a:lnTo>
                <a:lnTo>
                  <a:pt x="95521" y="51335"/>
                </a:lnTo>
                <a:lnTo>
                  <a:pt x="94985" y="54176"/>
                </a:lnTo>
                <a:lnTo>
                  <a:pt x="93674" y="57023"/>
                </a:lnTo>
                <a:lnTo>
                  <a:pt x="91847" y="59873"/>
                </a:lnTo>
                <a:lnTo>
                  <a:pt x="89678" y="62725"/>
                </a:lnTo>
                <a:lnTo>
                  <a:pt x="87278" y="65580"/>
                </a:lnTo>
                <a:lnTo>
                  <a:pt x="84726" y="68435"/>
                </a:lnTo>
                <a:lnTo>
                  <a:pt x="82073" y="71291"/>
                </a:lnTo>
                <a:lnTo>
                  <a:pt x="79351" y="73196"/>
                </a:lnTo>
                <a:lnTo>
                  <a:pt x="76584" y="74465"/>
                </a:lnTo>
                <a:lnTo>
                  <a:pt x="73787" y="75311"/>
                </a:lnTo>
                <a:lnTo>
                  <a:pt x="70970" y="76828"/>
                </a:lnTo>
                <a:lnTo>
                  <a:pt x="68139" y="78791"/>
                </a:lnTo>
                <a:lnTo>
                  <a:pt x="65299" y="81053"/>
                </a:lnTo>
                <a:lnTo>
                  <a:pt x="62454" y="82561"/>
                </a:lnTo>
                <a:lnTo>
                  <a:pt x="59604" y="83566"/>
                </a:lnTo>
                <a:lnTo>
                  <a:pt x="56752" y="84236"/>
                </a:lnTo>
                <a:lnTo>
                  <a:pt x="53898" y="84682"/>
                </a:lnTo>
                <a:lnTo>
                  <a:pt x="51043" y="84981"/>
                </a:lnTo>
                <a:lnTo>
                  <a:pt x="44167" y="85458"/>
                </a:lnTo>
                <a:lnTo>
                  <a:pt x="42650" y="84545"/>
                </a:lnTo>
                <a:lnTo>
                  <a:pt x="40687" y="82984"/>
                </a:lnTo>
                <a:lnTo>
                  <a:pt x="35242" y="78185"/>
                </a:lnTo>
                <a:lnTo>
                  <a:pt x="34796" y="76839"/>
                </a:lnTo>
                <a:lnTo>
                  <a:pt x="34498" y="74989"/>
                </a:lnTo>
                <a:lnTo>
                  <a:pt x="34300" y="72803"/>
                </a:lnTo>
                <a:lnTo>
                  <a:pt x="34167" y="69441"/>
                </a:lnTo>
                <a:lnTo>
                  <a:pt x="34020" y="60625"/>
                </a:lnTo>
                <a:lnTo>
                  <a:pt x="34934" y="56559"/>
                </a:lnTo>
                <a:lnTo>
                  <a:pt x="36495" y="52896"/>
                </a:lnTo>
                <a:lnTo>
                  <a:pt x="38489" y="49502"/>
                </a:lnTo>
                <a:lnTo>
                  <a:pt x="40770" y="46287"/>
                </a:lnTo>
                <a:lnTo>
                  <a:pt x="43243" y="43191"/>
                </a:lnTo>
                <a:lnTo>
                  <a:pt x="45845" y="40174"/>
                </a:lnTo>
                <a:lnTo>
                  <a:pt x="48532" y="37211"/>
                </a:lnTo>
                <a:lnTo>
                  <a:pt x="54057" y="31378"/>
                </a:lnTo>
                <a:lnTo>
                  <a:pt x="62522" y="22739"/>
                </a:lnTo>
                <a:lnTo>
                  <a:pt x="65365" y="20825"/>
                </a:lnTo>
                <a:lnTo>
                  <a:pt x="68212" y="19549"/>
                </a:lnTo>
                <a:lnTo>
                  <a:pt x="71063" y="18698"/>
                </a:lnTo>
                <a:lnTo>
                  <a:pt x="73917" y="18130"/>
                </a:lnTo>
                <a:lnTo>
                  <a:pt x="76772" y="17752"/>
                </a:lnTo>
                <a:lnTo>
                  <a:pt x="79627" y="17500"/>
                </a:lnTo>
                <a:lnTo>
                  <a:pt x="82483" y="17332"/>
                </a:lnTo>
                <a:lnTo>
                  <a:pt x="88197" y="17146"/>
                </a:lnTo>
                <a:lnTo>
                  <a:pt x="90101" y="18048"/>
                </a:lnTo>
                <a:lnTo>
                  <a:pt x="91371" y="19603"/>
                </a:lnTo>
                <a:lnTo>
                  <a:pt x="92217" y="21591"/>
                </a:lnTo>
                <a:lnTo>
                  <a:pt x="93734" y="23869"/>
                </a:lnTo>
                <a:lnTo>
                  <a:pt x="95698" y="26341"/>
                </a:lnTo>
                <a:lnTo>
                  <a:pt x="97960" y="28941"/>
                </a:lnTo>
                <a:lnTo>
                  <a:pt x="99467" y="31627"/>
                </a:lnTo>
                <a:lnTo>
                  <a:pt x="100473" y="34370"/>
                </a:lnTo>
                <a:lnTo>
                  <a:pt x="101142" y="37151"/>
                </a:lnTo>
                <a:lnTo>
                  <a:pt x="101590" y="39958"/>
                </a:lnTo>
                <a:lnTo>
                  <a:pt x="101887" y="42781"/>
                </a:lnTo>
                <a:lnTo>
                  <a:pt x="102483" y="512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9"/>
          <p:cNvSpPr/>
          <p:nvPr/>
        </p:nvSpPr>
        <p:spPr>
          <a:xfrm>
            <a:off x="6929437" y="3574732"/>
            <a:ext cx="162879" cy="342738"/>
          </a:xfrm>
          <a:custGeom>
            <a:avLst/>
            <a:gdLst/>
            <a:ahLst/>
            <a:cxnLst/>
            <a:rect l="0" t="0" r="0" b="0"/>
            <a:pathLst>
              <a:path w="162879" h="342738">
                <a:moveTo>
                  <a:pt x="0" y="0"/>
                </a:moveTo>
                <a:lnTo>
                  <a:pt x="0" y="20400"/>
                </a:lnTo>
                <a:lnTo>
                  <a:pt x="2540" y="28434"/>
                </a:lnTo>
                <a:lnTo>
                  <a:pt x="5892" y="38355"/>
                </a:lnTo>
                <a:lnTo>
                  <a:pt x="6785" y="43668"/>
                </a:lnTo>
                <a:lnTo>
                  <a:pt x="7381" y="49114"/>
                </a:lnTo>
                <a:lnTo>
                  <a:pt x="8731" y="54650"/>
                </a:lnTo>
                <a:lnTo>
                  <a:pt x="10583" y="60246"/>
                </a:lnTo>
                <a:lnTo>
                  <a:pt x="12771" y="65882"/>
                </a:lnTo>
                <a:lnTo>
                  <a:pt x="14229" y="72496"/>
                </a:lnTo>
                <a:lnTo>
                  <a:pt x="15201" y="79763"/>
                </a:lnTo>
                <a:lnTo>
                  <a:pt x="15849" y="87466"/>
                </a:lnTo>
                <a:lnTo>
                  <a:pt x="17233" y="94506"/>
                </a:lnTo>
                <a:lnTo>
                  <a:pt x="19109" y="101104"/>
                </a:lnTo>
                <a:lnTo>
                  <a:pt x="28963" y="129932"/>
                </a:lnTo>
                <a:lnTo>
                  <a:pt x="30739" y="138056"/>
                </a:lnTo>
                <a:lnTo>
                  <a:pt x="31922" y="146330"/>
                </a:lnTo>
                <a:lnTo>
                  <a:pt x="32712" y="154703"/>
                </a:lnTo>
                <a:lnTo>
                  <a:pt x="34191" y="164095"/>
                </a:lnTo>
                <a:lnTo>
                  <a:pt x="36129" y="174167"/>
                </a:lnTo>
                <a:lnTo>
                  <a:pt x="38374" y="184692"/>
                </a:lnTo>
                <a:lnTo>
                  <a:pt x="40822" y="194565"/>
                </a:lnTo>
                <a:lnTo>
                  <a:pt x="43407" y="204005"/>
                </a:lnTo>
                <a:lnTo>
                  <a:pt x="46083" y="213156"/>
                </a:lnTo>
                <a:lnTo>
                  <a:pt x="51597" y="233484"/>
                </a:lnTo>
                <a:lnTo>
                  <a:pt x="54401" y="244238"/>
                </a:lnTo>
                <a:lnTo>
                  <a:pt x="57222" y="254266"/>
                </a:lnTo>
                <a:lnTo>
                  <a:pt x="62897" y="273027"/>
                </a:lnTo>
                <a:lnTo>
                  <a:pt x="65744" y="281078"/>
                </a:lnTo>
                <a:lnTo>
                  <a:pt x="68595" y="288350"/>
                </a:lnTo>
                <a:lnTo>
                  <a:pt x="71447" y="295103"/>
                </a:lnTo>
                <a:lnTo>
                  <a:pt x="73349" y="301511"/>
                </a:lnTo>
                <a:lnTo>
                  <a:pt x="74617" y="307687"/>
                </a:lnTo>
                <a:lnTo>
                  <a:pt x="75462" y="313710"/>
                </a:lnTo>
                <a:lnTo>
                  <a:pt x="76402" y="322942"/>
                </a:lnTo>
                <a:lnTo>
                  <a:pt x="76930" y="333494"/>
                </a:lnTo>
                <a:lnTo>
                  <a:pt x="77005" y="336630"/>
                </a:lnTo>
                <a:lnTo>
                  <a:pt x="78006" y="338720"/>
                </a:lnTo>
                <a:lnTo>
                  <a:pt x="79627" y="340113"/>
                </a:lnTo>
                <a:lnTo>
                  <a:pt x="81659" y="341042"/>
                </a:lnTo>
                <a:lnTo>
                  <a:pt x="82062" y="341662"/>
                </a:lnTo>
                <a:lnTo>
                  <a:pt x="81378" y="342075"/>
                </a:lnTo>
                <a:lnTo>
                  <a:pt x="77987" y="342737"/>
                </a:lnTo>
                <a:lnTo>
                  <a:pt x="77709" y="341839"/>
                </a:lnTo>
                <a:lnTo>
                  <a:pt x="77400" y="338301"/>
                </a:lnTo>
                <a:lnTo>
                  <a:pt x="76365" y="336024"/>
                </a:lnTo>
                <a:lnTo>
                  <a:pt x="71310" y="328269"/>
                </a:lnTo>
                <a:lnTo>
                  <a:pt x="68437" y="318986"/>
                </a:lnTo>
                <a:lnTo>
                  <a:pt x="64388" y="309729"/>
                </a:lnTo>
                <a:lnTo>
                  <a:pt x="59415" y="299265"/>
                </a:lnTo>
                <a:lnTo>
                  <a:pt x="48461" y="277025"/>
                </a:lnTo>
                <a:lnTo>
                  <a:pt x="46595" y="270408"/>
                </a:lnTo>
                <a:lnTo>
                  <a:pt x="45351" y="263140"/>
                </a:lnTo>
                <a:lnTo>
                  <a:pt x="44521" y="255437"/>
                </a:lnTo>
                <a:lnTo>
                  <a:pt x="43016" y="247444"/>
                </a:lnTo>
                <a:lnTo>
                  <a:pt x="41060" y="239258"/>
                </a:lnTo>
                <a:lnTo>
                  <a:pt x="38803" y="230943"/>
                </a:lnTo>
                <a:lnTo>
                  <a:pt x="37299" y="223494"/>
                </a:lnTo>
                <a:lnTo>
                  <a:pt x="36296" y="216624"/>
                </a:lnTo>
                <a:lnTo>
                  <a:pt x="35628" y="210138"/>
                </a:lnTo>
                <a:lnTo>
                  <a:pt x="36134" y="202957"/>
                </a:lnTo>
                <a:lnTo>
                  <a:pt x="37425" y="195313"/>
                </a:lnTo>
                <a:lnTo>
                  <a:pt x="39238" y="187358"/>
                </a:lnTo>
                <a:lnTo>
                  <a:pt x="40446" y="179198"/>
                </a:lnTo>
                <a:lnTo>
                  <a:pt x="41252" y="170900"/>
                </a:lnTo>
                <a:lnTo>
                  <a:pt x="41788" y="162511"/>
                </a:lnTo>
                <a:lnTo>
                  <a:pt x="43099" y="155013"/>
                </a:lnTo>
                <a:lnTo>
                  <a:pt x="44925" y="148110"/>
                </a:lnTo>
                <a:lnTo>
                  <a:pt x="47096" y="141602"/>
                </a:lnTo>
                <a:lnTo>
                  <a:pt x="49495" y="135359"/>
                </a:lnTo>
                <a:lnTo>
                  <a:pt x="52046" y="129292"/>
                </a:lnTo>
                <a:lnTo>
                  <a:pt x="54700" y="123342"/>
                </a:lnTo>
                <a:lnTo>
                  <a:pt x="57422" y="116518"/>
                </a:lnTo>
                <a:lnTo>
                  <a:pt x="62986" y="101316"/>
                </a:lnTo>
                <a:lnTo>
                  <a:pt x="66756" y="94214"/>
                </a:lnTo>
                <a:lnTo>
                  <a:pt x="71174" y="87575"/>
                </a:lnTo>
                <a:lnTo>
                  <a:pt x="76025" y="81243"/>
                </a:lnTo>
                <a:lnTo>
                  <a:pt x="80211" y="75117"/>
                </a:lnTo>
                <a:lnTo>
                  <a:pt x="83954" y="69128"/>
                </a:lnTo>
                <a:lnTo>
                  <a:pt x="87402" y="63230"/>
                </a:lnTo>
                <a:lnTo>
                  <a:pt x="91605" y="58346"/>
                </a:lnTo>
                <a:lnTo>
                  <a:pt x="96313" y="54137"/>
                </a:lnTo>
                <a:lnTo>
                  <a:pt x="101357" y="50379"/>
                </a:lnTo>
                <a:lnTo>
                  <a:pt x="106624" y="46921"/>
                </a:lnTo>
                <a:lnTo>
                  <a:pt x="112040" y="43663"/>
                </a:lnTo>
                <a:lnTo>
                  <a:pt x="117556" y="40539"/>
                </a:lnTo>
                <a:lnTo>
                  <a:pt x="128764" y="34527"/>
                </a:lnTo>
                <a:lnTo>
                  <a:pt x="134420" y="31591"/>
                </a:lnTo>
                <a:lnTo>
                  <a:pt x="139143" y="29633"/>
                </a:lnTo>
                <a:lnTo>
                  <a:pt x="143245" y="28328"/>
                </a:lnTo>
                <a:lnTo>
                  <a:pt x="146932" y="27458"/>
                </a:lnTo>
                <a:lnTo>
                  <a:pt x="150342" y="26878"/>
                </a:lnTo>
                <a:lnTo>
                  <a:pt x="153568" y="26491"/>
                </a:lnTo>
                <a:lnTo>
                  <a:pt x="162878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80"/>
          <p:cNvSpPr/>
          <p:nvPr/>
        </p:nvSpPr>
        <p:spPr>
          <a:xfrm>
            <a:off x="7161295" y="3566672"/>
            <a:ext cx="179623" cy="307590"/>
          </a:xfrm>
          <a:custGeom>
            <a:avLst/>
            <a:gdLst/>
            <a:ahLst/>
            <a:cxnLst/>
            <a:rect l="0" t="0" r="0" b="0"/>
            <a:pathLst>
              <a:path w="179623" h="307590">
                <a:moveTo>
                  <a:pt x="16745" y="110930"/>
                </a:moveTo>
                <a:lnTo>
                  <a:pt x="16745" y="123949"/>
                </a:lnTo>
                <a:lnTo>
                  <a:pt x="17697" y="125324"/>
                </a:lnTo>
                <a:lnTo>
                  <a:pt x="19285" y="126241"/>
                </a:lnTo>
                <a:lnTo>
                  <a:pt x="21296" y="126852"/>
                </a:lnTo>
                <a:lnTo>
                  <a:pt x="22636" y="128213"/>
                </a:lnTo>
                <a:lnTo>
                  <a:pt x="23530" y="130072"/>
                </a:lnTo>
                <a:lnTo>
                  <a:pt x="24126" y="132264"/>
                </a:lnTo>
                <a:lnTo>
                  <a:pt x="25476" y="133725"/>
                </a:lnTo>
                <a:lnTo>
                  <a:pt x="27328" y="134699"/>
                </a:lnTo>
                <a:lnTo>
                  <a:pt x="31926" y="135782"/>
                </a:lnTo>
                <a:lnTo>
                  <a:pt x="37144" y="136263"/>
                </a:lnTo>
                <a:lnTo>
                  <a:pt x="42639" y="136477"/>
                </a:lnTo>
                <a:lnTo>
                  <a:pt x="49208" y="136572"/>
                </a:lnTo>
                <a:lnTo>
                  <a:pt x="58478" y="136614"/>
                </a:lnTo>
                <a:lnTo>
                  <a:pt x="62664" y="135672"/>
                </a:lnTo>
                <a:lnTo>
                  <a:pt x="66408" y="134093"/>
                </a:lnTo>
                <a:lnTo>
                  <a:pt x="69856" y="132087"/>
                </a:lnTo>
                <a:lnTo>
                  <a:pt x="73107" y="129797"/>
                </a:lnTo>
                <a:lnTo>
                  <a:pt x="76227" y="127318"/>
                </a:lnTo>
                <a:lnTo>
                  <a:pt x="79259" y="124713"/>
                </a:lnTo>
                <a:lnTo>
                  <a:pt x="83186" y="121071"/>
                </a:lnTo>
                <a:lnTo>
                  <a:pt x="100636" y="104079"/>
                </a:lnTo>
                <a:lnTo>
                  <a:pt x="113537" y="91267"/>
                </a:lnTo>
                <a:lnTo>
                  <a:pt x="116515" y="87344"/>
                </a:lnTo>
                <a:lnTo>
                  <a:pt x="119454" y="82824"/>
                </a:lnTo>
                <a:lnTo>
                  <a:pt x="122365" y="77905"/>
                </a:lnTo>
                <a:lnTo>
                  <a:pt x="125258" y="72721"/>
                </a:lnTo>
                <a:lnTo>
                  <a:pt x="131013" y="61881"/>
                </a:lnTo>
                <a:lnTo>
                  <a:pt x="133881" y="57276"/>
                </a:lnTo>
                <a:lnTo>
                  <a:pt x="136745" y="53253"/>
                </a:lnTo>
                <a:lnTo>
                  <a:pt x="139608" y="49619"/>
                </a:lnTo>
                <a:lnTo>
                  <a:pt x="141515" y="45291"/>
                </a:lnTo>
                <a:lnTo>
                  <a:pt x="142788" y="40500"/>
                </a:lnTo>
                <a:lnTo>
                  <a:pt x="143636" y="35402"/>
                </a:lnTo>
                <a:lnTo>
                  <a:pt x="143249" y="31051"/>
                </a:lnTo>
                <a:lnTo>
                  <a:pt x="142039" y="27197"/>
                </a:lnTo>
                <a:lnTo>
                  <a:pt x="138154" y="20376"/>
                </a:lnTo>
                <a:lnTo>
                  <a:pt x="133251" y="14169"/>
                </a:lnTo>
                <a:lnTo>
                  <a:pt x="127898" y="8235"/>
                </a:lnTo>
                <a:lnTo>
                  <a:pt x="125136" y="5319"/>
                </a:lnTo>
                <a:lnTo>
                  <a:pt x="121391" y="3375"/>
                </a:lnTo>
                <a:lnTo>
                  <a:pt x="116989" y="2079"/>
                </a:lnTo>
                <a:lnTo>
                  <a:pt x="112149" y="1216"/>
                </a:lnTo>
                <a:lnTo>
                  <a:pt x="107017" y="640"/>
                </a:lnTo>
                <a:lnTo>
                  <a:pt x="101691" y="256"/>
                </a:lnTo>
                <a:lnTo>
                  <a:pt x="96237" y="0"/>
                </a:lnTo>
                <a:lnTo>
                  <a:pt x="90694" y="781"/>
                </a:lnTo>
                <a:lnTo>
                  <a:pt x="85094" y="2255"/>
                </a:lnTo>
                <a:lnTo>
                  <a:pt x="79456" y="4190"/>
                </a:lnTo>
                <a:lnTo>
                  <a:pt x="74744" y="5480"/>
                </a:lnTo>
                <a:lnTo>
                  <a:pt x="70651" y="6340"/>
                </a:lnTo>
                <a:lnTo>
                  <a:pt x="66969" y="6913"/>
                </a:lnTo>
                <a:lnTo>
                  <a:pt x="62610" y="9201"/>
                </a:lnTo>
                <a:lnTo>
                  <a:pt x="57800" y="12630"/>
                </a:lnTo>
                <a:lnTo>
                  <a:pt x="52687" y="16822"/>
                </a:lnTo>
                <a:lnTo>
                  <a:pt x="47374" y="20569"/>
                </a:lnTo>
                <a:lnTo>
                  <a:pt x="41927" y="24020"/>
                </a:lnTo>
                <a:lnTo>
                  <a:pt x="36390" y="27272"/>
                </a:lnTo>
                <a:lnTo>
                  <a:pt x="31746" y="31345"/>
                </a:lnTo>
                <a:lnTo>
                  <a:pt x="27698" y="35966"/>
                </a:lnTo>
                <a:lnTo>
                  <a:pt x="24047" y="40952"/>
                </a:lnTo>
                <a:lnTo>
                  <a:pt x="20661" y="46180"/>
                </a:lnTo>
                <a:lnTo>
                  <a:pt x="17450" y="51571"/>
                </a:lnTo>
                <a:lnTo>
                  <a:pt x="14357" y="57070"/>
                </a:lnTo>
                <a:lnTo>
                  <a:pt x="12296" y="62641"/>
                </a:lnTo>
                <a:lnTo>
                  <a:pt x="10922" y="68260"/>
                </a:lnTo>
                <a:lnTo>
                  <a:pt x="10006" y="73911"/>
                </a:lnTo>
                <a:lnTo>
                  <a:pt x="8441" y="80535"/>
                </a:lnTo>
                <a:lnTo>
                  <a:pt x="6447" y="87809"/>
                </a:lnTo>
                <a:lnTo>
                  <a:pt x="4164" y="95516"/>
                </a:lnTo>
                <a:lnTo>
                  <a:pt x="2642" y="102559"/>
                </a:lnTo>
                <a:lnTo>
                  <a:pt x="1629" y="109160"/>
                </a:lnTo>
                <a:lnTo>
                  <a:pt x="952" y="115465"/>
                </a:lnTo>
                <a:lnTo>
                  <a:pt x="501" y="122526"/>
                </a:lnTo>
                <a:lnTo>
                  <a:pt x="201" y="130091"/>
                </a:lnTo>
                <a:lnTo>
                  <a:pt x="0" y="137991"/>
                </a:lnTo>
                <a:lnTo>
                  <a:pt x="819" y="146116"/>
                </a:lnTo>
                <a:lnTo>
                  <a:pt x="2318" y="154390"/>
                </a:lnTo>
                <a:lnTo>
                  <a:pt x="4269" y="162763"/>
                </a:lnTo>
                <a:lnTo>
                  <a:pt x="6523" y="171203"/>
                </a:lnTo>
                <a:lnTo>
                  <a:pt x="11567" y="188201"/>
                </a:lnTo>
                <a:lnTo>
                  <a:pt x="19762" y="213835"/>
                </a:lnTo>
                <a:lnTo>
                  <a:pt x="22566" y="221444"/>
                </a:lnTo>
                <a:lnTo>
                  <a:pt x="25388" y="228421"/>
                </a:lnTo>
                <a:lnTo>
                  <a:pt x="28222" y="234977"/>
                </a:lnTo>
                <a:lnTo>
                  <a:pt x="31064" y="242205"/>
                </a:lnTo>
                <a:lnTo>
                  <a:pt x="36761" y="257857"/>
                </a:lnTo>
                <a:lnTo>
                  <a:pt x="40566" y="264127"/>
                </a:lnTo>
                <a:lnTo>
                  <a:pt x="45009" y="269258"/>
                </a:lnTo>
                <a:lnTo>
                  <a:pt x="54071" y="277501"/>
                </a:lnTo>
                <a:lnTo>
                  <a:pt x="61274" y="284339"/>
                </a:lnTo>
                <a:lnTo>
                  <a:pt x="79504" y="302304"/>
                </a:lnTo>
                <a:lnTo>
                  <a:pt x="83350" y="304235"/>
                </a:lnTo>
                <a:lnTo>
                  <a:pt x="87818" y="305523"/>
                </a:lnTo>
                <a:lnTo>
                  <a:pt x="92702" y="306381"/>
                </a:lnTo>
                <a:lnTo>
                  <a:pt x="96910" y="306953"/>
                </a:lnTo>
                <a:lnTo>
                  <a:pt x="100668" y="307335"/>
                </a:lnTo>
                <a:lnTo>
                  <a:pt x="104127" y="307589"/>
                </a:lnTo>
                <a:lnTo>
                  <a:pt x="108337" y="306806"/>
                </a:lnTo>
                <a:lnTo>
                  <a:pt x="113049" y="305331"/>
                </a:lnTo>
                <a:lnTo>
                  <a:pt x="118094" y="303396"/>
                </a:lnTo>
                <a:lnTo>
                  <a:pt x="123364" y="301153"/>
                </a:lnTo>
                <a:lnTo>
                  <a:pt x="134298" y="296121"/>
                </a:lnTo>
                <a:lnTo>
                  <a:pt x="139881" y="292493"/>
                </a:lnTo>
                <a:lnTo>
                  <a:pt x="145508" y="288170"/>
                </a:lnTo>
                <a:lnTo>
                  <a:pt x="151164" y="283382"/>
                </a:lnTo>
                <a:lnTo>
                  <a:pt x="156840" y="278286"/>
                </a:lnTo>
                <a:lnTo>
                  <a:pt x="179622" y="2566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81"/>
          <p:cNvSpPr/>
          <p:nvPr/>
        </p:nvSpPr>
        <p:spPr>
          <a:xfrm>
            <a:off x="7413466" y="3455264"/>
            <a:ext cx="287497" cy="453797"/>
          </a:xfrm>
          <a:custGeom>
            <a:avLst/>
            <a:gdLst/>
            <a:ahLst/>
            <a:cxnLst/>
            <a:rect l="0" t="0" r="0" b="0"/>
            <a:pathLst>
              <a:path w="287497" h="453797">
                <a:moveTo>
                  <a:pt x="90328" y="119468"/>
                </a:moveTo>
                <a:lnTo>
                  <a:pt x="82948" y="112087"/>
                </a:lnTo>
                <a:lnTo>
                  <a:pt x="79746" y="111425"/>
                </a:lnTo>
                <a:lnTo>
                  <a:pt x="74480" y="111000"/>
                </a:lnTo>
                <a:lnTo>
                  <a:pt x="71220" y="113482"/>
                </a:lnTo>
                <a:lnTo>
                  <a:pt x="64029" y="120235"/>
                </a:lnTo>
                <a:lnTo>
                  <a:pt x="61366" y="122836"/>
                </a:lnTo>
                <a:lnTo>
                  <a:pt x="53067" y="135600"/>
                </a:lnTo>
                <a:lnTo>
                  <a:pt x="47415" y="146006"/>
                </a:lnTo>
                <a:lnTo>
                  <a:pt x="36026" y="168208"/>
                </a:lnTo>
                <a:lnTo>
                  <a:pt x="30317" y="182088"/>
                </a:lnTo>
                <a:lnTo>
                  <a:pt x="24604" y="197782"/>
                </a:lnTo>
                <a:lnTo>
                  <a:pt x="10318" y="239636"/>
                </a:lnTo>
                <a:lnTo>
                  <a:pt x="8414" y="248158"/>
                </a:lnTo>
                <a:lnTo>
                  <a:pt x="7144" y="256696"/>
                </a:lnTo>
                <a:lnTo>
                  <a:pt x="6297" y="265246"/>
                </a:lnTo>
                <a:lnTo>
                  <a:pt x="4781" y="273803"/>
                </a:lnTo>
                <a:lnTo>
                  <a:pt x="2816" y="282366"/>
                </a:lnTo>
                <a:lnTo>
                  <a:pt x="555" y="290932"/>
                </a:lnTo>
                <a:lnTo>
                  <a:pt x="0" y="298547"/>
                </a:lnTo>
                <a:lnTo>
                  <a:pt x="1922" y="312089"/>
                </a:lnTo>
                <a:lnTo>
                  <a:pt x="3412" y="324457"/>
                </a:lnTo>
                <a:lnTo>
                  <a:pt x="5026" y="336304"/>
                </a:lnTo>
                <a:lnTo>
                  <a:pt x="8919" y="347920"/>
                </a:lnTo>
                <a:lnTo>
                  <a:pt x="16364" y="359432"/>
                </a:lnTo>
                <a:lnTo>
                  <a:pt x="24118" y="369946"/>
                </a:lnTo>
                <a:lnTo>
                  <a:pt x="27564" y="377795"/>
                </a:lnTo>
                <a:lnTo>
                  <a:pt x="30388" y="380268"/>
                </a:lnTo>
                <a:lnTo>
                  <a:pt x="34176" y="381917"/>
                </a:lnTo>
                <a:lnTo>
                  <a:pt x="38606" y="383017"/>
                </a:lnTo>
                <a:lnTo>
                  <a:pt x="43464" y="383750"/>
                </a:lnTo>
                <a:lnTo>
                  <a:pt x="48608" y="384238"/>
                </a:lnTo>
                <a:lnTo>
                  <a:pt x="58451" y="384781"/>
                </a:lnTo>
                <a:lnTo>
                  <a:pt x="66001" y="385022"/>
                </a:lnTo>
                <a:lnTo>
                  <a:pt x="70300" y="384134"/>
                </a:lnTo>
                <a:lnTo>
                  <a:pt x="75071" y="382590"/>
                </a:lnTo>
                <a:lnTo>
                  <a:pt x="80157" y="380608"/>
                </a:lnTo>
                <a:lnTo>
                  <a:pt x="85453" y="378334"/>
                </a:lnTo>
                <a:lnTo>
                  <a:pt x="96416" y="373267"/>
                </a:lnTo>
                <a:lnTo>
                  <a:pt x="102007" y="369630"/>
                </a:lnTo>
                <a:lnTo>
                  <a:pt x="107640" y="365300"/>
                </a:lnTo>
                <a:lnTo>
                  <a:pt x="113299" y="360509"/>
                </a:lnTo>
                <a:lnTo>
                  <a:pt x="118977" y="355409"/>
                </a:lnTo>
                <a:lnTo>
                  <a:pt x="130367" y="344663"/>
                </a:lnTo>
                <a:lnTo>
                  <a:pt x="139238" y="333538"/>
                </a:lnTo>
                <a:lnTo>
                  <a:pt x="146357" y="321290"/>
                </a:lnTo>
                <a:lnTo>
                  <a:pt x="149588" y="314024"/>
                </a:lnTo>
                <a:lnTo>
                  <a:pt x="152695" y="306322"/>
                </a:lnTo>
                <a:lnTo>
                  <a:pt x="156671" y="298330"/>
                </a:lnTo>
                <a:lnTo>
                  <a:pt x="161227" y="290144"/>
                </a:lnTo>
                <a:lnTo>
                  <a:pt x="166169" y="281829"/>
                </a:lnTo>
                <a:lnTo>
                  <a:pt x="170417" y="273429"/>
                </a:lnTo>
                <a:lnTo>
                  <a:pt x="174201" y="264971"/>
                </a:lnTo>
                <a:lnTo>
                  <a:pt x="177676" y="256475"/>
                </a:lnTo>
                <a:lnTo>
                  <a:pt x="180945" y="247001"/>
                </a:lnTo>
                <a:lnTo>
                  <a:pt x="184078" y="236875"/>
                </a:lnTo>
                <a:lnTo>
                  <a:pt x="190097" y="216416"/>
                </a:lnTo>
                <a:lnTo>
                  <a:pt x="195947" y="197799"/>
                </a:lnTo>
                <a:lnTo>
                  <a:pt x="197889" y="188834"/>
                </a:lnTo>
                <a:lnTo>
                  <a:pt x="199183" y="179999"/>
                </a:lnTo>
                <a:lnTo>
                  <a:pt x="200046" y="171252"/>
                </a:lnTo>
                <a:lnTo>
                  <a:pt x="200621" y="161611"/>
                </a:lnTo>
                <a:lnTo>
                  <a:pt x="201260" y="140738"/>
                </a:lnTo>
                <a:lnTo>
                  <a:pt x="202383" y="130791"/>
                </a:lnTo>
                <a:lnTo>
                  <a:pt x="204084" y="121301"/>
                </a:lnTo>
                <a:lnTo>
                  <a:pt x="206171" y="112118"/>
                </a:lnTo>
                <a:lnTo>
                  <a:pt x="207561" y="103138"/>
                </a:lnTo>
                <a:lnTo>
                  <a:pt x="208489" y="94294"/>
                </a:lnTo>
                <a:lnTo>
                  <a:pt x="209107" y="85540"/>
                </a:lnTo>
                <a:lnTo>
                  <a:pt x="209519" y="77800"/>
                </a:lnTo>
                <a:lnTo>
                  <a:pt x="209977" y="64119"/>
                </a:lnTo>
                <a:lnTo>
                  <a:pt x="210271" y="39814"/>
                </a:lnTo>
                <a:lnTo>
                  <a:pt x="210334" y="15481"/>
                </a:lnTo>
                <a:lnTo>
                  <a:pt x="211290" y="12043"/>
                </a:lnTo>
                <a:lnTo>
                  <a:pt x="218563" y="0"/>
                </a:lnTo>
                <a:lnTo>
                  <a:pt x="218811" y="4166"/>
                </a:lnTo>
                <a:lnTo>
                  <a:pt x="219799" y="6405"/>
                </a:lnTo>
                <a:lnTo>
                  <a:pt x="223436" y="11433"/>
                </a:lnTo>
                <a:lnTo>
                  <a:pt x="224787" y="15059"/>
                </a:lnTo>
                <a:lnTo>
                  <a:pt x="226288" y="24169"/>
                </a:lnTo>
                <a:lnTo>
                  <a:pt x="226955" y="34568"/>
                </a:lnTo>
                <a:lnTo>
                  <a:pt x="227133" y="40008"/>
                </a:lnTo>
                <a:lnTo>
                  <a:pt x="229870" y="51133"/>
                </a:lnTo>
                <a:lnTo>
                  <a:pt x="233310" y="63379"/>
                </a:lnTo>
                <a:lnTo>
                  <a:pt x="234227" y="70645"/>
                </a:lnTo>
                <a:lnTo>
                  <a:pt x="234838" y="78347"/>
                </a:lnTo>
                <a:lnTo>
                  <a:pt x="235246" y="87292"/>
                </a:lnTo>
                <a:lnTo>
                  <a:pt x="235699" y="107390"/>
                </a:lnTo>
                <a:lnTo>
                  <a:pt x="235953" y="135574"/>
                </a:lnTo>
                <a:lnTo>
                  <a:pt x="236942" y="146398"/>
                </a:lnTo>
                <a:lnTo>
                  <a:pt x="238554" y="158377"/>
                </a:lnTo>
                <a:lnTo>
                  <a:pt x="240580" y="171124"/>
                </a:lnTo>
                <a:lnTo>
                  <a:pt x="241931" y="183433"/>
                </a:lnTo>
                <a:lnTo>
                  <a:pt x="242832" y="195449"/>
                </a:lnTo>
                <a:lnTo>
                  <a:pt x="243432" y="207269"/>
                </a:lnTo>
                <a:lnTo>
                  <a:pt x="244785" y="218960"/>
                </a:lnTo>
                <a:lnTo>
                  <a:pt x="246640" y="230563"/>
                </a:lnTo>
                <a:lnTo>
                  <a:pt x="248829" y="242109"/>
                </a:lnTo>
                <a:lnTo>
                  <a:pt x="253800" y="265098"/>
                </a:lnTo>
                <a:lnTo>
                  <a:pt x="256460" y="276562"/>
                </a:lnTo>
                <a:lnTo>
                  <a:pt x="258233" y="288015"/>
                </a:lnTo>
                <a:lnTo>
                  <a:pt x="259415" y="299460"/>
                </a:lnTo>
                <a:lnTo>
                  <a:pt x="260203" y="310900"/>
                </a:lnTo>
                <a:lnTo>
                  <a:pt x="261681" y="321384"/>
                </a:lnTo>
                <a:lnTo>
                  <a:pt x="263618" y="331232"/>
                </a:lnTo>
                <a:lnTo>
                  <a:pt x="265862" y="340654"/>
                </a:lnTo>
                <a:lnTo>
                  <a:pt x="268311" y="349793"/>
                </a:lnTo>
                <a:lnTo>
                  <a:pt x="273572" y="367567"/>
                </a:lnTo>
                <a:lnTo>
                  <a:pt x="275356" y="376307"/>
                </a:lnTo>
                <a:lnTo>
                  <a:pt x="276545" y="384992"/>
                </a:lnTo>
                <a:lnTo>
                  <a:pt x="277866" y="400356"/>
                </a:lnTo>
                <a:lnTo>
                  <a:pt x="278454" y="410360"/>
                </a:lnTo>
                <a:lnTo>
                  <a:pt x="278715" y="420521"/>
                </a:lnTo>
                <a:lnTo>
                  <a:pt x="278883" y="438015"/>
                </a:lnTo>
                <a:lnTo>
                  <a:pt x="279848" y="440418"/>
                </a:lnTo>
                <a:lnTo>
                  <a:pt x="281445" y="442020"/>
                </a:lnTo>
                <a:lnTo>
                  <a:pt x="286301" y="444590"/>
                </a:lnTo>
                <a:lnTo>
                  <a:pt x="286700" y="445754"/>
                </a:lnTo>
                <a:lnTo>
                  <a:pt x="287496" y="4537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82"/>
          <p:cNvSpPr/>
          <p:nvPr/>
        </p:nvSpPr>
        <p:spPr>
          <a:xfrm>
            <a:off x="7529512" y="3592531"/>
            <a:ext cx="454344" cy="201083"/>
          </a:xfrm>
          <a:custGeom>
            <a:avLst/>
            <a:gdLst/>
            <a:ahLst/>
            <a:cxnLst/>
            <a:rect l="0" t="0" r="0" b="0"/>
            <a:pathLst>
              <a:path w="454344" h="201083">
                <a:moveTo>
                  <a:pt x="0" y="50781"/>
                </a:moveTo>
                <a:lnTo>
                  <a:pt x="0" y="42561"/>
                </a:lnTo>
                <a:lnTo>
                  <a:pt x="12736" y="42278"/>
                </a:lnTo>
                <a:lnTo>
                  <a:pt x="32921" y="42218"/>
                </a:lnTo>
                <a:lnTo>
                  <a:pt x="43524" y="39673"/>
                </a:lnTo>
                <a:lnTo>
                  <a:pt x="49018" y="37660"/>
                </a:lnTo>
                <a:lnTo>
                  <a:pt x="62743" y="35425"/>
                </a:lnTo>
                <a:lnTo>
                  <a:pt x="70404" y="34828"/>
                </a:lnTo>
                <a:lnTo>
                  <a:pt x="83996" y="34166"/>
                </a:lnTo>
                <a:lnTo>
                  <a:pt x="97339" y="33872"/>
                </a:lnTo>
                <a:lnTo>
                  <a:pt x="214323" y="33637"/>
                </a:lnTo>
                <a:lnTo>
                  <a:pt x="222893" y="32684"/>
                </a:lnTo>
                <a:lnTo>
                  <a:pt x="231463" y="31096"/>
                </a:lnTo>
                <a:lnTo>
                  <a:pt x="240033" y="29085"/>
                </a:lnTo>
                <a:lnTo>
                  <a:pt x="247652" y="27745"/>
                </a:lnTo>
                <a:lnTo>
                  <a:pt x="261197" y="26255"/>
                </a:lnTo>
                <a:lnTo>
                  <a:pt x="268429" y="25858"/>
                </a:lnTo>
                <a:lnTo>
                  <a:pt x="284084" y="25417"/>
                </a:lnTo>
                <a:lnTo>
                  <a:pt x="304683" y="25133"/>
                </a:lnTo>
                <a:lnTo>
                  <a:pt x="315120" y="25095"/>
                </a:lnTo>
                <a:lnTo>
                  <a:pt x="319617" y="24132"/>
                </a:lnTo>
                <a:lnTo>
                  <a:pt x="333680" y="18283"/>
                </a:lnTo>
                <a:lnTo>
                  <a:pt x="342853" y="16501"/>
                </a:lnTo>
                <a:lnTo>
                  <a:pt x="322748" y="16491"/>
                </a:lnTo>
                <a:lnTo>
                  <a:pt x="309730" y="21042"/>
                </a:lnTo>
                <a:lnTo>
                  <a:pt x="298359" y="23872"/>
                </a:lnTo>
                <a:lnTo>
                  <a:pt x="291989" y="27074"/>
                </a:lnTo>
                <a:lnTo>
                  <a:pt x="288957" y="29261"/>
                </a:lnTo>
                <a:lnTo>
                  <a:pt x="285983" y="32625"/>
                </a:lnTo>
                <a:lnTo>
                  <a:pt x="283048" y="36772"/>
                </a:lnTo>
                <a:lnTo>
                  <a:pt x="280139" y="41442"/>
                </a:lnTo>
                <a:lnTo>
                  <a:pt x="278199" y="45507"/>
                </a:lnTo>
                <a:lnTo>
                  <a:pt x="276906" y="49170"/>
                </a:lnTo>
                <a:lnTo>
                  <a:pt x="276044" y="52565"/>
                </a:lnTo>
                <a:lnTo>
                  <a:pt x="274517" y="56733"/>
                </a:lnTo>
                <a:lnTo>
                  <a:pt x="272546" y="61416"/>
                </a:lnTo>
                <a:lnTo>
                  <a:pt x="270280" y="66444"/>
                </a:lnTo>
                <a:lnTo>
                  <a:pt x="268769" y="71700"/>
                </a:lnTo>
                <a:lnTo>
                  <a:pt x="267762" y="77110"/>
                </a:lnTo>
                <a:lnTo>
                  <a:pt x="267091" y="82621"/>
                </a:lnTo>
                <a:lnTo>
                  <a:pt x="266643" y="89153"/>
                </a:lnTo>
                <a:lnTo>
                  <a:pt x="266344" y="96365"/>
                </a:lnTo>
                <a:lnTo>
                  <a:pt x="265924" y="117627"/>
                </a:lnTo>
                <a:lnTo>
                  <a:pt x="265749" y="190183"/>
                </a:lnTo>
                <a:lnTo>
                  <a:pt x="266701" y="192294"/>
                </a:lnTo>
                <a:lnTo>
                  <a:pt x="268288" y="193700"/>
                </a:lnTo>
                <a:lnTo>
                  <a:pt x="270298" y="194638"/>
                </a:lnTo>
                <a:lnTo>
                  <a:pt x="277679" y="200509"/>
                </a:lnTo>
                <a:lnTo>
                  <a:pt x="279417" y="201082"/>
                </a:lnTo>
                <a:lnTo>
                  <a:pt x="280576" y="200512"/>
                </a:lnTo>
                <a:lnTo>
                  <a:pt x="281348" y="199179"/>
                </a:lnTo>
                <a:lnTo>
                  <a:pt x="282815" y="198291"/>
                </a:lnTo>
                <a:lnTo>
                  <a:pt x="286986" y="197303"/>
                </a:lnTo>
                <a:lnTo>
                  <a:pt x="292015" y="194325"/>
                </a:lnTo>
                <a:lnTo>
                  <a:pt x="294689" y="192197"/>
                </a:lnTo>
                <a:lnTo>
                  <a:pt x="297424" y="188873"/>
                </a:lnTo>
                <a:lnTo>
                  <a:pt x="300201" y="184753"/>
                </a:lnTo>
                <a:lnTo>
                  <a:pt x="303004" y="180100"/>
                </a:lnTo>
                <a:lnTo>
                  <a:pt x="305825" y="175094"/>
                </a:lnTo>
                <a:lnTo>
                  <a:pt x="311500" y="164451"/>
                </a:lnTo>
                <a:lnTo>
                  <a:pt x="320049" y="147749"/>
                </a:lnTo>
                <a:lnTo>
                  <a:pt x="323856" y="141144"/>
                </a:lnTo>
                <a:lnTo>
                  <a:pt x="328299" y="133883"/>
                </a:lnTo>
                <a:lnTo>
                  <a:pt x="333166" y="126185"/>
                </a:lnTo>
                <a:lnTo>
                  <a:pt x="336411" y="118195"/>
                </a:lnTo>
                <a:lnTo>
                  <a:pt x="338574" y="110011"/>
                </a:lnTo>
                <a:lnTo>
                  <a:pt x="340016" y="101698"/>
                </a:lnTo>
                <a:lnTo>
                  <a:pt x="342882" y="93298"/>
                </a:lnTo>
                <a:lnTo>
                  <a:pt x="346699" y="84841"/>
                </a:lnTo>
                <a:lnTo>
                  <a:pt x="361959" y="55286"/>
                </a:lnTo>
                <a:lnTo>
                  <a:pt x="364179" y="49022"/>
                </a:lnTo>
                <a:lnTo>
                  <a:pt x="365658" y="42941"/>
                </a:lnTo>
                <a:lnTo>
                  <a:pt x="366645" y="36982"/>
                </a:lnTo>
                <a:lnTo>
                  <a:pt x="368256" y="31104"/>
                </a:lnTo>
                <a:lnTo>
                  <a:pt x="370281" y="25281"/>
                </a:lnTo>
                <a:lnTo>
                  <a:pt x="372583" y="19493"/>
                </a:lnTo>
                <a:lnTo>
                  <a:pt x="374120" y="14682"/>
                </a:lnTo>
                <a:lnTo>
                  <a:pt x="375143" y="10523"/>
                </a:lnTo>
                <a:lnTo>
                  <a:pt x="375825" y="6797"/>
                </a:lnTo>
                <a:lnTo>
                  <a:pt x="377233" y="4314"/>
                </a:lnTo>
                <a:lnTo>
                  <a:pt x="379124" y="2658"/>
                </a:lnTo>
                <a:lnTo>
                  <a:pt x="384451" y="0"/>
                </a:lnTo>
                <a:lnTo>
                  <a:pt x="384889" y="735"/>
                </a:lnTo>
                <a:lnTo>
                  <a:pt x="385503" y="6319"/>
                </a:lnTo>
                <a:lnTo>
                  <a:pt x="385648" y="11335"/>
                </a:lnTo>
                <a:lnTo>
                  <a:pt x="385756" y="43547"/>
                </a:lnTo>
                <a:lnTo>
                  <a:pt x="385762" y="77992"/>
                </a:lnTo>
                <a:lnTo>
                  <a:pt x="386715" y="86066"/>
                </a:lnTo>
                <a:lnTo>
                  <a:pt x="388302" y="94307"/>
                </a:lnTo>
                <a:lnTo>
                  <a:pt x="390313" y="102658"/>
                </a:lnTo>
                <a:lnTo>
                  <a:pt x="391654" y="111084"/>
                </a:lnTo>
                <a:lnTo>
                  <a:pt x="392547" y="119558"/>
                </a:lnTo>
                <a:lnTo>
                  <a:pt x="393143" y="128065"/>
                </a:lnTo>
                <a:lnTo>
                  <a:pt x="394493" y="135641"/>
                </a:lnTo>
                <a:lnTo>
                  <a:pt x="396346" y="142597"/>
                </a:lnTo>
                <a:lnTo>
                  <a:pt x="398532" y="149139"/>
                </a:lnTo>
                <a:lnTo>
                  <a:pt x="400943" y="154453"/>
                </a:lnTo>
                <a:lnTo>
                  <a:pt x="403503" y="158948"/>
                </a:lnTo>
                <a:lnTo>
                  <a:pt x="406162" y="162897"/>
                </a:lnTo>
                <a:lnTo>
                  <a:pt x="408887" y="166483"/>
                </a:lnTo>
                <a:lnTo>
                  <a:pt x="411657" y="169826"/>
                </a:lnTo>
                <a:lnTo>
                  <a:pt x="417273" y="176080"/>
                </a:lnTo>
                <a:lnTo>
                  <a:pt x="426942" y="186191"/>
                </a:lnTo>
                <a:lnTo>
                  <a:pt x="432957" y="187163"/>
                </a:lnTo>
                <a:lnTo>
                  <a:pt x="444513" y="187711"/>
                </a:lnTo>
                <a:lnTo>
                  <a:pt x="447790" y="187787"/>
                </a:lnTo>
                <a:lnTo>
                  <a:pt x="449973" y="186886"/>
                </a:lnTo>
                <a:lnTo>
                  <a:pt x="451431" y="185333"/>
                </a:lnTo>
                <a:lnTo>
                  <a:pt x="454343" y="1793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3"/>
          <p:cNvSpPr/>
          <p:nvPr/>
        </p:nvSpPr>
        <p:spPr>
          <a:xfrm>
            <a:off x="8061007" y="3591877"/>
            <a:ext cx="180024" cy="188596"/>
          </a:xfrm>
          <a:custGeom>
            <a:avLst/>
            <a:gdLst/>
            <a:ahLst/>
            <a:cxnLst/>
            <a:rect l="0" t="0" r="0" b="0"/>
            <a:pathLst>
              <a:path w="180024" h="188596">
                <a:moveTo>
                  <a:pt x="0" y="0"/>
                </a:moveTo>
                <a:lnTo>
                  <a:pt x="0" y="17321"/>
                </a:lnTo>
                <a:lnTo>
                  <a:pt x="952" y="22025"/>
                </a:lnTo>
                <a:lnTo>
                  <a:pt x="2540" y="27066"/>
                </a:lnTo>
                <a:lnTo>
                  <a:pt x="4551" y="32332"/>
                </a:lnTo>
                <a:lnTo>
                  <a:pt x="5892" y="37747"/>
                </a:lnTo>
                <a:lnTo>
                  <a:pt x="6785" y="43262"/>
                </a:lnTo>
                <a:lnTo>
                  <a:pt x="7381" y="48844"/>
                </a:lnTo>
                <a:lnTo>
                  <a:pt x="8730" y="55423"/>
                </a:lnTo>
                <a:lnTo>
                  <a:pt x="10583" y="62666"/>
                </a:lnTo>
                <a:lnTo>
                  <a:pt x="12771" y="70352"/>
                </a:lnTo>
                <a:lnTo>
                  <a:pt x="14228" y="78334"/>
                </a:lnTo>
                <a:lnTo>
                  <a:pt x="15201" y="86513"/>
                </a:lnTo>
                <a:lnTo>
                  <a:pt x="15850" y="94823"/>
                </a:lnTo>
                <a:lnTo>
                  <a:pt x="16281" y="102268"/>
                </a:lnTo>
                <a:lnTo>
                  <a:pt x="16761" y="115620"/>
                </a:lnTo>
                <a:lnTo>
                  <a:pt x="17842" y="122800"/>
                </a:lnTo>
                <a:lnTo>
                  <a:pt x="19514" y="130444"/>
                </a:lnTo>
                <a:lnTo>
                  <a:pt x="21582" y="138398"/>
                </a:lnTo>
                <a:lnTo>
                  <a:pt x="22960" y="144653"/>
                </a:lnTo>
                <a:lnTo>
                  <a:pt x="23880" y="149775"/>
                </a:lnTo>
                <a:lnTo>
                  <a:pt x="24492" y="154143"/>
                </a:lnTo>
                <a:lnTo>
                  <a:pt x="24900" y="158007"/>
                </a:lnTo>
                <a:lnTo>
                  <a:pt x="25173" y="161536"/>
                </a:lnTo>
                <a:lnTo>
                  <a:pt x="25355" y="164840"/>
                </a:lnTo>
                <a:lnTo>
                  <a:pt x="25556" y="171053"/>
                </a:lnTo>
                <a:lnTo>
                  <a:pt x="25715" y="179867"/>
                </a:lnTo>
                <a:lnTo>
                  <a:pt x="25718" y="147936"/>
                </a:lnTo>
                <a:lnTo>
                  <a:pt x="26670" y="141486"/>
                </a:lnTo>
                <a:lnTo>
                  <a:pt x="28257" y="134329"/>
                </a:lnTo>
                <a:lnTo>
                  <a:pt x="30268" y="126700"/>
                </a:lnTo>
                <a:lnTo>
                  <a:pt x="31609" y="118757"/>
                </a:lnTo>
                <a:lnTo>
                  <a:pt x="32502" y="110604"/>
                </a:lnTo>
                <a:lnTo>
                  <a:pt x="33099" y="102311"/>
                </a:lnTo>
                <a:lnTo>
                  <a:pt x="35401" y="94877"/>
                </a:lnTo>
                <a:lnTo>
                  <a:pt x="38841" y="88016"/>
                </a:lnTo>
                <a:lnTo>
                  <a:pt x="43038" y="81538"/>
                </a:lnTo>
                <a:lnTo>
                  <a:pt x="46790" y="74361"/>
                </a:lnTo>
                <a:lnTo>
                  <a:pt x="50243" y="66719"/>
                </a:lnTo>
                <a:lnTo>
                  <a:pt x="53499" y="58767"/>
                </a:lnTo>
                <a:lnTo>
                  <a:pt x="57574" y="51560"/>
                </a:lnTo>
                <a:lnTo>
                  <a:pt x="62194" y="44851"/>
                </a:lnTo>
                <a:lnTo>
                  <a:pt x="67181" y="38473"/>
                </a:lnTo>
                <a:lnTo>
                  <a:pt x="72410" y="33269"/>
                </a:lnTo>
                <a:lnTo>
                  <a:pt x="77800" y="28847"/>
                </a:lnTo>
                <a:lnTo>
                  <a:pt x="83299" y="24946"/>
                </a:lnTo>
                <a:lnTo>
                  <a:pt x="88871" y="22346"/>
                </a:lnTo>
                <a:lnTo>
                  <a:pt x="94490" y="20612"/>
                </a:lnTo>
                <a:lnTo>
                  <a:pt x="100141" y="19457"/>
                </a:lnTo>
                <a:lnTo>
                  <a:pt x="104861" y="18686"/>
                </a:lnTo>
                <a:lnTo>
                  <a:pt x="108959" y="18172"/>
                </a:lnTo>
                <a:lnTo>
                  <a:pt x="112645" y="17830"/>
                </a:lnTo>
                <a:lnTo>
                  <a:pt x="117007" y="17601"/>
                </a:lnTo>
                <a:lnTo>
                  <a:pt x="126933" y="17348"/>
                </a:lnTo>
                <a:lnTo>
                  <a:pt x="132247" y="18233"/>
                </a:lnTo>
                <a:lnTo>
                  <a:pt x="137694" y="19775"/>
                </a:lnTo>
                <a:lnTo>
                  <a:pt x="143231" y="21756"/>
                </a:lnTo>
                <a:lnTo>
                  <a:pt x="146923" y="24029"/>
                </a:lnTo>
                <a:lnTo>
                  <a:pt x="149384" y="26497"/>
                </a:lnTo>
                <a:lnTo>
                  <a:pt x="151025" y="29095"/>
                </a:lnTo>
                <a:lnTo>
                  <a:pt x="153070" y="32731"/>
                </a:lnTo>
                <a:lnTo>
                  <a:pt x="157884" y="41853"/>
                </a:lnTo>
                <a:lnTo>
                  <a:pt x="165948" y="57697"/>
                </a:lnTo>
                <a:lnTo>
                  <a:pt x="167782" y="64183"/>
                </a:lnTo>
                <a:lnTo>
                  <a:pt x="169006" y="71363"/>
                </a:lnTo>
                <a:lnTo>
                  <a:pt x="169820" y="79008"/>
                </a:lnTo>
                <a:lnTo>
                  <a:pt x="171316" y="86962"/>
                </a:lnTo>
                <a:lnTo>
                  <a:pt x="173266" y="95122"/>
                </a:lnTo>
                <a:lnTo>
                  <a:pt x="175518" y="103420"/>
                </a:lnTo>
                <a:lnTo>
                  <a:pt x="176067" y="110857"/>
                </a:lnTo>
                <a:lnTo>
                  <a:pt x="175481" y="117719"/>
                </a:lnTo>
                <a:lnTo>
                  <a:pt x="174137" y="124200"/>
                </a:lnTo>
                <a:lnTo>
                  <a:pt x="173242" y="130425"/>
                </a:lnTo>
                <a:lnTo>
                  <a:pt x="172644" y="136480"/>
                </a:lnTo>
                <a:lnTo>
                  <a:pt x="172247" y="142422"/>
                </a:lnTo>
                <a:lnTo>
                  <a:pt x="171981" y="148288"/>
                </a:lnTo>
                <a:lnTo>
                  <a:pt x="171687" y="159886"/>
                </a:lnTo>
                <a:lnTo>
                  <a:pt x="172560" y="164693"/>
                </a:lnTo>
                <a:lnTo>
                  <a:pt x="174095" y="168850"/>
                </a:lnTo>
                <a:lnTo>
                  <a:pt x="176071" y="172575"/>
                </a:lnTo>
                <a:lnTo>
                  <a:pt x="177389" y="176010"/>
                </a:lnTo>
                <a:lnTo>
                  <a:pt x="178266" y="179252"/>
                </a:lnTo>
                <a:lnTo>
                  <a:pt x="180023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4"/>
          <p:cNvSpPr/>
          <p:nvPr/>
        </p:nvSpPr>
        <p:spPr>
          <a:xfrm>
            <a:off x="8318182" y="3566160"/>
            <a:ext cx="145722" cy="461070"/>
          </a:xfrm>
          <a:custGeom>
            <a:avLst/>
            <a:gdLst/>
            <a:ahLst/>
            <a:cxnLst/>
            <a:rect l="0" t="0" r="0" b="0"/>
            <a:pathLst>
              <a:path w="145722" h="461070">
                <a:moveTo>
                  <a:pt x="94298" y="0"/>
                </a:moveTo>
                <a:lnTo>
                  <a:pt x="99237" y="0"/>
                </a:lnTo>
                <a:lnTo>
                  <a:pt x="89996" y="0"/>
                </a:lnTo>
                <a:lnTo>
                  <a:pt x="87619" y="952"/>
                </a:lnTo>
                <a:lnTo>
                  <a:pt x="85083" y="2540"/>
                </a:lnTo>
                <a:lnTo>
                  <a:pt x="82440" y="4551"/>
                </a:lnTo>
                <a:lnTo>
                  <a:pt x="79725" y="6844"/>
                </a:lnTo>
                <a:lnTo>
                  <a:pt x="76962" y="9325"/>
                </a:lnTo>
                <a:lnTo>
                  <a:pt x="74169" y="11932"/>
                </a:lnTo>
                <a:lnTo>
                  <a:pt x="71353" y="15574"/>
                </a:lnTo>
                <a:lnTo>
                  <a:pt x="68523" y="19908"/>
                </a:lnTo>
                <a:lnTo>
                  <a:pt x="65686" y="24702"/>
                </a:lnTo>
                <a:lnTo>
                  <a:pt x="57451" y="37648"/>
                </a:lnTo>
                <a:lnTo>
                  <a:pt x="52588" y="45101"/>
                </a:lnTo>
                <a:lnTo>
                  <a:pt x="48394" y="51975"/>
                </a:lnTo>
                <a:lnTo>
                  <a:pt x="44646" y="58462"/>
                </a:lnTo>
                <a:lnTo>
                  <a:pt x="41193" y="64692"/>
                </a:lnTo>
                <a:lnTo>
                  <a:pt x="36988" y="71703"/>
                </a:lnTo>
                <a:lnTo>
                  <a:pt x="27234" y="87113"/>
                </a:lnTo>
                <a:lnTo>
                  <a:pt x="22918" y="95222"/>
                </a:lnTo>
                <a:lnTo>
                  <a:pt x="19089" y="103486"/>
                </a:lnTo>
                <a:lnTo>
                  <a:pt x="15584" y="111853"/>
                </a:lnTo>
                <a:lnTo>
                  <a:pt x="12294" y="120289"/>
                </a:lnTo>
                <a:lnTo>
                  <a:pt x="6099" y="137282"/>
                </a:lnTo>
                <a:lnTo>
                  <a:pt x="4065" y="144861"/>
                </a:lnTo>
                <a:lnTo>
                  <a:pt x="1807" y="158363"/>
                </a:lnTo>
                <a:lnTo>
                  <a:pt x="804" y="170713"/>
                </a:lnTo>
                <a:lnTo>
                  <a:pt x="357" y="181600"/>
                </a:lnTo>
                <a:lnTo>
                  <a:pt x="47" y="194929"/>
                </a:lnTo>
                <a:lnTo>
                  <a:pt x="983" y="195675"/>
                </a:lnTo>
                <a:lnTo>
                  <a:pt x="4565" y="196504"/>
                </a:lnTo>
                <a:lnTo>
                  <a:pt x="6854" y="196725"/>
                </a:lnTo>
                <a:lnTo>
                  <a:pt x="9331" y="196872"/>
                </a:lnTo>
                <a:lnTo>
                  <a:pt x="11936" y="196971"/>
                </a:lnTo>
                <a:lnTo>
                  <a:pt x="14625" y="196084"/>
                </a:lnTo>
                <a:lnTo>
                  <a:pt x="17370" y="194540"/>
                </a:lnTo>
                <a:lnTo>
                  <a:pt x="20153" y="192558"/>
                </a:lnTo>
                <a:lnTo>
                  <a:pt x="23912" y="190284"/>
                </a:lnTo>
                <a:lnTo>
                  <a:pt x="28324" y="187816"/>
                </a:lnTo>
                <a:lnTo>
                  <a:pt x="33171" y="185218"/>
                </a:lnTo>
                <a:lnTo>
                  <a:pt x="37353" y="182534"/>
                </a:lnTo>
                <a:lnTo>
                  <a:pt x="41095" y="179791"/>
                </a:lnTo>
                <a:lnTo>
                  <a:pt x="44542" y="177011"/>
                </a:lnTo>
                <a:lnTo>
                  <a:pt x="48745" y="173252"/>
                </a:lnTo>
                <a:lnTo>
                  <a:pt x="58495" y="163996"/>
                </a:lnTo>
                <a:lnTo>
                  <a:pt x="74694" y="148074"/>
                </a:lnTo>
                <a:lnTo>
                  <a:pt x="79323" y="141579"/>
                </a:lnTo>
                <a:lnTo>
                  <a:pt x="83362" y="134391"/>
                </a:lnTo>
                <a:lnTo>
                  <a:pt x="87008" y="126741"/>
                </a:lnTo>
                <a:lnTo>
                  <a:pt x="91342" y="119737"/>
                </a:lnTo>
                <a:lnTo>
                  <a:pt x="96137" y="113162"/>
                </a:lnTo>
                <a:lnTo>
                  <a:pt x="101240" y="106873"/>
                </a:lnTo>
                <a:lnTo>
                  <a:pt x="104641" y="100777"/>
                </a:lnTo>
                <a:lnTo>
                  <a:pt x="108419" y="88922"/>
                </a:lnTo>
                <a:lnTo>
                  <a:pt x="112639" y="77303"/>
                </a:lnTo>
                <a:lnTo>
                  <a:pt x="115098" y="71538"/>
                </a:lnTo>
                <a:lnTo>
                  <a:pt x="120370" y="60052"/>
                </a:lnTo>
                <a:lnTo>
                  <a:pt x="123109" y="54322"/>
                </a:lnTo>
                <a:lnTo>
                  <a:pt x="126152" y="42875"/>
                </a:lnTo>
                <a:lnTo>
                  <a:pt x="126965" y="37156"/>
                </a:lnTo>
                <a:lnTo>
                  <a:pt x="130406" y="28261"/>
                </a:lnTo>
                <a:lnTo>
                  <a:pt x="135826" y="19340"/>
                </a:lnTo>
                <a:lnTo>
                  <a:pt x="135319" y="17656"/>
                </a:lnTo>
                <a:lnTo>
                  <a:pt x="131005" y="11687"/>
                </a:lnTo>
                <a:lnTo>
                  <a:pt x="129662" y="9956"/>
                </a:lnTo>
                <a:lnTo>
                  <a:pt x="129304" y="10448"/>
                </a:lnTo>
                <a:lnTo>
                  <a:pt x="128907" y="13533"/>
                </a:lnTo>
                <a:lnTo>
                  <a:pt x="127848" y="14737"/>
                </a:lnTo>
                <a:lnTo>
                  <a:pt x="126189" y="15539"/>
                </a:lnTo>
                <a:lnTo>
                  <a:pt x="124132" y="16075"/>
                </a:lnTo>
                <a:lnTo>
                  <a:pt x="122759" y="18336"/>
                </a:lnTo>
                <a:lnTo>
                  <a:pt x="121235" y="25929"/>
                </a:lnTo>
                <a:lnTo>
                  <a:pt x="120377" y="36363"/>
                </a:lnTo>
                <a:lnTo>
                  <a:pt x="120123" y="50038"/>
                </a:lnTo>
                <a:lnTo>
                  <a:pt x="122603" y="63197"/>
                </a:lnTo>
                <a:lnTo>
                  <a:pt x="124598" y="70706"/>
                </a:lnTo>
                <a:lnTo>
                  <a:pt x="126815" y="84129"/>
                </a:lnTo>
                <a:lnTo>
                  <a:pt x="128752" y="97398"/>
                </a:lnTo>
                <a:lnTo>
                  <a:pt x="130602" y="104937"/>
                </a:lnTo>
                <a:lnTo>
                  <a:pt x="132788" y="112820"/>
                </a:lnTo>
                <a:lnTo>
                  <a:pt x="137758" y="129200"/>
                </a:lnTo>
                <a:lnTo>
                  <a:pt x="140416" y="137568"/>
                </a:lnTo>
                <a:lnTo>
                  <a:pt x="142188" y="146957"/>
                </a:lnTo>
                <a:lnTo>
                  <a:pt x="143370" y="157026"/>
                </a:lnTo>
                <a:lnTo>
                  <a:pt x="144158" y="167549"/>
                </a:lnTo>
                <a:lnTo>
                  <a:pt x="144683" y="177421"/>
                </a:lnTo>
                <a:lnTo>
                  <a:pt x="145266" y="196011"/>
                </a:lnTo>
                <a:lnTo>
                  <a:pt x="145671" y="239877"/>
                </a:lnTo>
                <a:lnTo>
                  <a:pt x="145721" y="274290"/>
                </a:lnTo>
                <a:lnTo>
                  <a:pt x="144772" y="282872"/>
                </a:lnTo>
                <a:lnTo>
                  <a:pt x="143188" y="291451"/>
                </a:lnTo>
                <a:lnTo>
                  <a:pt x="141179" y="300028"/>
                </a:lnTo>
                <a:lnTo>
                  <a:pt x="139839" y="308604"/>
                </a:lnTo>
                <a:lnTo>
                  <a:pt x="138946" y="317178"/>
                </a:lnTo>
                <a:lnTo>
                  <a:pt x="138351" y="325752"/>
                </a:lnTo>
                <a:lnTo>
                  <a:pt x="137001" y="334325"/>
                </a:lnTo>
                <a:lnTo>
                  <a:pt x="135150" y="342899"/>
                </a:lnTo>
                <a:lnTo>
                  <a:pt x="132961" y="351472"/>
                </a:lnTo>
                <a:lnTo>
                  <a:pt x="129599" y="360044"/>
                </a:lnTo>
                <a:lnTo>
                  <a:pt x="125452" y="368617"/>
                </a:lnTo>
                <a:lnTo>
                  <a:pt x="116717" y="384809"/>
                </a:lnTo>
                <a:lnTo>
                  <a:pt x="109660" y="398356"/>
                </a:lnTo>
                <a:lnTo>
                  <a:pt x="105492" y="404635"/>
                </a:lnTo>
                <a:lnTo>
                  <a:pt x="100807" y="410727"/>
                </a:lnTo>
                <a:lnTo>
                  <a:pt x="95781" y="416693"/>
                </a:lnTo>
                <a:lnTo>
                  <a:pt x="90524" y="422575"/>
                </a:lnTo>
                <a:lnTo>
                  <a:pt x="79603" y="434191"/>
                </a:lnTo>
                <a:lnTo>
                  <a:pt x="67295" y="446890"/>
                </a:lnTo>
                <a:lnTo>
                  <a:pt x="62961" y="450327"/>
                </a:lnTo>
                <a:lnTo>
                  <a:pt x="58167" y="453570"/>
                </a:lnTo>
                <a:lnTo>
                  <a:pt x="53065" y="456685"/>
                </a:lnTo>
                <a:lnTo>
                  <a:pt x="48712" y="458762"/>
                </a:lnTo>
                <a:lnTo>
                  <a:pt x="44857" y="460146"/>
                </a:lnTo>
                <a:lnTo>
                  <a:pt x="41334" y="461069"/>
                </a:lnTo>
                <a:lnTo>
                  <a:pt x="38035" y="460732"/>
                </a:lnTo>
                <a:lnTo>
                  <a:pt x="34881" y="459554"/>
                </a:lnTo>
                <a:lnTo>
                  <a:pt x="31826" y="457817"/>
                </a:lnTo>
                <a:lnTo>
                  <a:pt x="28838" y="456659"/>
                </a:lnTo>
                <a:lnTo>
                  <a:pt x="25892" y="455887"/>
                </a:lnTo>
                <a:lnTo>
                  <a:pt x="22977" y="455372"/>
                </a:lnTo>
                <a:lnTo>
                  <a:pt x="20081" y="453124"/>
                </a:lnTo>
                <a:lnTo>
                  <a:pt x="17197" y="449720"/>
                </a:lnTo>
                <a:lnTo>
                  <a:pt x="14323" y="445545"/>
                </a:lnTo>
                <a:lnTo>
                  <a:pt x="11453" y="441810"/>
                </a:lnTo>
                <a:lnTo>
                  <a:pt x="8588" y="438368"/>
                </a:lnTo>
                <a:lnTo>
                  <a:pt x="5725" y="435120"/>
                </a:lnTo>
                <a:lnTo>
                  <a:pt x="3817" y="431050"/>
                </a:lnTo>
                <a:lnTo>
                  <a:pt x="1696" y="421448"/>
                </a:lnTo>
                <a:lnTo>
                  <a:pt x="755" y="410830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5"/>
          <p:cNvSpPr/>
          <p:nvPr/>
        </p:nvSpPr>
        <p:spPr>
          <a:xfrm>
            <a:off x="8558213" y="3411854"/>
            <a:ext cx="25718" cy="360047"/>
          </a:xfrm>
          <a:custGeom>
            <a:avLst/>
            <a:gdLst/>
            <a:ahLst/>
            <a:cxnLst/>
            <a:rect l="0" t="0" r="0" b="0"/>
            <a:pathLst>
              <a:path w="25718" h="360047">
                <a:moveTo>
                  <a:pt x="25717" y="0"/>
                </a:moveTo>
                <a:lnTo>
                  <a:pt x="17498" y="0"/>
                </a:lnTo>
                <a:lnTo>
                  <a:pt x="17158" y="10583"/>
                </a:lnTo>
                <a:lnTo>
                  <a:pt x="17154" y="12771"/>
                </a:lnTo>
                <a:lnTo>
                  <a:pt x="18103" y="16134"/>
                </a:lnTo>
                <a:lnTo>
                  <a:pt x="19688" y="20281"/>
                </a:lnTo>
                <a:lnTo>
                  <a:pt x="21697" y="24951"/>
                </a:lnTo>
                <a:lnTo>
                  <a:pt x="23038" y="29969"/>
                </a:lnTo>
                <a:lnTo>
                  <a:pt x="23930" y="35220"/>
                </a:lnTo>
                <a:lnTo>
                  <a:pt x="24525" y="40625"/>
                </a:lnTo>
                <a:lnTo>
                  <a:pt x="25187" y="51711"/>
                </a:lnTo>
                <a:lnTo>
                  <a:pt x="25481" y="63940"/>
                </a:lnTo>
                <a:lnTo>
                  <a:pt x="25685" y="107939"/>
                </a:lnTo>
                <a:lnTo>
                  <a:pt x="24743" y="117680"/>
                </a:lnTo>
                <a:lnTo>
                  <a:pt x="23163" y="127031"/>
                </a:lnTo>
                <a:lnTo>
                  <a:pt x="21157" y="136122"/>
                </a:lnTo>
                <a:lnTo>
                  <a:pt x="19819" y="145993"/>
                </a:lnTo>
                <a:lnTo>
                  <a:pt x="18927" y="156384"/>
                </a:lnTo>
                <a:lnTo>
                  <a:pt x="18333" y="167121"/>
                </a:lnTo>
                <a:lnTo>
                  <a:pt x="16984" y="177137"/>
                </a:lnTo>
                <a:lnTo>
                  <a:pt x="15133" y="186672"/>
                </a:lnTo>
                <a:lnTo>
                  <a:pt x="12945" y="195885"/>
                </a:lnTo>
                <a:lnTo>
                  <a:pt x="11487" y="204885"/>
                </a:lnTo>
                <a:lnTo>
                  <a:pt x="10516" y="213743"/>
                </a:lnTo>
                <a:lnTo>
                  <a:pt x="9868" y="222506"/>
                </a:lnTo>
                <a:lnTo>
                  <a:pt x="8484" y="231205"/>
                </a:lnTo>
                <a:lnTo>
                  <a:pt x="6607" y="239862"/>
                </a:lnTo>
                <a:lnTo>
                  <a:pt x="4405" y="248491"/>
                </a:lnTo>
                <a:lnTo>
                  <a:pt x="2937" y="256148"/>
                </a:lnTo>
                <a:lnTo>
                  <a:pt x="1957" y="263158"/>
                </a:lnTo>
                <a:lnTo>
                  <a:pt x="1304" y="269736"/>
                </a:lnTo>
                <a:lnTo>
                  <a:pt x="869" y="276027"/>
                </a:lnTo>
                <a:lnTo>
                  <a:pt x="580" y="282126"/>
                </a:lnTo>
                <a:lnTo>
                  <a:pt x="258" y="293982"/>
                </a:lnTo>
                <a:lnTo>
                  <a:pt x="5" y="338905"/>
                </a:lnTo>
                <a:lnTo>
                  <a:pt x="0" y="355478"/>
                </a:lnTo>
                <a:lnTo>
                  <a:pt x="952" y="357000"/>
                </a:lnTo>
                <a:lnTo>
                  <a:pt x="2540" y="358015"/>
                </a:lnTo>
                <a:lnTo>
                  <a:pt x="8571" y="3600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6"/>
          <p:cNvSpPr/>
          <p:nvPr/>
        </p:nvSpPr>
        <p:spPr>
          <a:xfrm>
            <a:off x="8575357" y="3558937"/>
            <a:ext cx="240031" cy="169596"/>
          </a:xfrm>
          <a:custGeom>
            <a:avLst/>
            <a:gdLst/>
            <a:ahLst/>
            <a:cxnLst/>
            <a:rect l="0" t="0" r="0" b="0"/>
            <a:pathLst>
              <a:path w="240031" h="169596">
                <a:moveTo>
                  <a:pt x="0" y="118665"/>
                </a:moveTo>
                <a:lnTo>
                  <a:pt x="7381" y="126046"/>
                </a:lnTo>
                <a:lnTo>
                  <a:pt x="10583" y="126708"/>
                </a:lnTo>
                <a:lnTo>
                  <a:pt x="17234" y="127168"/>
                </a:lnTo>
                <a:lnTo>
                  <a:pt x="33514" y="127229"/>
                </a:lnTo>
                <a:lnTo>
                  <a:pt x="37582" y="126279"/>
                </a:lnTo>
                <a:lnTo>
                  <a:pt x="44643" y="122684"/>
                </a:lnTo>
                <a:lnTo>
                  <a:pt x="48813" y="121344"/>
                </a:lnTo>
                <a:lnTo>
                  <a:pt x="53496" y="120451"/>
                </a:lnTo>
                <a:lnTo>
                  <a:pt x="58525" y="119856"/>
                </a:lnTo>
                <a:lnTo>
                  <a:pt x="62828" y="118507"/>
                </a:lnTo>
                <a:lnTo>
                  <a:pt x="70152" y="114467"/>
                </a:lnTo>
                <a:lnTo>
                  <a:pt x="74390" y="112057"/>
                </a:lnTo>
                <a:lnTo>
                  <a:pt x="84180" y="106838"/>
                </a:lnTo>
                <a:lnTo>
                  <a:pt x="134336" y="81507"/>
                </a:lnTo>
                <a:lnTo>
                  <a:pt x="139087" y="77701"/>
                </a:lnTo>
                <a:lnTo>
                  <a:pt x="143207" y="73258"/>
                </a:lnTo>
                <a:lnTo>
                  <a:pt x="146907" y="68391"/>
                </a:lnTo>
                <a:lnTo>
                  <a:pt x="151278" y="64194"/>
                </a:lnTo>
                <a:lnTo>
                  <a:pt x="156098" y="60444"/>
                </a:lnTo>
                <a:lnTo>
                  <a:pt x="161215" y="56991"/>
                </a:lnTo>
                <a:lnTo>
                  <a:pt x="165580" y="53737"/>
                </a:lnTo>
                <a:lnTo>
                  <a:pt x="169441" y="50614"/>
                </a:lnTo>
                <a:lnTo>
                  <a:pt x="172968" y="47580"/>
                </a:lnTo>
                <a:lnTo>
                  <a:pt x="176272" y="43653"/>
                </a:lnTo>
                <a:lnTo>
                  <a:pt x="179427" y="39130"/>
                </a:lnTo>
                <a:lnTo>
                  <a:pt x="182483" y="34209"/>
                </a:lnTo>
                <a:lnTo>
                  <a:pt x="185474" y="29976"/>
                </a:lnTo>
                <a:lnTo>
                  <a:pt x="188419" y="26201"/>
                </a:lnTo>
                <a:lnTo>
                  <a:pt x="191335" y="22733"/>
                </a:lnTo>
                <a:lnTo>
                  <a:pt x="193279" y="19468"/>
                </a:lnTo>
                <a:lnTo>
                  <a:pt x="194575" y="16338"/>
                </a:lnTo>
                <a:lnTo>
                  <a:pt x="196656" y="9023"/>
                </a:lnTo>
                <a:lnTo>
                  <a:pt x="196940" y="5483"/>
                </a:lnTo>
                <a:lnTo>
                  <a:pt x="197016" y="3205"/>
                </a:lnTo>
                <a:lnTo>
                  <a:pt x="196114" y="1687"/>
                </a:lnTo>
                <a:lnTo>
                  <a:pt x="194560" y="675"/>
                </a:lnTo>
                <a:lnTo>
                  <a:pt x="192572" y="0"/>
                </a:lnTo>
                <a:lnTo>
                  <a:pt x="189341" y="502"/>
                </a:lnTo>
                <a:lnTo>
                  <a:pt x="185283" y="1790"/>
                </a:lnTo>
                <a:lnTo>
                  <a:pt x="180672" y="3601"/>
                </a:lnTo>
                <a:lnTo>
                  <a:pt x="175694" y="4808"/>
                </a:lnTo>
                <a:lnTo>
                  <a:pt x="170468" y="5613"/>
                </a:lnTo>
                <a:lnTo>
                  <a:pt x="165081" y="6150"/>
                </a:lnTo>
                <a:lnTo>
                  <a:pt x="160536" y="8412"/>
                </a:lnTo>
                <a:lnTo>
                  <a:pt x="156555" y="11826"/>
                </a:lnTo>
                <a:lnTo>
                  <a:pt x="152947" y="16006"/>
                </a:lnTo>
                <a:lnTo>
                  <a:pt x="148637" y="19746"/>
                </a:lnTo>
                <a:lnTo>
                  <a:pt x="143859" y="23192"/>
                </a:lnTo>
                <a:lnTo>
                  <a:pt x="138769" y="26441"/>
                </a:lnTo>
                <a:lnTo>
                  <a:pt x="134422" y="30512"/>
                </a:lnTo>
                <a:lnTo>
                  <a:pt x="130572" y="35131"/>
                </a:lnTo>
                <a:lnTo>
                  <a:pt x="127053" y="40116"/>
                </a:lnTo>
                <a:lnTo>
                  <a:pt x="122803" y="45344"/>
                </a:lnTo>
                <a:lnTo>
                  <a:pt x="118064" y="50734"/>
                </a:lnTo>
                <a:lnTo>
                  <a:pt x="112999" y="56233"/>
                </a:lnTo>
                <a:lnTo>
                  <a:pt x="108671" y="61804"/>
                </a:lnTo>
                <a:lnTo>
                  <a:pt x="104832" y="67423"/>
                </a:lnTo>
                <a:lnTo>
                  <a:pt x="101321" y="73073"/>
                </a:lnTo>
                <a:lnTo>
                  <a:pt x="98027" y="78745"/>
                </a:lnTo>
                <a:lnTo>
                  <a:pt x="91828" y="90128"/>
                </a:lnTo>
                <a:lnTo>
                  <a:pt x="89793" y="95831"/>
                </a:lnTo>
                <a:lnTo>
                  <a:pt x="88438" y="101537"/>
                </a:lnTo>
                <a:lnTo>
                  <a:pt x="87533" y="107246"/>
                </a:lnTo>
                <a:lnTo>
                  <a:pt x="86931" y="112958"/>
                </a:lnTo>
                <a:lnTo>
                  <a:pt x="86529" y="118670"/>
                </a:lnTo>
                <a:lnTo>
                  <a:pt x="86082" y="129145"/>
                </a:lnTo>
                <a:lnTo>
                  <a:pt x="85884" y="136975"/>
                </a:lnTo>
                <a:lnTo>
                  <a:pt x="86783" y="140397"/>
                </a:lnTo>
                <a:lnTo>
                  <a:pt x="88336" y="143630"/>
                </a:lnTo>
                <a:lnTo>
                  <a:pt x="90323" y="146739"/>
                </a:lnTo>
                <a:lnTo>
                  <a:pt x="92600" y="149763"/>
                </a:lnTo>
                <a:lnTo>
                  <a:pt x="95071" y="152732"/>
                </a:lnTo>
                <a:lnTo>
                  <a:pt x="97671" y="155664"/>
                </a:lnTo>
                <a:lnTo>
                  <a:pt x="103100" y="161462"/>
                </a:lnTo>
                <a:lnTo>
                  <a:pt x="105881" y="164341"/>
                </a:lnTo>
                <a:lnTo>
                  <a:pt x="108688" y="166261"/>
                </a:lnTo>
                <a:lnTo>
                  <a:pt x="114345" y="168394"/>
                </a:lnTo>
                <a:lnTo>
                  <a:pt x="118140" y="168962"/>
                </a:lnTo>
                <a:lnTo>
                  <a:pt x="122576" y="169342"/>
                </a:lnTo>
                <a:lnTo>
                  <a:pt x="127436" y="169595"/>
                </a:lnTo>
                <a:lnTo>
                  <a:pt x="131630" y="168811"/>
                </a:lnTo>
                <a:lnTo>
                  <a:pt x="138830" y="165400"/>
                </a:lnTo>
                <a:lnTo>
                  <a:pt x="143036" y="164109"/>
                </a:lnTo>
                <a:lnTo>
                  <a:pt x="147745" y="163248"/>
                </a:lnTo>
                <a:lnTo>
                  <a:pt x="152789" y="162675"/>
                </a:lnTo>
                <a:lnTo>
                  <a:pt x="158057" y="161340"/>
                </a:lnTo>
                <a:lnTo>
                  <a:pt x="163474" y="159498"/>
                </a:lnTo>
                <a:lnTo>
                  <a:pt x="168990" y="157317"/>
                </a:lnTo>
                <a:lnTo>
                  <a:pt x="174573" y="154910"/>
                </a:lnTo>
                <a:lnTo>
                  <a:pt x="185856" y="149697"/>
                </a:lnTo>
                <a:lnTo>
                  <a:pt x="202918" y="141406"/>
                </a:lnTo>
                <a:lnTo>
                  <a:pt x="207668" y="138588"/>
                </a:lnTo>
                <a:lnTo>
                  <a:pt x="211788" y="135757"/>
                </a:lnTo>
                <a:lnTo>
                  <a:pt x="215487" y="132917"/>
                </a:lnTo>
                <a:lnTo>
                  <a:pt x="218906" y="129119"/>
                </a:lnTo>
                <a:lnTo>
                  <a:pt x="222137" y="124682"/>
                </a:lnTo>
                <a:lnTo>
                  <a:pt x="225244" y="119819"/>
                </a:lnTo>
                <a:lnTo>
                  <a:pt x="228268" y="116577"/>
                </a:lnTo>
                <a:lnTo>
                  <a:pt x="231236" y="114415"/>
                </a:lnTo>
                <a:lnTo>
                  <a:pt x="234168" y="112974"/>
                </a:lnTo>
                <a:lnTo>
                  <a:pt x="236122" y="111061"/>
                </a:lnTo>
                <a:lnTo>
                  <a:pt x="237425" y="108834"/>
                </a:lnTo>
                <a:lnTo>
                  <a:pt x="240030" y="1015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7"/>
          <p:cNvSpPr/>
          <p:nvPr/>
        </p:nvSpPr>
        <p:spPr>
          <a:xfrm>
            <a:off x="6843712" y="4929187"/>
            <a:ext cx="60008" cy="544306"/>
          </a:xfrm>
          <a:custGeom>
            <a:avLst/>
            <a:gdLst/>
            <a:ahLst/>
            <a:cxnLst/>
            <a:rect l="0" t="0" r="0" b="0"/>
            <a:pathLst>
              <a:path w="60008" h="544306">
                <a:moveTo>
                  <a:pt x="0" y="0"/>
                </a:moveTo>
                <a:lnTo>
                  <a:pt x="0" y="24702"/>
                </a:lnTo>
                <a:lnTo>
                  <a:pt x="953" y="29803"/>
                </a:lnTo>
                <a:lnTo>
                  <a:pt x="2540" y="35109"/>
                </a:lnTo>
                <a:lnTo>
                  <a:pt x="4551" y="40551"/>
                </a:lnTo>
                <a:lnTo>
                  <a:pt x="5892" y="47989"/>
                </a:lnTo>
                <a:lnTo>
                  <a:pt x="6785" y="56758"/>
                </a:lnTo>
                <a:lnTo>
                  <a:pt x="7381" y="66413"/>
                </a:lnTo>
                <a:lnTo>
                  <a:pt x="8043" y="87302"/>
                </a:lnTo>
                <a:lnTo>
                  <a:pt x="8220" y="98206"/>
                </a:lnTo>
                <a:lnTo>
                  <a:pt x="9290" y="110239"/>
                </a:lnTo>
                <a:lnTo>
                  <a:pt x="10956" y="123023"/>
                </a:lnTo>
                <a:lnTo>
                  <a:pt x="13019" y="136307"/>
                </a:lnTo>
                <a:lnTo>
                  <a:pt x="17852" y="163769"/>
                </a:lnTo>
                <a:lnTo>
                  <a:pt x="20473" y="177759"/>
                </a:lnTo>
                <a:lnTo>
                  <a:pt x="22221" y="191848"/>
                </a:lnTo>
                <a:lnTo>
                  <a:pt x="23387" y="206004"/>
                </a:lnTo>
                <a:lnTo>
                  <a:pt x="24164" y="220204"/>
                </a:lnTo>
                <a:lnTo>
                  <a:pt x="25634" y="234433"/>
                </a:lnTo>
                <a:lnTo>
                  <a:pt x="27567" y="248681"/>
                </a:lnTo>
                <a:lnTo>
                  <a:pt x="29808" y="262942"/>
                </a:lnTo>
                <a:lnTo>
                  <a:pt x="31302" y="277213"/>
                </a:lnTo>
                <a:lnTo>
                  <a:pt x="32298" y="291488"/>
                </a:lnTo>
                <a:lnTo>
                  <a:pt x="32962" y="305768"/>
                </a:lnTo>
                <a:lnTo>
                  <a:pt x="34358" y="320050"/>
                </a:lnTo>
                <a:lnTo>
                  <a:pt x="36240" y="334334"/>
                </a:lnTo>
                <a:lnTo>
                  <a:pt x="38447" y="348620"/>
                </a:lnTo>
                <a:lnTo>
                  <a:pt x="39918" y="362905"/>
                </a:lnTo>
                <a:lnTo>
                  <a:pt x="40901" y="377192"/>
                </a:lnTo>
                <a:lnTo>
                  <a:pt x="41990" y="404814"/>
                </a:lnTo>
                <a:lnTo>
                  <a:pt x="42475" y="429790"/>
                </a:lnTo>
                <a:lnTo>
                  <a:pt x="43557" y="440831"/>
                </a:lnTo>
                <a:lnTo>
                  <a:pt x="45231" y="451050"/>
                </a:lnTo>
                <a:lnTo>
                  <a:pt x="47299" y="460720"/>
                </a:lnTo>
                <a:lnTo>
                  <a:pt x="48678" y="470024"/>
                </a:lnTo>
                <a:lnTo>
                  <a:pt x="49597" y="479085"/>
                </a:lnTo>
                <a:lnTo>
                  <a:pt x="50619" y="495819"/>
                </a:lnTo>
                <a:lnTo>
                  <a:pt x="51072" y="509606"/>
                </a:lnTo>
                <a:lnTo>
                  <a:pt x="51404" y="536515"/>
                </a:lnTo>
                <a:lnTo>
                  <a:pt x="52367" y="538652"/>
                </a:lnTo>
                <a:lnTo>
                  <a:pt x="53961" y="541029"/>
                </a:lnTo>
                <a:lnTo>
                  <a:pt x="55976" y="543566"/>
                </a:lnTo>
                <a:lnTo>
                  <a:pt x="57321" y="544305"/>
                </a:lnTo>
                <a:lnTo>
                  <a:pt x="58216" y="543845"/>
                </a:lnTo>
                <a:lnTo>
                  <a:pt x="60007" y="5400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8"/>
          <p:cNvSpPr/>
          <p:nvPr/>
        </p:nvSpPr>
        <p:spPr>
          <a:xfrm>
            <a:off x="6715125" y="4895446"/>
            <a:ext cx="290815" cy="272408"/>
          </a:xfrm>
          <a:custGeom>
            <a:avLst/>
            <a:gdLst/>
            <a:ahLst/>
            <a:cxnLst/>
            <a:rect l="0" t="0" r="0" b="0"/>
            <a:pathLst>
              <a:path w="290815" h="272408">
                <a:moveTo>
                  <a:pt x="0" y="162329"/>
                </a:moveTo>
                <a:lnTo>
                  <a:pt x="0" y="157778"/>
                </a:lnTo>
                <a:lnTo>
                  <a:pt x="952" y="155485"/>
                </a:lnTo>
                <a:lnTo>
                  <a:pt x="5891" y="147707"/>
                </a:lnTo>
                <a:lnTo>
                  <a:pt x="7380" y="142178"/>
                </a:lnTo>
                <a:lnTo>
                  <a:pt x="13123" y="134005"/>
                </a:lnTo>
                <a:lnTo>
                  <a:pt x="17321" y="129159"/>
                </a:lnTo>
                <a:lnTo>
                  <a:pt x="21072" y="123070"/>
                </a:lnTo>
                <a:lnTo>
                  <a:pt x="24526" y="116154"/>
                </a:lnTo>
                <a:lnTo>
                  <a:pt x="27780" y="108686"/>
                </a:lnTo>
                <a:lnTo>
                  <a:pt x="31855" y="101802"/>
                </a:lnTo>
                <a:lnTo>
                  <a:pt x="36476" y="95307"/>
                </a:lnTo>
                <a:lnTo>
                  <a:pt x="41462" y="89073"/>
                </a:lnTo>
                <a:lnTo>
                  <a:pt x="46691" y="82059"/>
                </a:lnTo>
                <a:lnTo>
                  <a:pt x="57581" y="66646"/>
                </a:lnTo>
                <a:lnTo>
                  <a:pt x="64105" y="59487"/>
                </a:lnTo>
                <a:lnTo>
                  <a:pt x="71311" y="52810"/>
                </a:lnTo>
                <a:lnTo>
                  <a:pt x="78973" y="46455"/>
                </a:lnTo>
                <a:lnTo>
                  <a:pt x="86939" y="40312"/>
                </a:lnTo>
                <a:lnTo>
                  <a:pt x="95106" y="34312"/>
                </a:lnTo>
                <a:lnTo>
                  <a:pt x="103409" y="28406"/>
                </a:lnTo>
                <a:lnTo>
                  <a:pt x="111802" y="23517"/>
                </a:lnTo>
                <a:lnTo>
                  <a:pt x="120255" y="19305"/>
                </a:lnTo>
                <a:lnTo>
                  <a:pt x="128747" y="15545"/>
                </a:lnTo>
                <a:lnTo>
                  <a:pt x="137266" y="12085"/>
                </a:lnTo>
                <a:lnTo>
                  <a:pt x="145803" y="8826"/>
                </a:lnTo>
                <a:lnTo>
                  <a:pt x="154352" y="5702"/>
                </a:lnTo>
                <a:lnTo>
                  <a:pt x="162909" y="3618"/>
                </a:lnTo>
                <a:lnTo>
                  <a:pt x="171471" y="2229"/>
                </a:lnTo>
                <a:lnTo>
                  <a:pt x="180036" y="1303"/>
                </a:lnTo>
                <a:lnTo>
                  <a:pt x="187651" y="686"/>
                </a:lnTo>
                <a:lnTo>
                  <a:pt x="194633" y="274"/>
                </a:lnTo>
                <a:lnTo>
                  <a:pt x="201193" y="0"/>
                </a:lnTo>
                <a:lnTo>
                  <a:pt x="207471" y="770"/>
                </a:lnTo>
                <a:lnTo>
                  <a:pt x="213561" y="2235"/>
                </a:lnTo>
                <a:lnTo>
                  <a:pt x="219526" y="4165"/>
                </a:lnTo>
                <a:lnTo>
                  <a:pt x="225408" y="5451"/>
                </a:lnTo>
                <a:lnTo>
                  <a:pt x="231235" y="6309"/>
                </a:lnTo>
                <a:lnTo>
                  <a:pt x="237024" y="6880"/>
                </a:lnTo>
                <a:lnTo>
                  <a:pt x="242789" y="9166"/>
                </a:lnTo>
                <a:lnTo>
                  <a:pt x="248536" y="12595"/>
                </a:lnTo>
                <a:lnTo>
                  <a:pt x="254273" y="16787"/>
                </a:lnTo>
                <a:lnTo>
                  <a:pt x="260002" y="20533"/>
                </a:lnTo>
                <a:lnTo>
                  <a:pt x="265727" y="23983"/>
                </a:lnTo>
                <a:lnTo>
                  <a:pt x="271449" y="27236"/>
                </a:lnTo>
                <a:lnTo>
                  <a:pt x="276216" y="32262"/>
                </a:lnTo>
                <a:lnTo>
                  <a:pt x="280347" y="38470"/>
                </a:lnTo>
                <a:lnTo>
                  <a:pt x="284053" y="45466"/>
                </a:lnTo>
                <a:lnTo>
                  <a:pt x="286523" y="52035"/>
                </a:lnTo>
                <a:lnTo>
                  <a:pt x="288170" y="58319"/>
                </a:lnTo>
                <a:lnTo>
                  <a:pt x="289268" y="64414"/>
                </a:lnTo>
                <a:lnTo>
                  <a:pt x="290000" y="71335"/>
                </a:lnTo>
                <a:lnTo>
                  <a:pt x="290488" y="78806"/>
                </a:lnTo>
                <a:lnTo>
                  <a:pt x="290814" y="86645"/>
                </a:lnTo>
                <a:lnTo>
                  <a:pt x="290079" y="94728"/>
                </a:lnTo>
                <a:lnTo>
                  <a:pt x="288635" y="102974"/>
                </a:lnTo>
                <a:lnTo>
                  <a:pt x="286722" y="111329"/>
                </a:lnTo>
                <a:lnTo>
                  <a:pt x="284492" y="119756"/>
                </a:lnTo>
                <a:lnTo>
                  <a:pt x="279476" y="136740"/>
                </a:lnTo>
                <a:lnTo>
                  <a:pt x="275852" y="145269"/>
                </a:lnTo>
                <a:lnTo>
                  <a:pt x="271531" y="153814"/>
                </a:lnTo>
                <a:lnTo>
                  <a:pt x="266745" y="162367"/>
                </a:lnTo>
                <a:lnTo>
                  <a:pt x="262602" y="170927"/>
                </a:lnTo>
                <a:lnTo>
                  <a:pt x="258888" y="179491"/>
                </a:lnTo>
                <a:lnTo>
                  <a:pt x="255459" y="188058"/>
                </a:lnTo>
                <a:lnTo>
                  <a:pt x="251269" y="195674"/>
                </a:lnTo>
                <a:lnTo>
                  <a:pt x="246570" y="202656"/>
                </a:lnTo>
                <a:lnTo>
                  <a:pt x="241532" y="209216"/>
                </a:lnTo>
                <a:lnTo>
                  <a:pt x="236269" y="216447"/>
                </a:lnTo>
                <a:lnTo>
                  <a:pt x="225341" y="232101"/>
                </a:lnTo>
                <a:lnTo>
                  <a:pt x="219760" y="238371"/>
                </a:lnTo>
                <a:lnTo>
                  <a:pt x="214134" y="243504"/>
                </a:lnTo>
                <a:lnTo>
                  <a:pt x="208478" y="247878"/>
                </a:lnTo>
                <a:lnTo>
                  <a:pt x="202803" y="251747"/>
                </a:lnTo>
                <a:lnTo>
                  <a:pt x="197114" y="255278"/>
                </a:lnTo>
                <a:lnTo>
                  <a:pt x="191416" y="258585"/>
                </a:lnTo>
                <a:lnTo>
                  <a:pt x="182546" y="262259"/>
                </a:lnTo>
                <a:lnTo>
                  <a:pt x="178847" y="263239"/>
                </a:lnTo>
                <a:lnTo>
                  <a:pt x="172198" y="266868"/>
                </a:lnTo>
                <a:lnTo>
                  <a:pt x="169091" y="269169"/>
                </a:lnTo>
                <a:lnTo>
                  <a:pt x="165114" y="270703"/>
                </a:lnTo>
                <a:lnTo>
                  <a:pt x="160559" y="271726"/>
                </a:lnTo>
                <a:lnTo>
                  <a:pt x="155616" y="272407"/>
                </a:lnTo>
                <a:lnTo>
                  <a:pt x="151369" y="271909"/>
                </a:lnTo>
                <a:lnTo>
                  <a:pt x="147585" y="270625"/>
                </a:lnTo>
                <a:lnTo>
                  <a:pt x="140841" y="267611"/>
                </a:lnTo>
                <a:lnTo>
                  <a:pt x="132641" y="265913"/>
                </a:lnTo>
                <a:lnTo>
                  <a:pt x="130389" y="265516"/>
                </a:lnTo>
                <a:lnTo>
                  <a:pt x="129788" y="264458"/>
                </a:lnTo>
                <a:lnTo>
                  <a:pt x="128745" y="257846"/>
                </a:lnTo>
                <a:lnTo>
                  <a:pt x="128658" y="254628"/>
                </a:lnTo>
                <a:lnTo>
                  <a:pt x="128587" y="2480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9"/>
          <p:cNvSpPr/>
          <p:nvPr/>
        </p:nvSpPr>
        <p:spPr>
          <a:xfrm>
            <a:off x="7111276" y="4862192"/>
            <a:ext cx="161062" cy="263998"/>
          </a:xfrm>
          <a:custGeom>
            <a:avLst/>
            <a:gdLst/>
            <a:ahLst/>
            <a:cxnLst/>
            <a:rect l="0" t="0" r="0" b="0"/>
            <a:pathLst>
              <a:path w="161062" h="263998">
                <a:moveTo>
                  <a:pt x="135343" y="32705"/>
                </a:moveTo>
                <a:lnTo>
                  <a:pt x="135343" y="28155"/>
                </a:lnTo>
                <a:lnTo>
                  <a:pt x="134391" y="25861"/>
                </a:lnTo>
                <a:lnTo>
                  <a:pt x="129452" y="19036"/>
                </a:lnTo>
                <a:lnTo>
                  <a:pt x="127963" y="17105"/>
                </a:lnTo>
                <a:lnTo>
                  <a:pt x="127301" y="13707"/>
                </a:lnTo>
                <a:lnTo>
                  <a:pt x="127125" y="11467"/>
                </a:lnTo>
                <a:lnTo>
                  <a:pt x="126054" y="9021"/>
                </a:lnTo>
                <a:lnTo>
                  <a:pt x="122325" y="3764"/>
                </a:lnTo>
                <a:lnTo>
                  <a:pt x="119997" y="1981"/>
                </a:lnTo>
                <a:lnTo>
                  <a:pt x="117492" y="792"/>
                </a:lnTo>
                <a:lnTo>
                  <a:pt x="114870" y="0"/>
                </a:lnTo>
                <a:lnTo>
                  <a:pt x="112170" y="424"/>
                </a:lnTo>
                <a:lnTo>
                  <a:pt x="109417" y="1659"/>
                </a:lnTo>
                <a:lnTo>
                  <a:pt x="106629" y="3435"/>
                </a:lnTo>
                <a:lnTo>
                  <a:pt x="103818" y="5572"/>
                </a:lnTo>
                <a:lnTo>
                  <a:pt x="100992" y="7949"/>
                </a:lnTo>
                <a:lnTo>
                  <a:pt x="98154" y="10486"/>
                </a:lnTo>
                <a:lnTo>
                  <a:pt x="94358" y="15035"/>
                </a:lnTo>
                <a:lnTo>
                  <a:pt x="89923" y="20925"/>
                </a:lnTo>
                <a:lnTo>
                  <a:pt x="85061" y="27709"/>
                </a:lnTo>
                <a:lnTo>
                  <a:pt x="80867" y="35090"/>
                </a:lnTo>
                <a:lnTo>
                  <a:pt x="77118" y="42867"/>
                </a:lnTo>
                <a:lnTo>
                  <a:pt x="73667" y="50910"/>
                </a:lnTo>
                <a:lnTo>
                  <a:pt x="68508" y="59129"/>
                </a:lnTo>
                <a:lnTo>
                  <a:pt x="62211" y="67466"/>
                </a:lnTo>
                <a:lnTo>
                  <a:pt x="55157" y="75882"/>
                </a:lnTo>
                <a:lnTo>
                  <a:pt x="49500" y="85302"/>
                </a:lnTo>
                <a:lnTo>
                  <a:pt x="44777" y="95392"/>
                </a:lnTo>
                <a:lnTo>
                  <a:pt x="40676" y="105929"/>
                </a:lnTo>
                <a:lnTo>
                  <a:pt x="36037" y="115811"/>
                </a:lnTo>
                <a:lnTo>
                  <a:pt x="31039" y="125257"/>
                </a:lnTo>
                <a:lnTo>
                  <a:pt x="25803" y="134411"/>
                </a:lnTo>
                <a:lnTo>
                  <a:pt x="21359" y="143372"/>
                </a:lnTo>
                <a:lnTo>
                  <a:pt x="17444" y="152203"/>
                </a:lnTo>
                <a:lnTo>
                  <a:pt x="13882" y="160948"/>
                </a:lnTo>
                <a:lnTo>
                  <a:pt x="10554" y="169635"/>
                </a:lnTo>
                <a:lnTo>
                  <a:pt x="4317" y="186908"/>
                </a:lnTo>
                <a:lnTo>
                  <a:pt x="2272" y="195515"/>
                </a:lnTo>
                <a:lnTo>
                  <a:pt x="910" y="204109"/>
                </a:lnTo>
                <a:lnTo>
                  <a:pt x="0" y="212698"/>
                </a:lnTo>
                <a:lnTo>
                  <a:pt x="348" y="220328"/>
                </a:lnTo>
                <a:lnTo>
                  <a:pt x="1531" y="227319"/>
                </a:lnTo>
                <a:lnTo>
                  <a:pt x="3273" y="233885"/>
                </a:lnTo>
                <a:lnTo>
                  <a:pt x="4434" y="239215"/>
                </a:lnTo>
                <a:lnTo>
                  <a:pt x="5208" y="243721"/>
                </a:lnTo>
                <a:lnTo>
                  <a:pt x="5724" y="247677"/>
                </a:lnTo>
                <a:lnTo>
                  <a:pt x="7021" y="251268"/>
                </a:lnTo>
                <a:lnTo>
                  <a:pt x="11001" y="257797"/>
                </a:lnTo>
                <a:lnTo>
                  <a:pt x="13396" y="259919"/>
                </a:lnTo>
                <a:lnTo>
                  <a:pt x="15945" y="261334"/>
                </a:lnTo>
                <a:lnTo>
                  <a:pt x="18597" y="262276"/>
                </a:lnTo>
                <a:lnTo>
                  <a:pt x="21318" y="262905"/>
                </a:lnTo>
                <a:lnTo>
                  <a:pt x="24083" y="263324"/>
                </a:lnTo>
                <a:lnTo>
                  <a:pt x="26881" y="263604"/>
                </a:lnTo>
                <a:lnTo>
                  <a:pt x="29697" y="263790"/>
                </a:lnTo>
                <a:lnTo>
                  <a:pt x="32528" y="263915"/>
                </a:lnTo>
                <a:lnTo>
                  <a:pt x="35367" y="263997"/>
                </a:lnTo>
                <a:lnTo>
                  <a:pt x="38213" y="263100"/>
                </a:lnTo>
                <a:lnTo>
                  <a:pt x="41062" y="261549"/>
                </a:lnTo>
                <a:lnTo>
                  <a:pt x="43915" y="259563"/>
                </a:lnTo>
                <a:lnTo>
                  <a:pt x="47721" y="256333"/>
                </a:lnTo>
                <a:lnTo>
                  <a:pt x="52164" y="252276"/>
                </a:lnTo>
                <a:lnTo>
                  <a:pt x="57030" y="247666"/>
                </a:lnTo>
                <a:lnTo>
                  <a:pt x="61228" y="241735"/>
                </a:lnTo>
                <a:lnTo>
                  <a:pt x="64978" y="234923"/>
                </a:lnTo>
                <a:lnTo>
                  <a:pt x="68430" y="227524"/>
                </a:lnTo>
                <a:lnTo>
                  <a:pt x="71685" y="219735"/>
                </a:lnTo>
                <a:lnTo>
                  <a:pt x="74807" y="211684"/>
                </a:lnTo>
                <a:lnTo>
                  <a:pt x="80816" y="195119"/>
                </a:lnTo>
                <a:lnTo>
                  <a:pt x="95308" y="152659"/>
                </a:lnTo>
                <a:lnTo>
                  <a:pt x="98175" y="143155"/>
                </a:lnTo>
                <a:lnTo>
                  <a:pt x="103902" y="122434"/>
                </a:lnTo>
                <a:lnTo>
                  <a:pt x="105809" y="111574"/>
                </a:lnTo>
                <a:lnTo>
                  <a:pt x="107082" y="100524"/>
                </a:lnTo>
                <a:lnTo>
                  <a:pt x="107930" y="89348"/>
                </a:lnTo>
                <a:lnTo>
                  <a:pt x="109448" y="79992"/>
                </a:lnTo>
                <a:lnTo>
                  <a:pt x="111412" y="71850"/>
                </a:lnTo>
                <a:lnTo>
                  <a:pt x="113674" y="64516"/>
                </a:lnTo>
                <a:lnTo>
                  <a:pt x="115182" y="57723"/>
                </a:lnTo>
                <a:lnTo>
                  <a:pt x="116188" y="51289"/>
                </a:lnTo>
                <a:lnTo>
                  <a:pt x="116858" y="45094"/>
                </a:lnTo>
                <a:lnTo>
                  <a:pt x="117305" y="39059"/>
                </a:lnTo>
                <a:lnTo>
                  <a:pt x="117602" y="33132"/>
                </a:lnTo>
                <a:lnTo>
                  <a:pt x="118081" y="19031"/>
                </a:lnTo>
                <a:lnTo>
                  <a:pt x="118175" y="11307"/>
                </a:lnTo>
                <a:lnTo>
                  <a:pt x="118198" y="17767"/>
                </a:lnTo>
                <a:lnTo>
                  <a:pt x="118199" y="142737"/>
                </a:lnTo>
                <a:lnTo>
                  <a:pt x="119151" y="151780"/>
                </a:lnTo>
                <a:lnTo>
                  <a:pt x="120739" y="160666"/>
                </a:lnTo>
                <a:lnTo>
                  <a:pt x="122749" y="169447"/>
                </a:lnTo>
                <a:lnTo>
                  <a:pt x="125043" y="177206"/>
                </a:lnTo>
                <a:lnTo>
                  <a:pt x="127524" y="184285"/>
                </a:lnTo>
                <a:lnTo>
                  <a:pt x="130130" y="190908"/>
                </a:lnTo>
                <a:lnTo>
                  <a:pt x="132821" y="196276"/>
                </a:lnTo>
                <a:lnTo>
                  <a:pt x="135566" y="200807"/>
                </a:lnTo>
                <a:lnTo>
                  <a:pt x="140206" y="208382"/>
                </a:lnTo>
                <a:lnTo>
                  <a:pt x="142268" y="214924"/>
                </a:lnTo>
                <a:lnTo>
                  <a:pt x="145723" y="221006"/>
                </a:lnTo>
                <a:lnTo>
                  <a:pt x="147978" y="223962"/>
                </a:lnTo>
                <a:lnTo>
                  <a:pt x="149482" y="224980"/>
                </a:lnTo>
                <a:lnTo>
                  <a:pt x="150484" y="224706"/>
                </a:lnTo>
                <a:lnTo>
                  <a:pt x="151152" y="223570"/>
                </a:lnTo>
                <a:lnTo>
                  <a:pt x="154435" y="219769"/>
                </a:lnTo>
                <a:lnTo>
                  <a:pt x="156643" y="217422"/>
                </a:lnTo>
                <a:lnTo>
                  <a:pt x="158115" y="214905"/>
                </a:lnTo>
                <a:lnTo>
                  <a:pt x="159752" y="209568"/>
                </a:lnTo>
                <a:lnTo>
                  <a:pt x="160479" y="204021"/>
                </a:lnTo>
                <a:lnTo>
                  <a:pt x="160803" y="198380"/>
                </a:lnTo>
                <a:lnTo>
                  <a:pt x="161061" y="1870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0"/>
          <p:cNvSpPr/>
          <p:nvPr/>
        </p:nvSpPr>
        <p:spPr>
          <a:xfrm>
            <a:off x="7315200" y="4861113"/>
            <a:ext cx="317183" cy="264694"/>
          </a:xfrm>
          <a:custGeom>
            <a:avLst/>
            <a:gdLst/>
            <a:ahLst/>
            <a:cxnLst/>
            <a:rect l="0" t="0" r="0" b="0"/>
            <a:pathLst>
              <a:path w="317183" h="264694">
                <a:moveTo>
                  <a:pt x="0" y="42357"/>
                </a:moveTo>
                <a:lnTo>
                  <a:pt x="0" y="34137"/>
                </a:lnTo>
                <a:lnTo>
                  <a:pt x="4550" y="33889"/>
                </a:lnTo>
                <a:lnTo>
                  <a:pt x="6844" y="34807"/>
                </a:lnTo>
                <a:lnTo>
                  <a:pt x="11931" y="38366"/>
                </a:lnTo>
                <a:lnTo>
                  <a:pt x="13669" y="40649"/>
                </a:lnTo>
                <a:lnTo>
                  <a:pt x="14828" y="43123"/>
                </a:lnTo>
                <a:lnTo>
                  <a:pt x="15600" y="45725"/>
                </a:lnTo>
                <a:lnTo>
                  <a:pt x="18998" y="51156"/>
                </a:lnTo>
                <a:lnTo>
                  <a:pt x="23684" y="57698"/>
                </a:lnTo>
                <a:lnTo>
                  <a:pt x="26266" y="62109"/>
                </a:lnTo>
                <a:lnTo>
                  <a:pt x="28941" y="66955"/>
                </a:lnTo>
                <a:lnTo>
                  <a:pt x="34452" y="77420"/>
                </a:lnTo>
                <a:lnTo>
                  <a:pt x="37255" y="82877"/>
                </a:lnTo>
                <a:lnTo>
                  <a:pt x="40077" y="89372"/>
                </a:lnTo>
                <a:lnTo>
                  <a:pt x="42910" y="96561"/>
                </a:lnTo>
                <a:lnTo>
                  <a:pt x="48599" y="112167"/>
                </a:lnTo>
                <a:lnTo>
                  <a:pt x="54302" y="128628"/>
                </a:lnTo>
                <a:lnTo>
                  <a:pt x="56203" y="137971"/>
                </a:lnTo>
                <a:lnTo>
                  <a:pt x="57471" y="148009"/>
                </a:lnTo>
                <a:lnTo>
                  <a:pt x="58317" y="158512"/>
                </a:lnTo>
                <a:lnTo>
                  <a:pt x="58880" y="168371"/>
                </a:lnTo>
                <a:lnTo>
                  <a:pt x="59506" y="186946"/>
                </a:lnTo>
                <a:lnTo>
                  <a:pt x="60625" y="194947"/>
                </a:lnTo>
                <a:lnTo>
                  <a:pt x="62324" y="202186"/>
                </a:lnTo>
                <a:lnTo>
                  <a:pt x="64410" y="208917"/>
                </a:lnTo>
                <a:lnTo>
                  <a:pt x="65799" y="215309"/>
                </a:lnTo>
                <a:lnTo>
                  <a:pt x="66726" y="221476"/>
                </a:lnTo>
                <a:lnTo>
                  <a:pt x="67343" y="227492"/>
                </a:lnTo>
                <a:lnTo>
                  <a:pt x="67756" y="232455"/>
                </a:lnTo>
                <a:lnTo>
                  <a:pt x="68214" y="240510"/>
                </a:lnTo>
                <a:lnTo>
                  <a:pt x="67384" y="243039"/>
                </a:lnTo>
                <a:lnTo>
                  <a:pt x="65877" y="244725"/>
                </a:lnTo>
                <a:lnTo>
                  <a:pt x="61166" y="247430"/>
                </a:lnTo>
                <a:lnTo>
                  <a:pt x="60780" y="246700"/>
                </a:lnTo>
                <a:lnTo>
                  <a:pt x="60108" y="240657"/>
                </a:lnTo>
                <a:lnTo>
                  <a:pt x="57512" y="234948"/>
                </a:lnTo>
                <a:lnTo>
                  <a:pt x="54136" y="227013"/>
                </a:lnTo>
                <a:lnTo>
                  <a:pt x="52635" y="220311"/>
                </a:lnTo>
                <a:lnTo>
                  <a:pt x="52235" y="216238"/>
                </a:lnTo>
                <a:lnTo>
                  <a:pt x="51968" y="211618"/>
                </a:lnTo>
                <a:lnTo>
                  <a:pt x="51790" y="206632"/>
                </a:lnTo>
                <a:lnTo>
                  <a:pt x="51541" y="185963"/>
                </a:lnTo>
                <a:lnTo>
                  <a:pt x="51465" y="161742"/>
                </a:lnTo>
                <a:lnTo>
                  <a:pt x="52408" y="153380"/>
                </a:lnTo>
                <a:lnTo>
                  <a:pt x="53988" y="144947"/>
                </a:lnTo>
                <a:lnTo>
                  <a:pt x="55995" y="136467"/>
                </a:lnTo>
                <a:lnTo>
                  <a:pt x="59238" y="127957"/>
                </a:lnTo>
                <a:lnTo>
                  <a:pt x="63304" y="119426"/>
                </a:lnTo>
                <a:lnTo>
                  <a:pt x="67919" y="110881"/>
                </a:lnTo>
                <a:lnTo>
                  <a:pt x="71949" y="102327"/>
                </a:lnTo>
                <a:lnTo>
                  <a:pt x="75589" y="93767"/>
                </a:lnTo>
                <a:lnTo>
                  <a:pt x="78967" y="85203"/>
                </a:lnTo>
                <a:lnTo>
                  <a:pt x="83125" y="77589"/>
                </a:lnTo>
                <a:lnTo>
                  <a:pt x="87801" y="70607"/>
                </a:lnTo>
                <a:lnTo>
                  <a:pt x="92824" y="64048"/>
                </a:lnTo>
                <a:lnTo>
                  <a:pt x="98078" y="57770"/>
                </a:lnTo>
                <a:lnTo>
                  <a:pt x="103485" y="51679"/>
                </a:lnTo>
                <a:lnTo>
                  <a:pt x="108995" y="45715"/>
                </a:lnTo>
                <a:lnTo>
                  <a:pt x="114574" y="40785"/>
                </a:lnTo>
                <a:lnTo>
                  <a:pt x="120197" y="36547"/>
                </a:lnTo>
                <a:lnTo>
                  <a:pt x="125851" y="32768"/>
                </a:lnTo>
                <a:lnTo>
                  <a:pt x="132478" y="29297"/>
                </a:lnTo>
                <a:lnTo>
                  <a:pt x="139754" y="26030"/>
                </a:lnTo>
                <a:lnTo>
                  <a:pt x="147462" y="22900"/>
                </a:lnTo>
                <a:lnTo>
                  <a:pt x="154505" y="19861"/>
                </a:lnTo>
                <a:lnTo>
                  <a:pt x="167411" y="13944"/>
                </a:lnTo>
                <a:lnTo>
                  <a:pt x="185387" y="5257"/>
                </a:lnTo>
                <a:lnTo>
                  <a:pt x="191219" y="3336"/>
                </a:lnTo>
                <a:lnTo>
                  <a:pt x="197012" y="2055"/>
                </a:lnTo>
                <a:lnTo>
                  <a:pt x="202779" y="1201"/>
                </a:lnTo>
                <a:lnTo>
                  <a:pt x="211726" y="253"/>
                </a:lnTo>
                <a:lnTo>
                  <a:pt x="215446" y="0"/>
                </a:lnTo>
                <a:lnTo>
                  <a:pt x="224658" y="2259"/>
                </a:lnTo>
                <a:lnTo>
                  <a:pt x="236994" y="6919"/>
                </a:lnTo>
                <a:lnTo>
                  <a:pt x="246415" y="7915"/>
                </a:lnTo>
                <a:lnTo>
                  <a:pt x="255855" y="8058"/>
                </a:lnTo>
                <a:lnTo>
                  <a:pt x="255342" y="9013"/>
                </a:lnTo>
                <a:lnTo>
                  <a:pt x="248367" y="16797"/>
                </a:lnTo>
                <a:lnTo>
                  <a:pt x="219991" y="45249"/>
                </a:lnTo>
                <a:lnTo>
                  <a:pt x="214296" y="53485"/>
                </a:lnTo>
                <a:lnTo>
                  <a:pt x="211444" y="58348"/>
                </a:lnTo>
                <a:lnTo>
                  <a:pt x="203195" y="66292"/>
                </a:lnTo>
                <a:lnTo>
                  <a:pt x="198328" y="69743"/>
                </a:lnTo>
                <a:lnTo>
                  <a:pt x="194131" y="73949"/>
                </a:lnTo>
                <a:lnTo>
                  <a:pt x="190381" y="78658"/>
                </a:lnTo>
                <a:lnTo>
                  <a:pt x="186928" y="83703"/>
                </a:lnTo>
                <a:lnTo>
                  <a:pt x="183673" y="88971"/>
                </a:lnTo>
                <a:lnTo>
                  <a:pt x="180551" y="94388"/>
                </a:lnTo>
                <a:lnTo>
                  <a:pt x="177517" y="99904"/>
                </a:lnTo>
                <a:lnTo>
                  <a:pt x="175494" y="105487"/>
                </a:lnTo>
                <a:lnTo>
                  <a:pt x="174146" y="111114"/>
                </a:lnTo>
                <a:lnTo>
                  <a:pt x="173247" y="116769"/>
                </a:lnTo>
                <a:lnTo>
                  <a:pt x="171695" y="122445"/>
                </a:lnTo>
                <a:lnTo>
                  <a:pt x="169709" y="128134"/>
                </a:lnTo>
                <a:lnTo>
                  <a:pt x="167431" y="133832"/>
                </a:lnTo>
                <a:lnTo>
                  <a:pt x="165913" y="140487"/>
                </a:lnTo>
                <a:lnTo>
                  <a:pt x="164901" y="147782"/>
                </a:lnTo>
                <a:lnTo>
                  <a:pt x="164227" y="155503"/>
                </a:lnTo>
                <a:lnTo>
                  <a:pt x="163776" y="162555"/>
                </a:lnTo>
                <a:lnTo>
                  <a:pt x="163277" y="175471"/>
                </a:lnTo>
                <a:lnTo>
                  <a:pt x="162995" y="198003"/>
                </a:lnTo>
                <a:lnTo>
                  <a:pt x="163908" y="205176"/>
                </a:lnTo>
                <a:lnTo>
                  <a:pt x="165469" y="211863"/>
                </a:lnTo>
                <a:lnTo>
                  <a:pt x="167463" y="218226"/>
                </a:lnTo>
                <a:lnTo>
                  <a:pt x="168792" y="224373"/>
                </a:lnTo>
                <a:lnTo>
                  <a:pt x="169678" y="230376"/>
                </a:lnTo>
                <a:lnTo>
                  <a:pt x="170268" y="236283"/>
                </a:lnTo>
                <a:lnTo>
                  <a:pt x="171615" y="241173"/>
                </a:lnTo>
                <a:lnTo>
                  <a:pt x="175651" y="249147"/>
                </a:lnTo>
                <a:lnTo>
                  <a:pt x="178079" y="255866"/>
                </a:lnTo>
                <a:lnTo>
                  <a:pt x="178727" y="258991"/>
                </a:lnTo>
                <a:lnTo>
                  <a:pt x="180111" y="261075"/>
                </a:lnTo>
                <a:lnTo>
                  <a:pt x="181986" y="262464"/>
                </a:lnTo>
                <a:lnTo>
                  <a:pt x="184190" y="263390"/>
                </a:lnTo>
                <a:lnTo>
                  <a:pt x="191840" y="264693"/>
                </a:lnTo>
                <a:lnTo>
                  <a:pt x="193616" y="263923"/>
                </a:lnTo>
                <a:lnTo>
                  <a:pt x="194799" y="262457"/>
                </a:lnTo>
                <a:lnTo>
                  <a:pt x="195589" y="260528"/>
                </a:lnTo>
                <a:lnTo>
                  <a:pt x="201251" y="253261"/>
                </a:lnTo>
                <a:lnTo>
                  <a:pt x="202747" y="249635"/>
                </a:lnTo>
                <a:lnTo>
                  <a:pt x="203744" y="245312"/>
                </a:lnTo>
                <a:lnTo>
                  <a:pt x="204410" y="240525"/>
                </a:lnTo>
                <a:lnTo>
                  <a:pt x="205806" y="235429"/>
                </a:lnTo>
                <a:lnTo>
                  <a:pt x="207688" y="230127"/>
                </a:lnTo>
                <a:lnTo>
                  <a:pt x="209896" y="224687"/>
                </a:lnTo>
                <a:lnTo>
                  <a:pt x="211368" y="219155"/>
                </a:lnTo>
                <a:lnTo>
                  <a:pt x="212349" y="213562"/>
                </a:lnTo>
                <a:lnTo>
                  <a:pt x="213004" y="207929"/>
                </a:lnTo>
                <a:lnTo>
                  <a:pt x="213440" y="202268"/>
                </a:lnTo>
                <a:lnTo>
                  <a:pt x="213731" y="196589"/>
                </a:lnTo>
                <a:lnTo>
                  <a:pt x="213924" y="190898"/>
                </a:lnTo>
                <a:lnTo>
                  <a:pt x="215007" y="184247"/>
                </a:lnTo>
                <a:lnTo>
                  <a:pt x="216680" y="176955"/>
                </a:lnTo>
                <a:lnTo>
                  <a:pt x="218748" y="169237"/>
                </a:lnTo>
                <a:lnTo>
                  <a:pt x="220127" y="161233"/>
                </a:lnTo>
                <a:lnTo>
                  <a:pt x="221046" y="153041"/>
                </a:lnTo>
                <a:lnTo>
                  <a:pt x="221659" y="144720"/>
                </a:lnTo>
                <a:lnTo>
                  <a:pt x="222068" y="137269"/>
                </a:lnTo>
                <a:lnTo>
                  <a:pt x="222522" y="123910"/>
                </a:lnTo>
                <a:lnTo>
                  <a:pt x="223595" y="116728"/>
                </a:lnTo>
                <a:lnTo>
                  <a:pt x="225263" y="109083"/>
                </a:lnTo>
                <a:lnTo>
                  <a:pt x="227327" y="101128"/>
                </a:lnTo>
                <a:lnTo>
                  <a:pt x="228704" y="93920"/>
                </a:lnTo>
                <a:lnTo>
                  <a:pt x="229622" y="87210"/>
                </a:lnTo>
                <a:lnTo>
                  <a:pt x="230234" y="80831"/>
                </a:lnTo>
                <a:lnTo>
                  <a:pt x="230641" y="75626"/>
                </a:lnTo>
                <a:lnTo>
                  <a:pt x="230913" y="71204"/>
                </a:lnTo>
                <a:lnTo>
                  <a:pt x="231216" y="63750"/>
                </a:lnTo>
                <a:lnTo>
                  <a:pt x="231447" y="51485"/>
                </a:lnTo>
                <a:lnTo>
                  <a:pt x="231457" y="83026"/>
                </a:lnTo>
                <a:lnTo>
                  <a:pt x="232410" y="88520"/>
                </a:lnTo>
                <a:lnTo>
                  <a:pt x="233998" y="94087"/>
                </a:lnTo>
                <a:lnTo>
                  <a:pt x="238301" y="106305"/>
                </a:lnTo>
                <a:lnTo>
                  <a:pt x="243389" y="121261"/>
                </a:lnTo>
                <a:lnTo>
                  <a:pt x="245126" y="129249"/>
                </a:lnTo>
                <a:lnTo>
                  <a:pt x="246285" y="137433"/>
                </a:lnTo>
                <a:lnTo>
                  <a:pt x="247057" y="145746"/>
                </a:lnTo>
                <a:lnTo>
                  <a:pt x="248525" y="154145"/>
                </a:lnTo>
                <a:lnTo>
                  <a:pt x="250456" y="162602"/>
                </a:lnTo>
                <a:lnTo>
                  <a:pt x="252696" y="171098"/>
                </a:lnTo>
                <a:lnTo>
                  <a:pt x="255141" y="178667"/>
                </a:lnTo>
                <a:lnTo>
                  <a:pt x="257724" y="185617"/>
                </a:lnTo>
                <a:lnTo>
                  <a:pt x="260398" y="192157"/>
                </a:lnTo>
                <a:lnTo>
                  <a:pt x="262181" y="198421"/>
                </a:lnTo>
                <a:lnTo>
                  <a:pt x="263370" y="204502"/>
                </a:lnTo>
                <a:lnTo>
                  <a:pt x="264162" y="210461"/>
                </a:lnTo>
                <a:lnTo>
                  <a:pt x="265644" y="215386"/>
                </a:lnTo>
                <a:lnTo>
                  <a:pt x="269829" y="223399"/>
                </a:lnTo>
                <a:lnTo>
                  <a:pt x="274863" y="230135"/>
                </a:lnTo>
                <a:lnTo>
                  <a:pt x="277540" y="233265"/>
                </a:lnTo>
                <a:lnTo>
                  <a:pt x="280276" y="235351"/>
                </a:lnTo>
                <a:lnTo>
                  <a:pt x="285856" y="237669"/>
                </a:lnTo>
                <a:lnTo>
                  <a:pt x="288678" y="237335"/>
                </a:lnTo>
                <a:lnTo>
                  <a:pt x="291512" y="236160"/>
                </a:lnTo>
                <a:lnTo>
                  <a:pt x="300051" y="229955"/>
                </a:lnTo>
                <a:lnTo>
                  <a:pt x="308614" y="222084"/>
                </a:lnTo>
                <a:lnTo>
                  <a:pt x="311470" y="219324"/>
                </a:lnTo>
                <a:lnTo>
                  <a:pt x="313374" y="216533"/>
                </a:lnTo>
                <a:lnTo>
                  <a:pt x="314643" y="213719"/>
                </a:lnTo>
                <a:lnTo>
                  <a:pt x="317182" y="2052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1"/>
          <p:cNvSpPr/>
          <p:nvPr/>
        </p:nvSpPr>
        <p:spPr>
          <a:xfrm>
            <a:off x="7675244" y="4783559"/>
            <a:ext cx="60009" cy="332355"/>
          </a:xfrm>
          <a:custGeom>
            <a:avLst/>
            <a:gdLst/>
            <a:ahLst/>
            <a:cxnLst/>
            <a:rect l="0" t="0" r="0" b="0"/>
            <a:pathLst>
              <a:path w="60009" h="332355">
                <a:moveTo>
                  <a:pt x="0" y="8468"/>
                </a:moveTo>
                <a:lnTo>
                  <a:pt x="0" y="0"/>
                </a:lnTo>
                <a:lnTo>
                  <a:pt x="0" y="4477"/>
                </a:lnTo>
                <a:lnTo>
                  <a:pt x="954" y="6760"/>
                </a:lnTo>
                <a:lnTo>
                  <a:pt x="2541" y="9235"/>
                </a:lnTo>
                <a:lnTo>
                  <a:pt x="4552" y="11837"/>
                </a:lnTo>
                <a:lnTo>
                  <a:pt x="5892" y="15476"/>
                </a:lnTo>
                <a:lnTo>
                  <a:pt x="7382" y="24601"/>
                </a:lnTo>
                <a:lnTo>
                  <a:pt x="7779" y="30653"/>
                </a:lnTo>
                <a:lnTo>
                  <a:pt x="8044" y="37546"/>
                </a:lnTo>
                <a:lnTo>
                  <a:pt x="8221" y="44998"/>
                </a:lnTo>
                <a:lnTo>
                  <a:pt x="9290" y="52824"/>
                </a:lnTo>
                <a:lnTo>
                  <a:pt x="10956" y="60899"/>
                </a:lnTo>
                <a:lnTo>
                  <a:pt x="13020" y="69140"/>
                </a:lnTo>
                <a:lnTo>
                  <a:pt x="14395" y="79396"/>
                </a:lnTo>
                <a:lnTo>
                  <a:pt x="15312" y="90996"/>
                </a:lnTo>
                <a:lnTo>
                  <a:pt x="15923" y="103491"/>
                </a:lnTo>
                <a:lnTo>
                  <a:pt x="16602" y="130076"/>
                </a:lnTo>
                <a:lnTo>
                  <a:pt x="16784" y="143832"/>
                </a:lnTo>
                <a:lnTo>
                  <a:pt x="17856" y="157766"/>
                </a:lnTo>
                <a:lnTo>
                  <a:pt x="19525" y="171817"/>
                </a:lnTo>
                <a:lnTo>
                  <a:pt x="21590" y="185948"/>
                </a:lnTo>
                <a:lnTo>
                  <a:pt x="22965" y="199178"/>
                </a:lnTo>
                <a:lnTo>
                  <a:pt x="23883" y="211808"/>
                </a:lnTo>
                <a:lnTo>
                  <a:pt x="24495" y="224038"/>
                </a:lnTo>
                <a:lnTo>
                  <a:pt x="25175" y="247787"/>
                </a:lnTo>
                <a:lnTo>
                  <a:pt x="25355" y="259454"/>
                </a:lnTo>
                <a:lnTo>
                  <a:pt x="26429" y="269137"/>
                </a:lnTo>
                <a:lnTo>
                  <a:pt x="28097" y="277497"/>
                </a:lnTo>
                <a:lnTo>
                  <a:pt x="30161" y="284976"/>
                </a:lnTo>
                <a:lnTo>
                  <a:pt x="32490" y="291866"/>
                </a:lnTo>
                <a:lnTo>
                  <a:pt x="34995" y="298366"/>
                </a:lnTo>
                <a:lnTo>
                  <a:pt x="37618" y="304603"/>
                </a:lnTo>
                <a:lnTo>
                  <a:pt x="39366" y="309714"/>
                </a:lnTo>
                <a:lnTo>
                  <a:pt x="40532" y="314074"/>
                </a:lnTo>
                <a:lnTo>
                  <a:pt x="41309" y="317933"/>
                </a:lnTo>
                <a:lnTo>
                  <a:pt x="42780" y="321458"/>
                </a:lnTo>
                <a:lnTo>
                  <a:pt x="44713" y="324760"/>
                </a:lnTo>
                <a:lnTo>
                  <a:pt x="50107" y="332354"/>
                </a:lnTo>
                <a:lnTo>
                  <a:pt x="51502" y="332024"/>
                </a:lnTo>
                <a:lnTo>
                  <a:pt x="53385" y="330852"/>
                </a:lnTo>
                <a:lnTo>
                  <a:pt x="55593" y="329118"/>
                </a:lnTo>
                <a:lnTo>
                  <a:pt x="57064" y="327010"/>
                </a:lnTo>
                <a:lnTo>
                  <a:pt x="58700" y="322127"/>
                </a:lnTo>
                <a:lnTo>
                  <a:pt x="59427" y="316782"/>
                </a:lnTo>
                <a:lnTo>
                  <a:pt x="60008" y="3085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2"/>
          <p:cNvSpPr/>
          <p:nvPr/>
        </p:nvSpPr>
        <p:spPr>
          <a:xfrm>
            <a:off x="7760969" y="4715010"/>
            <a:ext cx="60009" cy="368483"/>
          </a:xfrm>
          <a:custGeom>
            <a:avLst/>
            <a:gdLst/>
            <a:ahLst/>
            <a:cxnLst/>
            <a:rect l="0" t="0" r="0" b="0"/>
            <a:pathLst>
              <a:path w="60009" h="368483">
                <a:moveTo>
                  <a:pt x="0" y="17010"/>
                </a:moveTo>
                <a:lnTo>
                  <a:pt x="0" y="0"/>
                </a:lnTo>
                <a:lnTo>
                  <a:pt x="0" y="4456"/>
                </a:lnTo>
                <a:lnTo>
                  <a:pt x="954" y="6735"/>
                </a:lnTo>
                <a:lnTo>
                  <a:pt x="2541" y="9208"/>
                </a:lnTo>
                <a:lnTo>
                  <a:pt x="4552" y="11808"/>
                </a:lnTo>
                <a:lnTo>
                  <a:pt x="5892" y="15447"/>
                </a:lnTo>
                <a:lnTo>
                  <a:pt x="10584" y="40055"/>
                </a:lnTo>
                <a:lnTo>
                  <a:pt x="12772" y="49518"/>
                </a:lnTo>
                <a:lnTo>
                  <a:pt x="15182" y="58685"/>
                </a:lnTo>
                <a:lnTo>
                  <a:pt x="17742" y="67653"/>
                </a:lnTo>
                <a:lnTo>
                  <a:pt x="20400" y="76489"/>
                </a:lnTo>
                <a:lnTo>
                  <a:pt x="22173" y="87143"/>
                </a:lnTo>
                <a:lnTo>
                  <a:pt x="23355" y="99008"/>
                </a:lnTo>
                <a:lnTo>
                  <a:pt x="24143" y="111680"/>
                </a:lnTo>
                <a:lnTo>
                  <a:pt x="25018" y="135920"/>
                </a:lnTo>
                <a:lnTo>
                  <a:pt x="25511" y="173527"/>
                </a:lnTo>
                <a:lnTo>
                  <a:pt x="25580" y="187077"/>
                </a:lnTo>
                <a:lnTo>
                  <a:pt x="26578" y="200873"/>
                </a:lnTo>
                <a:lnTo>
                  <a:pt x="28197" y="214833"/>
                </a:lnTo>
                <a:lnTo>
                  <a:pt x="30229" y="228902"/>
                </a:lnTo>
                <a:lnTo>
                  <a:pt x="31582" y="241139"/>
                </a:lnTo>
                <a:lnTo>
                  <a:pt x="32485" y="252154"/>
                </a:lnTo>
                <a:lnTo>
                  <a:pt x="33087" y="262355"/>
                </a:lnTo>
                <a:lnTo>
                  <a:pt x="33755" y="283849"/>
                </a:lnTo>
                <a:lnTo>
                  <a:pt x="33935" y="294915"/>
                </a:lnTo>
                <a:lnTo>
                  <a:pt x="35005" y="304198"/>
                </a:lnTo>
                <a:lnTo>
                  <a:pt x="36672" y="312291"/>
                </a:lnTo>
                <a:lnTo>
                  <a:pt x="38736" y="319591"/>
                </a:lnTo>
                <a:lnTo>
                  <a:pt x="41064" y="326363"/>
                </a:lnTo>
                <a:lnTo>
                  <a:pt x="43569" y="332783"/>
                </a:lnTo>
                <a:lnTo>
                  <a:pt x="46191" y="338967"/>
                </a:lnTo>
                <a:lnTo>
                  <a:pt x="51645" y="350919"/>
                </a:lnTo>
                <a:lnTo>
                  <a:pt x="60008" y="3684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3"/>
          <p:cNvSpPr/>
          <p:nvPr/>
        </p:nvSpPr>
        <p:spPr>
          <a:xfrm>
            <a:off x="7824611" y="4920742"/>
            <a:ext cx="202107" cy="196740"/>
          </a:xfrm>
          <a:custGeom>
            <a:avLst/>
            <a:gdLst/>
            <a:ahLst/>
            <a:cxnLst/>
            <a:rect l="0" t="0" r="0" b="0"/>
            <a:pathLst>
              <a:path w="202107" h="196740">
                <a:moveTo>
                  <a:pt x="4939" y="137033"/>
                </a:moveTo>
                <a:lnTo>
                  <a:pt x="388" y="132482"/>
                </a:lnTo>
                <a:lnTo>
                  <a:pt x="0" y="131141"/>
                </a:lnTo>
                <a:lnTo>
                  <a:pt x="694" y="130247"/>
                </a:lnTo>
                <a:lnTo>
                  <a:pt x="4101" y="128813"/>
                </a:lnTo>
                <a:lnTo>
                  <a:pt x="4380" y="129648"/>
                </a:lnTo>
                <a:lnTo>
                  <a:pt x="4828" y="135292"/>
                </a:lnTo>
                <a:lnTo>
                  <a:pt x="4865" y="135872"/>
                </a:lnTo>
                <a:lnTo>
                  <a:pt x="5842" y="136259"/>
                </a:lnTo>
                <a:lnTo>
                  <a:pt x="11768" y="136803"/>
                </a:lnTo>
                <a:lnTo>
                  <a:pt x="16864" y="136931"/>
                </a:lnTo>
                <a:lnTo>
                  <a:pt x="20509" y="136012"/>
                </a:lnTo>
                <a:lnTo>
                  <a:pt x="24844" y="134447"/>
                </a:lnTo>
                <a:lnTo>
                  <a:pt x="29639" y="132452"/>
                </a:lnTo>
                <a:lnTo>
                  <a:pt x="33788" y="131121"/>
                </a:lnTo>
                <a:lnTo>
                  <a:pt x="37506" y="130234"/>
                </a:lnTo>
                <a:lnTo>
                  <a:pt x="40939" y="129643"/>
                </a:lnTo>
                <a:lnTo>
                  <a:pt x="45131" y="128296"/>
                </a:lnTo>
                <a:lnTo>
                  <a:pt x="49831" y="126446"/>
                </a:lnTo>
                <a:lnTo>
                  <a:pt x="54869" y="124260"/>
                </a:lnTo>
                <a:lnTo>
                  <a:pt x="59181" y="121850"/>
                </a:lnTo>
                <a:lnTo>
                  <a:pt x="63008" y="119291"/>
                </a:lnTo>
                <a:lnTo>
                  <a:pt x="66511" y="116632"/>
                </a:lnTo>
                <a:lnTo>
                  <a:pt x="70752" y="113908"/>
                </a:lnTo>
                <a:lnTo>
                  <a:pt x="75485" y="111138"/>
                </a:lnTo>
                <a:lnTo>
                  <a:pt x="80545" y="108340"/>
                </a:lnTo>
                <a:lnTo>
                  <a:pt x="83917" y="105521"/>
                </a:lnTo>
                <a:lnTo>
                  <a:pt x="86166" y="102690"/>
                </a:lnTo>
                <a:lnTo>
                  <a:pt x="87665" y="99850"/>
                </a:lnTo>
                <a:lnTo>
                  <a:pt x="90570" y="96052"/>
                </a:lnTo>
                <a:lnTo>
                  <a:pt x="94411" y="91615"/>
                </a:lnTo>
                <a:lnTo>
                  <a:pt x="102806" y="82557"/>
                </a:lnTo>
                <a:lnTo>
                  <a:pt x="112888" y="72103"/>
                </a:lnTo>
                <a:lnTo>
                  <a:pt x="118956" y="65947"/>
                </a:lnTo>
                <a:lnTo>
                  <a:pt x="120955" y="62020"/>
                </a:lnTo>
                <a:lnTo>
                  <a:pt x="122288" y="57497"/>
                </a:lnTo>
                <a:lnTo>
                  <a:pt x="123177" y="52576"/>
                </a:lnTo>
                <a:lnTo>
                  <a:pt x="124721" y="48343"/>
                </a:lnTo>
                <a:lnTo>
                  <a:pt x="126704" y="44569"/>
                </a:lnTo>
                <a:lnTo>
                  <a:pt x="128978" y="41100"/>
                </a:lnTo>
                <a:lnTo>
                  <a:pt x="130494" y="37835"/>
                </a:lnTo>
                <a:lnTo>
                  <a:pt x="131505" y="34706"/>
                </a:lnTo>
                <a:lnTo>
                  <a:pt x="132178" y="31667"/>
                </a:lnTo>
                <a:lnTo>
                  <a:pt x="132628" y="27736"/>
                </a:lnTo>
                <a:lnTo>
                  <a:pt x="132928" y="23211"/>
                </a:lnTo>
                <a:lnTo>
                  <a:pt x="133126" y="18289"/>
                </a:lnTo>
                <a:lnTo>
                  <a:pt x="132307" y="15008"/>
                </a:lnTo>
                <a:lnTo>
                  <a:pt x="130808" y="12820"/>
                </a:lnTo>
                <a:lnTo>
                  <a:pt x="128857" y="11362"/>
                </a:lnTo>
                <a:lnTo>
                  <a:pt x="127556" y="9437"/>
                </a:lnTo>
                <a:lnTo>
                  <a:pt x="126110" y="4758"/>
                </a:lnTo>
                <a:lnTo>
                  <a:pt x="124772" y="3130"/>
                </a:lnTo>
                <a:lnTo>
                  <a:pt x="122927" y="2044"/>
                </a:lnTo>
                <a:lnTo>
                  <a:pt x="118338" y="838"/>
                </a:lnTo>
                <a:lnTo>
                  <a:pt x="113123" y="302"/>
                </a:lnTo>
                <a:lnTo>
                  <a:pt x="107631" y="63"/>
                </a:lnTo>
                <a:lnTo>
                  <a:pt x="104832" y="0"/>
                </a:lnTo>
                <a:lnTo>
                  <a:pt x="102014" y="910"/>
                </a:lnTo>
                <a:lnTo>
                  <a:pt x="96344" y="4461"/>
                </a:lnTo>
                <a:lnTo>
                  <a:pt x="94449" y="7694"/>
                </a:lnTo>
                <a:lnTo>
                  <a:pt x="93187" y="11754"/>
                </a:lnTo>
                <a:lnTo>
                  <a:pt x="92346" y="16367"/>
                </a:lnTo>
                <a:lnTo>
                  <a:pt x="90833" y="21346"/>
                </a:lnTo>
                <a:lnTo>
                  <a:pt x="88872" y="26571"/>
                </a:lnTo>
                <a:lnTo>
                  <a:pt x="86612" y="31959"/>
                </a:lnTo>
                <a:lnTo>
                  <a:pt x="85105" y="38409"/>
                </a:lnTo>
                <a:lnTo>
                  <a:pt x="84100" y="45566"/>
                </a:lnTo>
                <a:lnTo>
                  <a:pt x="83431" y="53195"/>
                </a:lnTo>
                <a:lnTo>
                  <a:pt x="82983" y="61138"/>
                </a:lnTo>
                <a:lnTo>
                  <a:pt x="82487" y="77585"/>
                </a:lnTo>
                <a:lnTo>
                  <a:pt x="82125" y="128509"/>
                </a:lnTo>
                <a:lnTo>
                  <a:pt x="83066" y="136113"/>
                </a:lnTo>
                <a:lnTo>
                  <a:pt x="84647" y="143087"/>
                </a:lnTo>
                <a:lnTo>
                  <a:pt x="86652" y="149641"/>
                </a:lnTo>
                <a:lnTo>
                  <a:pt x="88942" y="155916"/>
                </a:lnTo>
                <a:lnTo>
                  <a:pt x="91421" y="162004"/>
                </a:lnTo>
                <a:lnTo>
                  <a:pt x="94026" y="167968"/>
                </a:lnTo>
                <a:lnTo>
                  <a:pt x="99461" y="179674"/>
                </a:lnTo>
                <a:lnTo>
                  <a:pt x="102243" y="185463"/>
                </a:lnTo>
                <a:lnTo>
                  <a:pt x="106004" y="189322"/>
                </a:lnTo>
                <a:lnTo>
                  <a:pt x="110415" y="191895"/>
                </a:lnTo>
                <a:lnTo>
                  <a:pt x="115261" y="193610"/>
                </a:lnTo>
                <a:lnTo>
                  <a:pt x="119444" y="194754"/>
                </a:lnTo>
                <a:lnTo>
                  <a:pt x="123186" y="195515"/>
                </a:lnTo>
                <a:lnTo>
                  <a:pt x="131483" y="196739"/>
                </a:lnTo>
                <a:lnTo>
                  <a:pt x="133117" y="194935"/>
                </a:lnTo>
                <a:lnTo>
                  <a:pt x="135158" y="191826"/>
                </a:lnTo>
                <a:lnTo>
                  <a:pt x="137472" y="187849"/>
                </a:lnTo>
                <a:lnTo>
                  <a:pt x="140919" y="183293"/>
                </a:lnTo>
                <a:lnTo>
                  <a:pt x="145123" y="178351"/>
                </a:lnTo>
                <a:lnTo>
                  <a:pt x="149830" y="173150"/>
                </a:lnTo>
                <a:lnTo>
                  <a:pt x="153920" y="167779"/>
                </a:lnTo>
                <a:lnTo>
                  <a:pt x="157600" y="162292"/>
                </a:lnTo>
                <a:lnTo>
                  <a:pt x="161006" y="156730"/>
                </a:lnTo>
                <a:lnTo>
                  <a:pt x="164228" y="149212"/>
                </a:lnTo>
                <a:lnTo>
                  <a:pt x="167329" y="140390"/>
                </a:lnTo>
                <a:lnTo>
                  <a:pt x="179150" y="103406"/>
                </a:lnTo>
                <a:lnTo>
                  <a:pt x="187789" y="77222"/>
                </a:lnTo>
                <a:lnTo>
                  <a:pt x="190657" y="69536"/>
                </a:lnTo>
                <a:lnTo>
                  <a:pt x="193521" y="62508"/>
                </a:lnTo>
                <a:lnTo>
                  <a:pt x="202106" y="427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4"/>
          <p:cNvSpPr/>
          <p:nvPr/>
        </p:nvSpPr>
        <p:spPr>
          <a:xfrm>
            <a:off x="8052434" y="4723552"/>
            <a:ext cx="197053" cy="379739"/>
          </a:xfrm>
          <a:custGeom>
            <a:avLst/>
            <a:gdLst/>
            <a:ahLst/>
            <a:cxnLst/>
            <a:rect l="0" t="0" r="0" b="0"/>
            <a:pathLst>
              <a:path w="197053" h="379739">
                <a:moveTo>
                  <a:pt x="0" y="8468"/>
                </a:moveTo>
                <a:lnTo>
                  <a:pt x="0" y="1087"/>
                </a:lnTo>
                <a:lnTo>
                  <a:pt x="953" y="689"/>
                </a:lnTo>
                <a:lnTo>
                  <a:pt x="6786" y="52"/>
                </a:lnTo>
                <a:lnTo>
                  <a:pt x="7382" y="0"/>
                </a:lnTo>
                <a:lnTo>
                  <a:pt x="7779" y="918"/>
                </a:lnTo>
                <a:lnTo>
                  <a:pt x="8220" y="4477"/>
                </a:lnTo>
                <a:lnTo>
                  <a:pt x="10957" y="11774"/>
                </a:lnTo>
                <a:lnTo>
                  <a:pt x="13020" y="16386"/>
                </a:lnTo>
                <a:lnTo>
                  <a:pt x="14394" y="22319"/>
                </a:lnTo>
                <a:lnTo>
                  <a:pt x="15312" y="29132"/>
                </a:lnTo>
                <a:lnTo>
                  <a:pt x="15923" y="36532"/>
                </a:lnTo>
                <a:lnTo>
                  <a:pt x="15378" y="44322"/>
                </a:lnTo>
                <a:lnTo>
                  <a:pt x="14063" y="52373"/>
                </a:lnTo>
                <a:lnTo>
                  <a:pt x="12232" y="60598"/>
                </a:lnTo>
                <a:lnTo>
                  <a:pt x="11012" y="70844"/>
                </a:lnTo>
                <a:lnTo>
                  <a:pt x="10199" y="82437"/>
                </a:lnTo>
                <a:lnTo>
                  <a:pt x="9658" y="94928"/>
                </a:lnTo>
                <a:lnTo>
                  <a:pt x="9056" y="121507"/>
                </a:lnTo>
                <a:lnTo>
                  <a:pt x="8668" y="177375"/>
                </a:lnTo>
                <a:lnTo>
                  <a:pt x="9589" y="191558"/>
                </a:lnTo>
                <a:lnTo>
                  <a:pt x="11155" y="205775"/>
                </a:lnTo>
                <a:lnTo>
                  <a:pt x="13152" y="220016"/>
                </a:lnTo>
                <a:lnTo>
                  <a:pt x="14483" y="233320"/>
                </a:lnTo>
                <a:lnTo>
                  <a:pt x="15371" y="245999"/>
                </a:lnTo>
                <a:lnTo>
                  <a:pt x="15962" y="258262"/>
                </a:lnTo>
                <a:lnTo>
                  <a:pt x="17310" y="270247"/>
                </a:lnTo>
                <a:lnTo>
                  <a:pt x="19160" y="282047"/>
                </a:lnTo>
                <a:lnTo>
                  <a:pt x="21346" y="293724"/>
                </a:lnTo>
                <a:lnTo>
                  <a:pt x="23756" y="304366"/>
                </a:lnTo>
                <a:lnTo>
                  <a:pt x="26314" y="314318"/>
                </a:lnTo>
                <a:lnTo>
                  <a:pt x="28974" y="323810"/>
                </a:lnTo>
                <a:lnTo>
                  <a:pt x="30747" y="332044"/>
                </a:lnTo>
                <a:lnTo>
                  <a:pt x="31928" y="339438"/>
                </a:lnTo>
                <a:lnTo>
                  <a:pt x="32715" y="346272"/>
                </a:lnTo>
                <a:lnTo>
                  <a:pt x="34193" y="352733"/>
                </a:lnTo>
                <a:lnTo>
                  <a:pt x="36130" y="358945"/>
                </a:lnTo>
                <a:lnTo>
                  <a:pt x="40823" y="369975"/>
                </a:lnTo>
                <a:lnTo>
                  <a:pt x="46084" y="378053"/>
                </a:lnTo>
                <a:lnTo>
                  <a:pt x="48821" y="379635"/>
                </a:lnTo>
                <a:lnTo>
                  <a:pt x="51596" y="379738"/>
                </a:lnTo>
                <a:lnTo>
                  <a:pt x="54401" y="378853"/>
                </a:lnTo>
                <a:lnTo>
                  <a:pt x="60056" y="375331"/>
                </a:lnTo>
                <a:lnTo>
                  <a:pt x="62898" y="373059"/>
                </a:lnTo>
                <a:lnTo>
                  <a:pt x="65744" y="371543"/>
                </a:lnTo>
                <a:lnTo>
                  <a:pt x="71448" y="369859"/>
                </a:lnTo>
                <a:lnTo>
                  <a:pt x="73349" y="366553"/>
                </a:lnTo>
                <a:lnTo>
                  <a:pt x="76979" y="349199"/>
                </a:lnTo>
                <a:lnTo>
                  <a:pt x="81203" y="337387"/>
                </a:lnTo>
                <a:lnTo>
                  <a:pt x="86256" y="323246"/>
                </a:lnTo>
                <a:lnTo>
                  <a:pt x="88937" y="315475"/>
                </a:lnTo>
                <a:lnTo>
                  <a:pt x="90723" y="306484"/>
                </a:lnTo>
                <a:lnTo>
                  <a:pt x="91915" y="296680"/>
                </a:lnTo>
                <a:lnTo>
                  <a:pt x="92709" y="286334"/>
                </a:lnTo>
                <a:lnTo>
                  <a:pt x="94191" y="277532"/>
                </a:lnTo>
                <a:lnTo>
                  <a:pt x="96132" y="269759"/>
                </a:lnTo>
                <a:lnTo>
                  <a:pt x="98378" y="262672"/>
                </a:lnTo>
                <a:lnTo>
                  <a:pt x="100828" y="256042"/>
                </a:lnTo>
                <a:lnTo>
                  <a:pt x="103415" y="249717"/>
                </a:lnTo>
                <a:lnTo>
                  <a:pt x="108827" y="238562"/>
                </a:lnTo>
                <a:lnTo>
                  <a:pt x="114407" y="230430"/>
                </a:lnTo>
                <a:lnTo>
                  <a:pt x="119524" y="223452"/>
                </a:lnTo>
                <a:lnTo>
                  <a:pt x="119797" y="225619"/>
                </a:lnTo>
                <a:lnTo>
                  <a:pt x="119973" y="234771"/>
                </a:lnTo>
                <a:lnTo>
                  <a:pt x="120015" y="309055"/>
                </a:lnTo>
                <a:lnTo>
                  <a:pt x="120968" y="316491"/>
                </a:lnTo>
                <a:lnTo>
                  <a:pt x="122555" y="323355"/>
                </a:lnTo>
                <a:lnTo>
                  <a:pt x="126859" y="335107"/>
                </a:lnTo>
                <a:lnTo>
                  <a:pt x="131947" y="343506"/>
                </a:lnTo>
                <a:lnTo>
                  <a:pt x="137383" y="350414"/>
                </a:lnTo>
                <a:lnTo>
                  <a:pt x="140167" y="353589"/>
                </a:lnTo>
                <a:lnTo>
                  <a:pt x="142975" y="355706"/>
                </a:lnTo>
                <a:lnTo>
                  <a:pt x="148635" y="358059"/>
                </a:lnTo>
                <a:lnTo>
                  <a:pt x="151477" y="357733"/>
                </a:lnTo>
                <a:lnTo>
                  <a:pt x="154325" y="356564"/>
                </a:lnTo>
                <a:lnTo>
                  <a:pt x="157176" y="354832"/>
                </a:lnTo>
                <a:lnTo>
                  <a:pt x="162884" y="352907"/>
                </a:lnTo>
                <a:lnTo>
                  <a:pt x="165739" y="352394"/>
                </a:lnTo>
                <a:lnTo>
                  <a:pt x="167644" y="350147"/>
                </a:lnTo>
                <a:lnTo>
                  <a:pt x="168912" y="346744"/>
                </a:lnTo>
                <a:lnTo>
                  <a:pt x="171274" y="337882"/>
                </a:lnTo>
                <a:lnTo>
                  <a:pt x="175500" y="327594"/>
                </a:lnTo>
                <a:lnTo>
                  <a:pt x="180553" y="316672"/>
                </a:lnTo>
                <a:lnTo>
                  <a:pt x="183235" y="311092"/>
                </a:lnTo>
                <a:lnTo>
                  <a:pt x="185021" y="304515"/>
                </a:lnTo>
                <a:lnTo>
                  <a:pt x="186213" y="297272"/>
                </a:lnTo>
                <a:lnTo>
                  <a:pt x="187007" y="289586"/>
                </a:lnTo>
                <a:lnTo>
                  <a:pt x="188489" y="282558"/>
                </a:lnTo>
                <a:lnTo>
                  <a:pt x="190430" y="275967"/>
                </a:lnTo>
                <a:lnTo>
                  <a:pt x="192675" y="269668"/>
                </a:lnTo>
                <a:lnTo>
                  <a:pt x="194173" y="263564"/>
                </a:lnTo>
                <a:lnTo>
                  <a:pt x="195837" y="251701"/>
                </a:lnTo>
                <a:lnTo>
                  <a:pt x="196577" y="240079"/>
                </a:lnTo>
                <a:lnTo>
                  <a:pt x="196993" y="225366"/>
                </a:lnTo>
                <a:lnTo>
                  <a:pt x="197052" y="221646"/>
                </a:lnTo>
                <a:lnTo>
                  <a:pt x="196138" y="218214"/>
                </a:lnTo>
                <a:lnTo>
                  <a:pt x="192582" y="211861"/>
                </a:lnTo>
                <a:lnTo>
                  <a:pt x="187828" y="205862"/>
                </a:lnTo>
                <a:lnTo>
                  <a:pt x="181564" y="198801"/>
                </a:lnTo>
                <a:lnTo>
                  <a:pt x="180099" y="198221"/>
                </a:lnTo>
                <a:lnTo>
                  <a:pt x="175929" y="197577"/>
                </a:lnTo>
                <a:lnTo>
                  <a:pt x="172532" y="197406"/>
                </a:lnTo>
                <a:lnTo>
                  <a:pt x="163676" y="197215"/>
                </a:lnTo>
                <a:lnTo>
                  <a:pt x="143196" y="197076"/>
                </a:lnTo>
                <a:lnTo>
                  <a:pt x="141186" y="198024"/>
                </a:lnTo>
                <a:lnTo>
                  <a:pt x="139844" y="199609"/>
                </a:lnTo>
                <a:lnTo>
                  <a:pt x="138949" y="201617"/>
                </a:lnTo>
                <a:lnTo>
                  <a:pt x="137400" y="202957"/>
                </a:lnTo>
                <a:lnTo>
                  <a:pt x="135415" y="203849"/>
                </a:lnTo>
                <a:lnTo>
                  <a:pt x="133140" y="204445"/>
                </a:lnTo>
                <a:lnTo>
                  <a:pt x="131623" y="205794"/>
                </a:lnTo>
                <a:lnTo>
                  <a:pt x="130611" y="207647"/>
                </a:lnTo>
                <a:lnTo>
                  <a:pt x="128588" y="2142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5"/>
          <p:cNvSpPr/>
          <p:nvPr/>
        </p:nvSpPr>
        <p:spPr>
          <a:xfrm>
            <a:off x="8310004" y="4860607"/>
            <a:ext cx="119227" cy="606788"/>
          </a:xfrm>
          <a:custGeom>
            <a:avLst/>
            <a:gdLst/>
            <a:ahLst/>
            <a:cxnLst/>
            <a:rect l="0" t="0" r="0" b="0"/>
            <a:pathLst>
              <a:path w="119227" h="606788">
                <a:moveTo>
                  <a:pt x="33896" y="0"/>
                </a:moveTo>
                <a:lnTo>
                  <a:pt x="33896" y="11932"/>
                </a:lnTo>
                <a:lnTo>
                  <a:pt x="32944" y="14622"/>
                </a:lnTo>
                <a:lnTo>
                  <a:pt x="29345" y="20151"/>
                </a:lnTo>
                <a:lnTo>
                  <a:pt x="27111" y="28324"/>
                </a:lnTo>
                <a:lnTo>
                  <a:pt x="25165" y="38306"/>
                </a:lnTo>
                <a:lnTo>
                  <a:pt x="23312" y="43635"/>
                </a:lnTo>
                <a:lnTo>
                  <a:pt x="21126" y="49092"/>
                </a:lnTo>
                <a:lnTo>
                  <a:pt x="16155" y="62776"/>
                </a:lnTo>
                <a:lnTo>
                  <a:pt x="13496" y="70426"/>
                </a:lnTo>
                <a:lnTo>
                  <a:pt x="10542" y="84005"/>
                </a:lnTo>
                <a:lnTo>
                  <a:pt x="8276" y="97343"/>
                </a:lnTo>
                <a:lnTo>
                  <a:pt x="6338" y="104901"/>
                </a:lnTo>
                <a:lnTo>
                  <a:pt x="4093" y="112796"/>
                </a:lnTo>
                <a:lnTo>
                  <a:pt x="1600" y="129189"/>
                </a:lnTo>
                <a:lnTo>
                  <a:pt x="492" y="145048"/>
                </a:lnTo>
                <a:lnTo>
                  <a:pt x="0" y="158446"/>
                </a:lnTo>
                <a:lnTo>
                  <a:pt x="2321" y="170751"/>
                </a:lnTo>
                <a:lnTo>
                  <a:pt x="5575" y="181617"/>
                </a:lnTo>
                <a:lnTo>
                  <a:pt x="7020" y="189621"/>
                </a:lnTo>
                <a:lnTo>
                  <a:pt x="10204" y="196354"/>
                </a:lnTo>
                <a:lnTo>
                  <a:pt x="12386" y="199482"/>
                </a:lnTo>
                <a:lnTo>
                  <a:pt x="14794" y="201568"/>
                </a:lnTo>
                <a:lnTo>
                  <a:pt x="17352" y="202959"/>
                </a:lnTo>
                <a:lnTo>
                  <a:pt x="20008" y="203886"/>
                </a:lnTo>
                <a:lnTo>
                  <a:pt x="22732" y="204504"/>
                </a:lnTo>
                <a:lnTo>
                  <a:pt x="25501" y="204916"/>
                </a:lnTo>
                <a:lnTo>
                  <a:pt x="32237" y="205577"/>
                </a:lnTo>
                <a:lnTo>
                  <a:pt x="32790" y="204679"/>
                </a:lnTo>
                <a:lnTo>
                  <a:pt x="33405" y="201141"/>
                </a:lnTo>
                <a:lnTo>
                  <a:pt x="36218" y="196394"/>
                </a:lnTo>
                <a:lnTo>
                  <a:pt x="38301" y="193794"/>
                </a:lnTo>
                <a:lnTo>
                  <a:pt x="39690" y="191109"/>
                </a:lnTo>
                <a:lnTo>
                  <a:pt x="41233" y="185585"/>
                </a:lnTo>
                <a:lnTo>
                  <a:pt x="43176" y="167434"/>
                </a:lnTo>
                <a:lnTo>
                  <a:pt x="44845" y="162105"/>
                </a:lnTo>
                <a:lnTo>
                  <a:pt x="48288" y="151104"/>
                </a:lnTo>
                <a:lnTo>
                  <a:pt x="50226" y="134201"/>
                </a:lnTo>
                <a:lnTo>
                  <a:pt x="50677" y="122827"/>
                </a:lnTo>
                <a:lnTo>
                  <a:pt x="48340" y="111423"/>
                </a:lnTo>
                <a:lnTo>
                  <a:pt x="45078" y="100004"/>
                </a:lnTo>
                <a:lnTo>
                  <a:pt x="43627" y="88579"/>
                </a:lnTo>
                <a:lnTo>
                  <a:pt x="45523" y="77151"/>
                </a:lnTo>
                <a:lnTo>
                  <a:pt x="48588" y="66675"/>
                </a:lnTo>
                <a:lnTo>
                  <a:pt x="50556" y="49648"/>
                </a:lnTo>
                <a:lnTo>
                  <a:pt x="51032" y="34556"/>
                </a:lnTo>
                <a:lnTo>
                  <a:pt x="53577" y="36949"/>
                </a:lnTo>
                <a:lnTo>
                  <a:pt x="55590" y="38920"/>
                </a:lnTo>
                <a:lnTo>
                  <a:pt x="58836" y="41187"/>
                </a:lnTo>
                <a:lnTo>
                  <a:pt x="62905" y="43651"/>
                </a:lnTo>
                <a:lnTo>
                  <a:pt x="67523" y="46245"/>
                </a:lnTo>
                <a:lnTo>
                  <a:pt x="70601" y="49880"/>
                </a:lnTo>
                <a:lnTo>
                  <a:pt x="72654" y="54209"/>
                </a:lnTo>
                <a:lnTo>
                  <a:pt x="74022" y="58999"/>
                </a:lnTo>
                <a:lnTo>
                  <a:pt x="76839" y="65050"/>
                </a:lnTo>
                <a:lnTo>
                  <a:pt x="80621" y="71942"/>
                </a:lnTo>
                <a:lnTo>
                  <a:pt x="85049" y="79394"/>
                </a:lnTo>
                <a:lnTo>
                  <a:pt x="88000" y="87220"/>
                </a:lnTo>
                <a:lnTo>
                  <a:pt x="91280" y="103534"/>
                </a:lnTo>
                <a:lnTo>
                  <a:pt x="93107" y="112838"/>
                </a:lnTo>
                <a:lnTo>
                  <a:pt x="105604" y="170846"/>
                </a:lnTo>
                <a:lnTo>
                  <a:pt x="107419" y="183430"/>
                </a:lnTo>
                <a:lnTo>
                  <a:pt x="108629" y="195629"/>
                </a:lnTo>
                <a:lnTo>
                  <a:pt x="109436" y="207572"/>
                </a:lnTo>
                <a:lnTo>
                  <a:pt x="110926" y="221249"/>
                </a:lnTo>
                <a:lnTo>
                  <a:pt x="115121" y="251685"/>
                </a:lnTo>
                <a:lnTo>
                  <a:pt x="116621" y="266850"/>
                </a:lnTo>
                <a:lnTo>
                  <a:pt x="117621" y="281723"/>
                </a:lnTo>
                <a:lnTo>
                  <a:pt x="118287" y="296400"/>
                </a:lnTo>
                <a:lnTo>
                  <a:pt x="119028" y="325409"/>
                </a:lnTo>
                <a:lnTo>
                  <a:pt x="119226" y="339812"/>
                </a:lnTo>
                <a:lnTo>
                  <a:pt x="118404" y="354176"/>
                </a:lnTo>
                <a:lnTo>
                  <a:pt x="116905" y="368515"/>
                </a:lnTo>
                <a:lnTo>
                  <a:pt x="114953" y="382837"/>
                </a:lnTo>
                <a:lnTo>
                  <a:pt x="113652" y="397147"/>
                </a:lnTo>
                <a:lnTo>
                  <a:pt x="112784" y="411450"/>
                </a:lnTo>
                <a:lnTo>
                  <a:pt x="112205" y="425747"/>
                </a:lnTo>
                <a:lnTo>
                  <a:pt x="110867" y="440042"/>
                </a:lnTo>
                <a:lnTo>
                  <a:pt x="109022" y="454334"/>
                </a:lnTo>
                <a:lnTo>
                  <a:pt x="106841" y="468624"/>
                </a:lnTo>
                <a:lnTo>
                  <a:pt x="104432" y="481961"/>
                </a:lnTo>
                <a:lnTo>
                  <a:pt x="101876" y="494663"/>
                </a:lnTo>
                <a:lnTo>
                  <a:pt x="99218" y="506940"/>
                </a:lnTo>
                <a:lnTo>
                  <a:pt x="96494" y="517982"/>
                </a:lnTo>
                <a:lnTo>
                  <a:pt x="93725" y="528202"/>
                </a:lnTo>
                <a:lnTo>
                  <a:pt x="90927" y="537872"/>
                </a:lnTo>
                <a:lnTo>
                  <a:pt x="88109" y="546224"/>
                </a:lnTo>
                <a:lnTo>
                  <a:pt x="85278" y="553697"/>
                </a:lnTo>
                <a:lnTo>
                  <a:pt x="82438" y="560584"/>
                </a:lnTo>
                <a:lnTo>
                  <a:pt x="79282" y="573316"/>
                </a:lnTo>
                <a:lnTo>
                  <a:pt x="78441" y="579378"/>
                </a:lnTo>
                <a:lnTo>
                  <a:pt x="74967" y="588654"/>
                </a:lnTo>
                <a:lnTo>
                  <a:pt x="72706" y="592461"/>
                </a:lnTo>
                <a:lnTo>
                  <a:pt x="70247" y="595952"/>
                </a:lnTo>
                <a:lnTo>
                  <a:pt x="67655" y="599231"/>
                </a:lnTo>
                <a:lnTo>
                  <a:pt x="64974" y="602370"/>
                </a:lnTo>
                <a:lnTo>
                  <a:pt x="62234" y="604462"/>
                </a:lnTo>
                <a:lnTo>
                  <a:pt x="59456" y="605858"/>
                </a:lnTo>
                <a:lnTo>
                  <a:pt x="56651" y="606787"/>
                </a:lnTo>
                <a:lnTo>
                  <a:pt x="53828" y="606455"/>
                </a:lnTo>
                <a:lnTo>
                  <a:pt x="50994" y="605281"/>
                </a:lnTo>
                <a:lnTo>
                  <a:pt x="48152" y="603546"/>
                </a:lnTo>
                <a:lnTo>
                  <a:pt x="45305" y="601437"/>
                </a:lnTo>
                <a:lnTo>
                  <a:pt x="42455" y="599078"/>
                </a:lnTo>
                <a:lnTo>
                  <a:pt x="39602" y="596553"/>
                </a:lnTo>
                <a:lnTo>
                  <a:pt x="36747" y="592965"/>
                </a:lnTo>
                <a:lnTo>
                  <a:pt x="33892" y="588667"/>
                </a:lnTo>
                <a:lnTo>
                  <a:pt x="31035" y="583897"/>
                </a:lnTo>
                <a:lnTo>
                  <a:pt x="28179" y="579765"/>
                </a:lnTo>
                <a:lnTo>
                  <a:pt x="25322" y="576058"/>
                </a:lnTo>
                <a:lnTo>
                  <a:pt x="22465" y="572634"/>
                </a:lnTo>
                <a:lnTo>
                  <a:pt x="19607" y="569398"/>
                </a:lnTo>
                <a:lnTo>
                  <a:pt x="8178" y="5572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6"/>
          <p:cNvSpPr/>
          <p:nvPr/>
        </p:nvSpPr>
        <p:spPr>
          <a:xfrm>
            <a:off x="8493266" y="4844009"/>
            <a:ext cx="236397" cy="239427"/>
          </a:xfrm>
          <a:custGeom>
            <a:avLst/>
            <a:gdLst/>
            <a:ahLst/>
            <a:cxnLst/>
            <a:rect l="0" t="0" r="0" b="0"/>
            <a:pathLst>
              <a:path w="236397" h="239427">
                <a:moveTo>
                  <a:pt x="4939" y="25170"/>
                </a:moveTo>
                <a:lnTo>
                  <a:pt x="388" y="29722"/>
                </a:lnTo>
                <a:lnTo>
                  <a:pt x="0" y="31062"/>
                </a:lnTo>
                <a:lnTo>
                  <a:pt x="693" y="31956"/>
                </a:lnTo>
                <a:lnTo>
                  <a:pt x="4100" y="33390"/>
                </a:lnTo>
                <a:lnTo>
                  <a:pt x="4566" y="36126"/>
                </a:lnTo>
                <a:lnTo>
                  <a:pt x="4689" y="38189"/>
                </a:lnTo>
                <a:lnTo>
                  <a:pt x="7368" y="45562"/>
                </a:lnTo>
                <a:lnTo>
                  <a:pt x="9416" y="50195"/>
                </a:lnTo>
                <a:lnTo>
                  <a:pt x="10781" y="56141"/>
                </a:lnTo>
                <a:lnTo>
                  <a:pt x="11691" y="62963"/>
                </a:lnTo>
                <a:lnTo>
                  <a:pt x="12297" y="70368"/>
                </a:lnTo>
                <a:lnTo>
                  <a:pt x="12702" y="77209"/>
                </a:lnTo>
                <a:lnTo>
                  <a:pt x="13151" y="89892"/>
                </a:lnTo>
                <a:lnTo>
                  <a:pt x="14224" y="96893"/>
                </a:lnTo>
                <a:lnTo>
                  <a:pt x="15892" y="104418"/>
                </a:lnTo>
                <a:lnTo>
                  <a:pt x="17955" y="112292"/>
                </a:lnTo>
                <a:lnTo>
                  <a:pt x="19332" y="120399"/>
                </a:lnTo>
                <a:lnTo>
                  <a:pt x="20250" y="128661"/>
                </a:lnTo>
                <a:lnTo>
                  <a:pt x="20860" y="137027"/>
                </a:lnTo>
                <a:lnTo>
                  <a:pt x="20316" y="145461"/>
                </a:lnTo>
                <a:lnTo>
                  <a:pt x="19001" y="153942"/>
                </a:lnTo>
                <a:lnTo>
                  <a:pt x="17171" y="162454"/>
                </a:lnTo>
                <a:lnTo>
                  <a:pt x="15951" y="170033"/>
                </a:lnTo>
                <a:lnTo>
                  <a:pt x="15137" y="176990"/>
                </a:lnTo>
                <a:lnTo>
                  <a:pt x="14596" y="183534"/>
                </a:lnTo>
                <a:lnTo>
                  <a:pt x="14234" y="189801"/>
                </a:lnTo>
                <a:lnTo>
                  <a:pt x="13832" y="201845"/>
                </a:lnTo>
                <a:lnTo>
                  <a:pt x="13554" y="228306"/>
                </a:lnTo>
                <a:lnTo>
                  <a:pt x="13511" y="239426"/>
                </a:lnTo>
                <a:lnTo>
                  <a:pt x="13511" y="177621"/>
                </a:lnTo>
                <a:lnTo>
                  <a:pt x="14463" y="169666"/>
                </a:lnTo>
                <a:lnTo>
                  <a:pt x="16051" y="161506"/>
                </a:lnTo>
                <a:lnTo>
                  <a:pt x="18062" y="153208"/>
                </a:lnTo>
                <a:lnTo>
                  <a:pt x="20355" y="144819"/>
                </a:lnTo>
                <a:lnTo>
                  <a:pt x="25443" y="127878"/>
                </a:lnTo>
                <a:lnTo>
                  <a:pt x="33663" y="102275"/>
                </a:lnTo>
                <a:lnTo>
                  <a:pt x="37422" y="94671"/>
                </a:lnTo>
                <a:lnTo>
                  <a:pt x="41835" y="87697"/>
                </a:lnTo>
                <a:lnTo>
                  <a:pt x="46681" y="81142"/>
                </a:lnTo>
                <a:lnTo>
                  <a:pt x="50864" y="73915"/>
                </a:lnTo>
                <a:lnTo>
                  <a:pt x="54606" y="66240"/>
                </a:lnTo>
                <a:lnTo>
                  <a:pt x="58053" y="58265"/>
                </a:lnTo>
                <a:lnTo>
                  <a:pt x="62255" y="51044"/>
                </a:lnTo>
                <a:lnTo>
                  <a:pt x="66963" y="44324"/>
                </a:lnTo>
                <a:lnTo>
                  <a:pt x="72005" y="37940"/>
                </a:lnTo>
                <a:lnTo>
                  <a:pt x="77272" y="32731"/>
                </a:lnTo>
                <a:lnTo>
                  <a:pt x="82688" y="28306"/>
                </a:lnTo>
                <a:lnTo>
                  <a:pt x="88204" y="24403"/>
                </a:lnTo>
                <a:lnTo>
                  <a:pt x="93786" y="20849"/>
                </a:lnTo>
                <a:lnTo>
                  <a:pt x="99413" y="17527"/>
                </a:lnTo>
                <a:lnTo>
                  <a:pt x="105069" y="14360"/>
                </a:lnTo>
                <a:lnTo>
                  <a:pt x="110745" y="12248"/>
                </a:lnTo>
                <a:lnTo>
                  <a:pt x="116434" y="10841"/>
                </a:lnTo>
                <a:lnTo>
                  <a:pt x="122132" y="9902"/>
                </a:lnTo>
                <a:lnTo>
                  <a:pt x="126883" y="9276"/>
                </a:lnTo>
                <a:lnTo>
                  <a:pt x="131002" y="8860"/>
                </a:lnTo>
                <a:lnTo>
                  <a:pt x="138119" y="8397"/>
                </a:lnTo>
                <a:lnTo>
                  <a:pt x="144457" y="8190"/>
                </a:lnTo>
                <a:lnTo>
                  <a:pt x="156288" y="8058"/>
                </a:lnTo>
                <a:lnTo>
                  <a:pt x="174691" y="8027"/>
                </a:lnTo>
                <a:lnTo>
                  <a:pt x="178175" y="10566"/>
                </a:lnTo>
                <a:lnTo>
                  <a:pt x="183621" y="15407"/>
                </a:lnTo>
                <a:lnTo>
                  <a:pt x="183115" y="15804"/>
                </a:lnTo>
                <a:lnTo>
                  <a:pt x="180013" y="16245"/>
                </a:lnTo>
                <a:lnTo>
                  <a:pt x="178805" y="17315"/>
                </a:lnTo>
                <a:lnTo>
                  <a:pt x="178000" y="18981"/>
                </a:lnTo>
                <a:lnTo>
                  <a:pt x="176707" y="23948"/>
                </a:lnTo>
                <a:lnTo>
                  <a:pt x="175649" y="24355"/>
                </a:lnTo>
                <a:lnTo>
                  <a:pt x="171932" y="24808"/>
                </a:lnTo>
                <a:lnTo>
                  <a:pt x="169608" y="25882"/>
                </a:lnTo>
                <a:lnTo>
                  <a:pt x="164485" y="29614"/>
                </a:lnTo>
                <a:lnTo>
                  <a:pt x="162738" y="31942"/>
                </a:lnTo>
                <a:lnTo>
                  <a:pt x="161573" y="34448"/>
                </a:lnTo>
                <a:lnTo>
                  <a:pt x="160797" y="37071"/>
                </a:lnTo>
                <a:lnTo>
                  <a:pt x="157393" y="42524"/>
                </a:lnTo>
                <a:lnTo>
                  <a:pt x="155153" y="45312"/>
                </a:lnTo>
                <a:lnTo>
                  <a:pt x="153658" y="48123"/>
                </a:lnTo>
                <a:lnTo>
                  <a:pt x="150604" y="57583"/>
                </a:lnTo>
                <a:lnTo>
                  <a:pt x="148722" y="62019"/>
                </a:lnTo>
                <a:lnTo>
                  <a:pt x="146514" y="66881"/>
                </a:lnTo>
                <a:lnTo>
                  <a:pt x="144090" y="71075"/>
                </a:lnTo>
                <a:lnTo>
                  <a:pt x="138855" y="78275"/>
                </a:lnTo>
                <a:lnTo>
                  <a:pt x="137080" y="82481"/>
                </a:lnTo>
                <a:lnTo>
                  <a:pt x="135895" y="87190"/>
                </a:lnTo>
                <a:lnTo>
                  <a:pt x="135105" y="92234"/>
                </a:lnTo>
                <a:lnTo>
                  <a:pt x="134579" y="97502"/>
                </a:lnTo>
                <a:lnTo>
                  <a:pt x="134229" y="102919"/>
                </a:lnTo>
                <a:lnTo>
                  <a:pt x="133994" y="108435"/>
                </a:lnTo>
                <a:lnTo>
                  <a:pt x="133734" y="119645"/>
                </a:lnTo>
                <a:lnTo>
                  <a:pt x="133527" y="196594"/>
                </a:lnTo>
                <a:lnTo>
                  <a:pt x="134480" y="200413"/>
                </a:lnTo>
                <a:lnTo>
                  <a:pt x="138077" y="207196"/>
                </a:lnTo>
                <a:lnTo>
                  <a:pt x="140311" y="213386"/>
                </a:lnTo>
                <a:lnTo>
                  <a:pt x="140908" y="216370"/>
                </a:lnTo>
                <a:lnTo>
                  <a:pt x="142257" y="218359"/>
                </a:lnTo>
                <a:lnTo>
                  <a:pt x="144109" y="219685"/>
                </a:lnTo>
                <a:lnTo>
                  <a:pt x="149376" y="221814"/>
                </a:lnTo>
                <a:lnTo>
                  <a:pt x="150760" y="221036"/>
                </a:lnTo>
                <a:lnTo>
                  <a:pt x="154838" y="217632"/>
                </a:lnTo>
                <a:lnTo>
                  <a:pt x="156306" y="215391"/>
                </a:lnTo>
                <a:lnTo>
                  <a:pt x="157939" y="210360"/>
                </a:lnTo>
                <a:lnTo>
                  <a:pt x="161204" y="204950"/>
                </a:lnTo>
                <a:lnTo>
                  <a:pt x="163407" y="202174"/>
                </a:lnTo>
                <a:lnTo>
                  <a:pt x="164878" y="198417"/>
                </a:lnTo>
                <a:lnTo>
                  <a:pt x="165857" y="194009"/>
                </a:lnTo>
                <a:lnTo>
                  <a:pt x="166510" y="189164"/>
                </a:lnTo>
                <a:lnTo>
                  <a:pt x="167898" y="184030"/>
                </a:lnTo>
                <a:lnTo>
                  <a:pt x="169776" y="178702"/>
                </a:lnTo>
                <a:lnTo>
                  <a:pt x="171980" y="173244"/>
                </a:lnTo>
                <a:lnTo>
                  <a:pt x="173450" y="168654"/>
                </a:lnTo>
                <a:lnTo>
                  <a:pt x="174429" y="164641"/>
                </a:lnTo>
                <a:lnTo>
                  <a:pt x="175083" y="161014"/>
                </a:lnTo>
                <a:lnTo>
                  <a:pt x="176470" y="155737"/>
                </a:lnTo>
                <a:lnTo>
                  <a:pt x="180552" y="142255"/>
                </a:lnTo>
                <a:lnTo>
                  <a:pt x="182023" y="135612"/>
                </a:lnTo>
                <a:lnTo>
                  <a:pt x="183002" y="129278"/>
                </a:lnTo>
                <a:lnTo>
                  <a:pt x="183655" y="123150"/>
                </a:lnTo>
                <a:lnTo>
                  <a:pt x="184091" y="117161"/>
                </a:lnTo>
                <a:lnTo>
                  <a:pt x="184381" y="111262"/>
                </a:lnTo>
                <a:lnTo>
                  <a:pt x="184704" y="98676"/>
                </a:lnTo>
                <a:lnTo>
                  <a:pt x="184961" y="0"/>
                </a:lnTo>
                <a:lnTo>
                  <a:pt x="184961" y="11433"/>
                </a:lnTo>
                <a:lnTo>
                  <a:pt x="185913" y="15060"/>
                </a:lnTo>
                <a:lnTo>
                  <a:pt x="187501" y="19383"/>
                </a:lnTo>
                <a:lnTo>
                  <a:pt x="189512" y="24170"/>
                </a:lnTo>
                <a:lnTo>
                  <a:pt x="190852" y="29266"/>
                </a:lnTo>
                <a:lnTo>
                  <a:pt x="191746" y="34568"/>
                </a:lnTo>
                <a:lnTo>
                  <a:pt x="192343" y="40008"/>
                </a:lnTo>
                <a:lnTo>
                  <a:pt x="192739" y="46492"/>
                </a:lnTo>
                <a:lnTo>
                  <a:pt x="193181" y="61317"/>
                </a:lnTo>
                <a:lnTo>
                  <a:pt x="194251" y="69270"/>
                </a:lnTo>
                <a:lnTo>
                  <a:pt x="195917" y="77431"/>
                </a:lnTo>
                <a:lnTo>
                  <a:pt x="197980" y="85728"/>
                </a:lnTo>
                <a:lnTo>
                  <a:pt x="199355" y="94117"/>
                </a:lnTo>
                <a:lnTo>
                  <a:pt x="200273" y="102567"/>
                </a:lnTo>
                <a:lnTo>
                  <a:pt x="200883" y="111059"/>
                </a:lnTo>
                <a:lnTo>
                  <a:pt x="202244" y="119577"/>
                </a:lnTo>
                <a:lnTo>
                  <a:pt x="204103" y="128113"/>
                </a:lnTo>
                <a:lnTo>
                  <a:pt x="206295" y="136662"/>
                </a:lnTo>
                <a:lnTo>
                  <a:pt x="207756" y="145218"/>
                </a:lnTo>
                <a:lnTo>
                  <a:pt x="208730" y="153780"/>
                </a:lnTo>
                <a:lnTo>
                  <a:pt x="209380" y="162345"/>
                </a:lnTo>
                <a:lnTo>
                  <a:pt x="209813" y="169960"/>
                </a:lnTo>
                <a:lnTo>
                  <a:pt x="210294" y="183501"/>
                </a:lnTo>
                <a:lnTo>
                  <a:pt x="210564" y="197285"/>
                </a:lnTo>
                <a:lnTo>
                  <a:pt x="211556" y="201826"/>
                </a:lnTo>
                <a:lnTo>
                  <a:pt x="213168" y="206758"/>
                </a:lnTo>
                <a:lnTo>
                  <a:pt x="215196" y="211952"/>
                </a:lnTo>
                <a:lnTo>
                  <a:pt x="217500" y="215414"/>
                </a:lnTo>
                <a:lnTo>
                  <a:pt x="219988" y="217722"/>
                </a:lnTo>
                <a:lnTo>
                  <a:pt x="227366" y="222068"/>
                </a:lnTo>
                <a:lnTo>
                  <a:pt x="232239" y="217708"/>
                </a:lnTo>
                <a:lnTo>
                  <a:pt x="233625" y="215441"/>
                </a:lnTo>
                <a:lnTo>
                  <a:pt x="235164" y="210383"/>
                </a:lnTo>
                <a:lnTo>
                  <a:pt x="235574" y="205795"/>
                </a:lnTo>
                <a:lnTo>
                  <a:pt x="235849" y="199880"/>
                </a:lnTo>
                <a:lnTo>
                  <a:pt x="236396" y="1794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7"/>
          <p:cNvSpPr/>
          <p:nvPr/>
        </p:nvSpPr>
        <p:spPr>
          <a:xfrm>
            <a:off x="8772525" y="4869315"/>
            <a:ext cx="248603" cy="171267"/>
          </a:xfrm>
          <a:custGeom>
            <a:avLst/>
            <a:gdLst/>
            <a:ahLst/>
            <a:cxnLst/>
            <a:rect l="0" t="0" r="0" b="0"/>
            <a:pathLst>
              <a:path w="248603" h="171267">
                <a:moveTo>
                  <a:pt x="0" y="17010"/>
                </a:moveTo>
                <a:lnTo>
                  <a:pt x="0" y="12459"/>
                </a:lnTo>
                <a:lnTo>
                  <a:pt x="952" y="10166"/>
                </a:lnTo>
                <a:lnTo>
                  <a:pt x="4550" y="5078"/>
                </a:lnTo>
                <a:lnTo>
                  <a:pt x="8467" y="0"/>
                </a:lnTo>
                <a:lnTo>
                  <a:pt x="13092" y="4456"/>
                </a:lnTo>
                <a:lnTo>
                  <a:pt x="14443" y="6736"/>
                </a:lnTo>
                <a:lnTo>
                  <a:pt x="15944" y="11808"/>
                </a:lnTo>
                <a:lnTo>
                  <a:pt x="17296" y="14495"/>
                </a:lnTo>
                <a:lnTo>
                  <a:pt x="19152" y="17238"/>
                </a:lnTo>
                <a:lnTo>
                  <a:pt x="21340" y="20019"/>
                </a:lnTo>
                <a:lnTo>
                  <a:pt x="22799" y="24732"/>
                </a:lnTo>
                <a:lnTo>
                  <a:pt x="23772" y="30730"/>
                </a:lnTo>
                <a:lnTo>
                  <a:pt x="24420" y="37587"/>
                </a:lnTo>
                <a:lnTo>
                  <a:pt x="24853" y="44062"/>
                </a:lnTo>
                <a:lnTo>
                  <a:pt x="25141" y="50285"/>
                </a:lnTo>
                <a:lnTo>
                  <a:pt x="25462" y="63231"/>
                </a:lnTo>
                <a:lnTo>
                  <a:pt x="25604" y="78510"/>
                </a:lnTo>
                <a:lnTo>
                  <a:pt x="26594" y="86585"/>
                </a:lnTo>
                <a:lnTo>
                  <a:pt x="28206" y="94826"/>
                </a:lnTo>
                <a:lnTo>
                  <a:pt x="30235" y="103177"/>
                </a:lnTo>
                <a:lnTo>
                  <a:pt x="31587" y="110650"/>
                </a:lnTo>
                <a:lnTo>
                  <a:pt x="32487" y="117536"/>
                </a:lnTo>
                <a:lnTo>
                  <a:pt x="33088" y="124032"/>
                </a:lnTo>
                <a:lnTo>
                  <a:pt x="33489" y="130268"/>
                </a:lnTo>
                <a:lnTo>
                  <a:pt x="33934" y="142277"/>
                </a:lnTo>
                <a:lnTo>
                  <a:pt x="34219" y="158664"/>
                </a:lnTo>
                <a:lnTo>
                  <a:pt x="34290" y="171266"/>
                </a:lnTo>
                <a:lnTo>
                  <a:pt x="34290" y="139230"/>
                </a:lnTo>
                <a:lnTo>
                  <a:pt x="35242" y="132780"/>
                </a:lnTo>
                <a:lnTo>
                  <a:pt x="36829" y="125623"/>
                </a:lnTo>
                <a:lnTo>
                  <a:pt x="38841" y="117993"/>
                </a:lnTo>
                <a:lnTo>
                  <a:pt x="40181" y="110050"/>
                </a:lnTo>
                <a:lnTo>
                  <a:pt x="41075" y="101897"/>
                </a:lnTo>
                <a:lnTo>
                  <a:pt x="41671" y="93603"/>
                </a:lnTo>
                <a:lnTo>
                  <a:pt x="43974" y="86169"/>
                </a:lnTo>
                <a:lnTo>
                  <a:pt x="47413" y="79309"/>
                </a:lnTo>
                <a:lnTo>
                  <a:pt x="51610" y="72830"/>
                </a:lnTo>
                <a:lnTo>
                  <a:pt x="55362" y="66605"/>
                </a:lnTo>
                <a:lnTo>
                  <a:pt x="58815" y="60551"/>
                </a:lnTo>
                <a:lnTo>
                  <a:pt x="65192" y="48744"/>
                </a:lnTo>
                <a:lnTo>
                  <a:pt x="71202" y="37146"/>
                </a:lnTo>
                <a:lnTo>
                  <a:pt x="74138" y="32339"/>
                </a:lnTo>
                <a:lnTo>
                  <a:pt x="77048" y="28182"/>
                </a:lnTo>
                <a:lnTo>
                  <a:pt x="79940" y="24457"/>
                </a:lnTo>
                <a:lnTo>
                  <a:pt x="83773" y="21975"/>
                </a:lnTo>
                <a:lnTo>
                  <a:pt x="88234" y="20320"/>
                </a:lnTo>
                <a:lnTo>
                  <a:pt x="93112" y="19217"/>
                </a:lnTo>
                <a:lnTo>
                  <a:pt x="97317" y="18481"/>
                </a:lnTo>
                <a:lnTo>
                  <a:pt x="104530" y="17664"/>
                </a:lnTo>
                <a:lnTo>
                  <a:pt x="107787" y="18398"/>
                </a:lnTo>
                <a:lnTo>
                  <a:pt x="113945" y="21754"/>
                </a:lnTo>
                <a:lnTo>
                  <a:pt x="115968" y="23983"/>
                </a:lnTo>
                <a:lnTo>
                  <a:pt x="117317" y="26421"/>
                </a:lnTo>
                <a:lnTo>
                  <a:pt x="118217" y="28999"/>
                </a:lnTo>
                <a:lnTo>
                  <a:pt x="119769" y="32622"/>
                </a:lnTo>
                <a:lnTo>
                  <a:pt x="124032" y="41729"/>
                </a:lnTo>
                <a:lnTo>
                  <a:pt x="125550" y="46824"/>
                </a:lnTo>
                <a:lnTo>
                  <a:pt x="126563" y="52126"/>
                </a:lnTo>
                <a:lnTo>
                  <a:pt x="127238" y="57566"/>
                </a:lnTo>
                <a:lnTo>
                  <a:pt x="128640" y="63097"/>
                </a:lnTo>
                <a:lnTo>
                  <a:pt x="130527" y="68689"/>
                </a:lnTo>
                <a:lnTo>
                  <a:pt x="132739" y="74323"/>
                </a:lnTo>
                <a:lnTo>
                  <a:pt x="134211" y="80936"/>
                </a:lnTo>
                <a:lnTo>
                  <a:pt x="135194" y="88202"/>
                </a:lnTo>
                <a:lnTo>
                  <a:pt x="135849" y="95904"/>
                </a:lnTo>
                <a:lnTo>
                  <a:pt x="136286" y="102943"/>
                </a:lnTo>
                <a:lnTo>
                  <a:pt x="136771" y="115845"/>
                </a:lnTo>
                <a:lnTo>
                  <a:pt x="137045" y="129268"/>
                </a:lnTo>
                <a:lnTo>
                  <a:pt x="137156" y="152423"/>
                </a:lnTo>
                <a:lnTo>
                  <a:pt x="136205" y="153005"/>
                </a:lnTo>
                <a:lnTo>
                  <a:pt x="132608" y="153652"/>
                </a:lnTo>
                <a:lnTo>
                  <a:pt x="131268" y="152872"/>
                </a:lnTo>
                <a:lnTo>
                  <a:pt x="130374" y="151400"/>
                </a:lnTo>
                <a:lnTo>
                  <a:pt x="129382" y="147223"/>
                </a:lnTo>
                <a:lnTo>
                  <a:pt x="128940" y="142193"/>
                </a:lnTo>
                <a:lnTo>
                  <a:pt x="128823" y="139517"/>
                </a:lnTo>
                <a:lnTo>
                  <a:pt x="128692" y="134005"/>
                </a:lnTo>
                <a:lnTo>
                  <a:pt x="129609" y="130249"/>
                </a:lnTo>
                <a:lnTo>
                  <a:pt x="131174" y="125840"/>
                </a:lnTo>
                <a:lnTo>
                  <a:pt x="133170" y="120996"/>
                </a:lnTo>
                <a:lnTo>
                  <a:pt x="134500" y="114909"/>
                </a:lnTo>
                <a:lnTo>
                  <a:pt x="135386" y="107993"/>
                </a:lnTo>
                <a:lnTo>
                  <a:pt x="135977" y="100526"/>
                </a:lnTo>
                <a:lnTo>
                  <a:pt x="137324" y="93642"/>
                </a:lnTo>
                <a:lnTo>
                  <a:pt x="139174" y="87148"/>
                </a:lnTo>
                <a:lnTo>
                  <a:pt x="141360" y="80913"/>
                </a:lnTo>
                <a:lnTo>
                  <a:pt x="143770" y="74852"/>
                </a:lnTo>
                <a:lnTo>
                  <a:pt x="146329" y="68906"/>
                </a:lnTo>
                <a:lnTo>
                  <a:pt x="148987" y="63038"/>
                </a:lnTo>
                <a:lnTo>
                  <a:pt x="152665" y="57220"/>
                </a:lnTo>
                <a:lnTo>
                  <a:pt x="157021" y="51437"/>
                </a:lnTo>
                <a:lnTo>
                  <a:pt x="161831" y="45676"/>
                </a:lnTo>
                <a:lnTo>
                  <a:pt x="165037" y="40883"/>
                </a:lnTo>
                <a:lnTo>
                  <a:pt x="167175" y="36735"/>
                </a:lnTo>
                <a:lnTo>
                  <a:pt x="168600" y="33017"/>
                </a:lnTo>
                <a:lnTo>
                  <a:pt x="170502" y="30539"/>
                </a:lnTo>
                <a:lnTo>
                  <a:pt x="172723" y="28887"/>
                </a:lnTo>
                <a:lnTo>
                  <a:pt x="177731" y="27051"/>
                </a:lnTo>
                <a:lnTo>
                  <a:pt x="183131" y="26235"/>
                </a:lnTo>
                <a:lnTo>
                  <a:pt x="188707" y="25873"/>
                </a:lnTo>
                <a:lnTo>
                  <a:pt x="191527" y="25776"/>
                </a:lnTo>
                <a:lnTo>
                  <a:pt x="194360" y="26664"/>
                </a:lnTo>
                <a:lnTo>
                  <a:pt x="200047" y="30190"/>
                </a:lnTo>
                <a:lnTo>
                  <a:pt x="205750" y="34932"/>
                </a:lnTo>
                <a:lnTo>
                  <a:pt x="208604" y="37531"/>
                </a:lnTo>
                <a:lnTo>
                  <a:pt x="211459" y="41168"/>
                </a:lnTo>
                <a:lnTo>
                  <a:pt x="214315" y="45498"/>
                </a:lnTo>
                <a:lnTo>
                  <a:pt x="217172" y="50289"/>
                </a:lnTo>
                <a:lnTo>
                  <a:pt x="220029" y="54436"/>
                </a:lnTo>
                <a:lnTo>
                  <a:pt x="222886" y="58153"/>
                </a:lnTo>
                <a:lnTo>
                  <a:pt x="225742" y="61584"/>
                </a:lnTo>
                <a:lnTo>
                  <a:pt x="228600" y="65776"/>
                </a:lnTo>
                <a:lnTo>
                  <a:pt x="231457" y="70475"/>
                </a:lnTo>
                <a:lnTo>
                  <a:pt x="234315" y="75513"/>
                </a:lnTo>
                <a:lnTo>
                  <a:pt x="236219" y="80777"/>
                </a:lnTo>
                <a:lnTo>
                  <a:pt x="237490" y="86191"/>
                </a:lnTo>
                <a:lnTo>
                  <a:pt x="238336" y="91706"/>
                </a:lnTo>
                <a:lnTo>
                  <a:pt x="238900" y="96335"/>
                </a:lnTo>
                <a:lnTo>
                  <a:pt x="239277" y="100373"/>
                </a:lnTo>
                <a:lnTo>
                  <a:pt x="239528" y="104017"/>
                </a:lnTo>
                <a:lnTo>
                  <a:pt x="239695" y="108352"/>
                </a:lnTo>
                <a:lnTo>
                  <a:pt x="239881" y="118249"/>
                </a:lnTo>
                <a:lnTo>
                  <a:pt x="240882" y="121650"/>
                </a:lnTo>
                <a:lnTo>
                  <a:pt x="242503" y="123917"/>
                </a:lnTo>
                <a:lnTo>
                  <a:pt x="244537" y="125429"/>
                </a:lnTo>
                <a:lnTo>
                  <a:pt x="245891" y="127390"/>
                </a:lnTo>
                <a:lnTo>
                  <a:pt x="246795" y="129649"/>
                </a:lnTo>
                <a:lnTo>
                  <a:pt x="248602" y="1370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615" y="0"/>
            <a:ext cx="7956771" cy="347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70914" y="3962400"/>
            <a:ext cx="3673086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0"/>
          <p:cNvSpPr/>
          <p:nvPr/>
        </p:nvSpPr>
        <p:spPr>
          <a:xfrm>
            <a:off x="5429251" y="1191682"/>
            <a:ext cx="256669" cy="256924"/>
          </a:xfrm>
          <a:custGeom>
            <a:avLst/>
            <a:gdLst/>
            <a:ahLst/>
            <a:cxnLst/>
            <a:rect l="0" t="0" r="0" b="0"/>
            <a:pathLst>
              <a:path w="256669" h="256924">
                <a:moveTo>
                  <a:pt x="8571" y="17040"/>
                </a:moveTo>
                <a:lnTo>
                  <a:pt x="1190" y="17040"/>
                </a:lnTo>
                <a:lnTo>
                  <a:pt x="793" y="16087"/>
                </a:lnTo>
                <a:lnTo>
                  <a:pt x="0" y="8477"/>
                </a:lnTo>
                <a:lnTo>
                  <a:pt x="40550" y="8468"/>
                </a:lnTo>
                <a:lnTo>
                  <a:pt x="47035" y="7515"/>
                </a:lnTo>
                <a:lnTo>
                  <a:pt x="54216" y="5928"/>
                </a:lnTo>
                <a:lnTo>
                  <a:pt x="61861" y="3917"/>
                </a:lnTo>
                <a:lnTo>
                  <a:pt x="68863" y="2576"/>
                </a:lnTo>
                <a:lnTo>
                  <a:pt x="75435" y="1682"/>
                </a:lnTo>
                <a:lnTo>
                  <a:pt x="81723" y="1087"/>
                </a:lnTo>
                <a:lnTo>
                  <a:pt x="87818" y="689"/>
                </a:lnTo>
                <a:lnTo>
                  <a:pt x="93788" y="425"/>
                </a:lnTo>
                <a:lnTo>
                  <a:pt x="105500" y="131"/>
                </a:lnTo>
                <a:lnTo>
                  <a:pt x="117056" y="0"/>
                </a:lnTo>
                <a:lnTo>
                  <a:pt x="121852" y="917"/>
                </a:lnTo>
                <a:lnTo>
                  <a:pt x="133152" y="5807"/>
                </a:lnTo>
                <a:lnTo>
                  <a:pt x="139505" y="7285"/>
                </a:lnTo>
                <a:lnTo>
                  <a:pt x="145504" y="10482"/>
                </a:lnTo>
                <a:lnTo>
                  <a:pt x="148437" y="12668"/>
                </a:lnTo>
                <a:lnTo>
                  <a:pt x="154236" y="15097"/>
                </a:lnTo>
                <a:lnTo>
                  <a:pt x="157116" y="15745"/>
                </a:lnTo>
                <a:lnTo>
                  <a:pt x="159036" y="17129"/>
                </a:lnTo>
                <a:lnTo>
                  <a:pt x="160316" y="19004"/>
                </a:lnTo>
                <a:lnTo>
                  <a:pt x="161169" y="21207"/>
                </a:lnTo>
                <a:lnTo>
                  <a:pt x="166922" y="28858"/>
                </a:lnTo>
                <a:lnTo>
                  <a:pt x="167478" y="31586"/>
                </a:lnTo>
                <a:lnTo>
                  <a:pt x="166896" y="34358"/>
                </a:lnTo>
                <a:lnTo>
                  <a:pt x="163711" y="39977"/>
                </a:lnTo>
                <a:lnTo>
                  <a:pt x="159119" y="45649"/>
                </a:lnTo>
                <a:lnTo>
                  <a:pt x="157514" y="48495"/>
                </a:lnTo>
                <a:lnTo>
                  <a:pt x="155730" y="54198"/>
                </a:lnTo>
                <a:lnTo>
                  <a:pt x="153350" y="57052"/>
                </a:lnTo>
                <a:lnTo>
                  <a:pt x="145625" y="62763"/>
                </a:lnTo>
                <a:lnTo>
                  <a:pt x="141850" y="66572"/>
                </a:lnTo>
                <a:lnTo>
                  <a:pt x="138381" y="71016"/>
                </a:lnTo>
                <a:lnTo>
                  <a:pt x="135116" y="75884"/>
                </a:lnTo>
                <a:lnTo>
                  <a:pt x="128949" y="83833"/>
                </a:lnTo>
                <a:lnTo>
                  <a:pt x="125970" y="87286"/>
                </a:lnTo>
                <a:lnTo>
                  <a:pt x="122080" y="90541"/>
                </a:lnTo>
                <a:lnTo>
                  <a:pt x="117581" y="93663"/>
                </a:lnTo>
                <a:lnTo>
                  <a:pt x="112677" y="96697"/>
                </a:lnTo>
                <a:lnTo>
                  <a:pt x="107503" y="99672"/>
                </a:lnTo>
                <a:lnTo>
                  <a:pt x="96673" y="105518"/>
                </a:lnTo>
                <a:lnTo>
                  <a:pt x="92071" y="108410"/>
                </a:lnTo>
                <a:lnTo>
                  <a:pt x="84417" y="114164"/>
                </a:lnTo>
                <a:lnTo>
                  <a:pt x="80090" y="117032"/>
                </a:lnTo>
                <a:lnTo>
                  <a:pt x="75300" y="119896"/>
                </a:lnTo>
                <a:lnTo>
                  <a:pt x="70202" y="122758"/>
                </a:lnTo>
                <a:lnTo>
                  <a:pt x="65851" y="124666"/>
                </a:lnTo>
                <a:lnTo>
                  <a:pt x="58476" y="126787"/>
                </a:lnTo>
                <a:lnTo>
                  <a:pt x="52024" y="130269"/>
                </a:lnTo>
                <a:lnTo>
                  <a:pt x="44671" y="135714"/>
                </a:lnTo>
                <a:lnTo>
                  <a:pt x="41125" y="136459"/>
                </a:lnTo>
                <a:lnTo>
                  <a:pt x="34689" y="137020"/>
                </a:lnTo>
                <a:lnTo>
                  <a:pt x="38958" y="132494"/>
                </a:lnTo>
                <a:lnTo>
                  <a:pt x="41211" y="131157"/>
                </a:lnTo>
                <a:lnTo>
                  <a:pt x="49886" y="128322"/>
                </a:lnTo>
                <a:lnTo>
                  <a:pt x="54212" y="126471"/>
                </a:lnTo>
                <a:lnTo>
                  <a:pt x="59001" y="124284"/>
                </a:lnTo>
                <a:lnTo>
                  <a:pt x="65051" y="122826"/>
                </a:lnTo>
                <a:lnTo>
                  <a:pt x="71942" y="121854"/>
                </a:lnTo>
                <a:lnTo>
                  <a:pt x="79394" y="121206"/>
                </a:lnTo>
                <a:lnTo>
                  <a:pt x="87218" y="119821"/>
                </a:lnTo>
                <a:lnTo>
                  <a:pt x="95293" y="117946"/>
                </a:lnTo>
                <a:lnTo>
                  <a:pt x="103533" y="115743"/>
                </a:lnTo>
                <a:lnTo>
                  <a:pt x="111884" y="114275"/>
                </a:lnTo>
                <a:lnTo>
                  <a:pt x="120309" y="113296"/>
                </a:lnTo>
                <a:lnTo>
                  <a:pt x="128783" y="112643"/>
                </a:lnTo>
                <a:lnTo>
                  <a:pt x="137290" y="112208"/>
                </a:lnTo>
                <a:lnTo>
                  <a:pt x="154362" y="111724"/>
                </a:lnTo>
                <a:lnTo>
                  <a:pt x="161962" y="112548"/>
                </a:lnTo>
                <a:lnTo>
                  <a:pt x="168934" y="114049"/>
                </a:lnTo>
                <a:lnTo>
                  <a:pt x="175487" y="116003"/>
                </a:lnTo>
                <a:lnTo>
                  <a:pt x="181761" y="117305"/>
                </a:lnTo>
                <a:lnTo>
                  <a:pt x="187848" y="118174"/>
                </a:lnTo>
                <a:lnTo>
                  <a:pt x="193811" y="118752"/>
                </a:lnTo>
                <a:lnTo>
                  <a:pt x="199693" y="120091"/>
                </a:lnTo>
                <a:lnTo>
                  <a:pt x="205518" y="121936"/>
                </a:lnTo>
                <a:lnTo>
                  <a:pt x="211306" y="124118"/>
                </a:lnTo>
                <a:lnTo>
                  <a:pt x="216118" y="126525"/>
                </a:lnTo>
                <a:lnTo>
                  <a:pt x="224004" y="131740"/>
                </a:lnTo>
                <a:lnTo>
                  <a:pt x="230684" y="134693"/>
                </a:lnTo>
                <a:lnTo>
                  <a:pt x="233799" y="135480"/>
                </a:lnTo>
                <a:lnTo>
                  <a:pt x="236828" y="137910"/>
                </a:lnTo>
                <a:lnTo>
                  <a:pt x="242734" y="145690"/>
                </a:lnTo>
                <a:lnTo>
                  <a:pt x="248533" y="152958"/>
                </a:lnTo>
                <a:lnTo>
                  <a:pt x="251413" y="156230"/>
                </a:lnTo>
                <a:lnTo>
                  <a:pt x="253333" y="159363"/>
                </a:lnTo>
                <a:lnTo>
                  <a:pt x="255467" y="165385"/>
                </a:lnTo>
                <a:lnTo>
                  <a:pt x="256415" y="171236"/>
                </a:lnTo>
                <a:lnTo>
                  <a:pt x="256668" y="174130"/>
                </a:lnTo>
                <a:lnTo>
                  <a:pt x="255884" y="177964"/>
                </a:lnTo>
                <a:lnTo>
                  <a:pt x="254409" y="182425"/>
                </a:lnTo>
                <a:lnTo>
                  <a:pt x="252473" y="187304"/>
                </a:lnTo>
                <a:lnTo>
                  <a:pt x="250322" y="195265"/>
                </a:lnTo>
                <a:lnTo>
                  <a:pt x="249748" y="198722"/>
                </a:lnTo>
                <a:lnTo>
                  <a:pt x="247461" y="201979"/>
                </a:lnTo>
                <a:lnTo>
                  <a:pt x="239840" y="208138"/>
                </a:lnTo>
                <a:lnTo>
                  <a:pt x="236092" y="212066"/>
                </a:lnTo>
                <a:lnTo>
                  <a:pt x="232642" y="216590"/>
                </a:lnTo>
                <a:lnTo>
                  <a:pt x="229389" y="221511"/>
                </a:lnTo>
                <a:lnTo>
                  <a:pt x="225315" y="224791"/>
                </a:lnTo>
                <a:lnTo>
                  <a:pt x="220695" y="226978"/>
                </a:lnTo>
                <a:lnTo>
                  <a:pt x="215710" y="228436"/>
                </a:lnTo>
                <a:lnTo>
                  <a:pt x="210481" y="230361"/>
                </a:lnTo>
                <a:lnTo>
                  <a:pt x="205090" y="232596"/>
                </a:lnTo>
                <a:lnTo>
                  <a:pt x="199591" y="235039"/>
                </a:lnTo>
                <a:lnTo>
                  <a:pt x="188401" y="240294"/>
                </a:lnTo>
                <a:lnTo>
                  <a:pt x="182751" y="243028"/>
                </a:lnTo>
                <a:lnTo>
                  <a:pt x="176126" y="245804"/>
                </a:lnTo>
                <a:lnTo>
                  <a:pt x="168852" y="248607"/>
                </a:lnTo>
                <a:lnTo>
                  <a:pt x="161144" y="251428"/>
                </a:lnTo>
                <a:lnTo>
                  <a:pt x="154102" y="253309"/>
                </a:lnTo>
                <a:lnTo>
                  <a:pt x="147502" y="254562"/>
                </a:lnTo>
                <a:lnTo>
                  <a:pt x="141196" y="255398"/>
                </a:lnTo>
                <a:lnTo>
                  <a:pt x="135088" y="255956"/>
                </a:lnTo>
                <a:lnTo>
                  <a:pt x="129111" y="256327"/>
                </a:lnTo>
                <a:lnTo>
                  <a:pt x="117389" y="256740"/>
                </a:lnTo>
                <a:lnTo>
                  <a:pt x="105829" y="256923"/>
                </a:lnTo>
                <a:lnTo>
                  <a:pt x="101033" y="256020"/>
                </a:lnTo>
                <a:lnTo>
                  <a:pt x="93163" y="252476"/>
                </a:lnTo>
                <a:lnTo>
                  <a:pt x="88778" y="251150"/>
                </a:lnTo>
                <a:lnTo>
                  <a:pt x="83950" y="250266"/>
                </a:lnTo>
                <a:lnTo>
                  <a:pt x="78826" y="249676"/>
                </a:lnTo>
                <a:lnTo>
                  <a:pt x="73505" y="249283"/>
                </a:lnTo>
                <a:lnTo>
                  <a:pt x="68053" y="249021"/>
                </a:lnTo>
                <a:lnTo>
                  <a:pt x="62513" y="248847"/>
                </a:lnTo>
                <a:lnTo>
                  <a:pt x="57867" y="247778"/>
                </a:lnTo>
                <a:lnTo>
                  <a:pt x="46778" y="242675"/>
                </a:lnTo>
                <a:lnTo>
                  <a:pt x="40475" y="241147"/>
                </a:lnTo>
                <a:lnTo>
                  <a:pt x="36121" y="240287"/>
                </a:lnTo>
                <a:lnTo>
                  <a:pt x="28759" y="234105"/>
                </a:lnTo>
                <a:lnTo>
                  <a:pt x="26117" y="231715"/>
                </a:lnTo>
                <a:lnTo>
                  <a:pt x="25835" y="226909"/>
                </a:lnTo>
                <a:lnTo>
                  <a:pt x="26748" y="225533"/>
                </a:lnTo>
                <a:lnTo>
                  <a:pt x="28309" y="224615"/>
                </a:lnTo>
                <a:lnTo>
                  <a:pt x="32583" y="223596"/>
                </a:lnTo>
                <a:lnTo>
                  <a:pt x="40549" y="222941"/>
                </a:lnTo>
                <a:lnTo>
                  <a:pt x="42861" y="2227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5712155" y="1200150"/>
            <a:ext cx="218909" cy="300038"/>
          </a:xfrm>
          <a:custGeom>
            <a:avLst/>
            <a:gdLst/>
            <a:ahLst/>
            <a:cxnLst/>
            <a:rect l="0" t="0" r="0" b="0"/>
            <a:pathLst>
              <a:path w="218909" h="300038">
                <a:moveTo>
                  <a:pt x="154292" y="8572"/>
                </a:moveTo>
                <a:lnTo>
                  <a:pt x="154292" y="9"/>
                </a:lnTo>
                <a:lnTo>
                  <a:pt x="141522" y="0"/>
                </a:lnTo>
                <a:lnTo>
                  <a:pt x="139111" y="952"/>
                </a:lnTo>
                <a:lnTo>
                  <a:pt x="133893" y="4550"/>
                </a:lnTo>
                <a:lnTo>
                  <a:pt x="128398" y="6785"/>
                </a:lnTo>
                <a:lnTo>
                  <a:pt x="121829" y="8730"/>
                </a:lnTo>
                <a:lnTo>
                  <a:pt x="117410" y="10582"/>
                </a:lnTo>
                <a:lnTo>
                  <a:pt x="112559" y="12770"/>
                </a:lnTo>
                <a:lnTo>
                  <a:pt x="108372" y="15181"/>
                </a:lnTo>
                <a:lnTo>
                  <a:pt x="104629" y="17740"/>
                </a:lnTo>
                <a:lnTo>
                  <a:pt x="97930" y="23124"/>
                </a:lnTo>
                <a:lnTo>
                  <a:pt x="91777" y="28692"/>
                </a:lnTo>
                <a:lnTo>
                  <a:pt x="85868" y="36882"/>
                </a:lnTo>
                <a:lnTo>
                  <a:pt x="82958" y="41733"/>
                </a:lnTo>
                <a:lnTo>
                  <a:pt x="79113" y="45919"/>
                </a:lnTo>
                <a:lnTo>
                  <a:pt x="74646" y="49663"/>
                </a:lnTo>
                <a:lnTo>
                  <a:pt x="69762" y="53111"/>
                </a:lnTo>
                <a:lnTo>
                  <a:pt x="65554" y="56362"/>
                </a:lnTo>
                <a:lnTo>
                  <a:pt x="61796" y="59482"/>
                </a:lnTo>
                <a:lnTo>
                  <a:pt x="58338" y="62515"/>
                </a:lnTo>
                <a:lnTo>
                  <a:pt x="51956" y="70964"/>
                </a:lnTo>
                <a:lnTo>
                  <a:pt x="45944" y="80117"/>
                </a:lnTo>
                <a:lnTo>
                  <a:pt x="40097" y="87360"/>
                </a:lnTo>
                <a:lnTo>
                  <a:pt x="34324" y="96294"/>
                </a:lnTo>
                <a:lnTo>
                  <a:pt x="28583" y="105662"/>
                </a:lnTo>
                <a:lnTo>
                  <a:pt x="22856" y="113001"/>
                </a:lnTo>
                <a:lnTo>
                  <a:pt x="17136" y="121977"/>
                </a:lnTo>
                <a:lnTo>
                  <a:pt x="14277" y="127038"/>
                </a:lnTo>
                <a:lnTo>
                  <a:pt x="8561" y="135201"/>
                </a:lnTo>
                <a:lnTo>
                  <a:pt x="5703" y="138711"/>
                </a:lnTo>
                <a:lnTo>
                  <a:pt x="3798" y="142957"/>
                </a:lnTo>
                <a:lnTo>
                  <a:pt x="2527" y="147692"/>
                </a:lnTo>
                <a:lnTo>
                  <a:pt x="1681" y="152754"/>
                </a:lnTo>
                <a:lnTo>
                  <a:pt x="740" y="160918"/>
                </a:lnTo>
                <a:lnTo>
                  <a:pt x="321" y="167721"/>
                </a:lnTo>
                <a:lnTo>
                  <a:pt x="136" y="173920"/>
                </a:lnTo>
                <a:lnTo>
                  <a:pt x="0" y="198799"/>
                </a:lnTo>
                <a:lnTo>
                  <a:pt x="1901" y="202065"/>
                </a:lnTo>
                <a:lnTo>
                  <a:pt x="5073" y="205195"/>
                </a:lnTo>
                <a:lnTo>
                  <a:pt x="9093" y="208234"/>
                </a:lnTo>
                <a:lnTo>
                  <a:pt x="11773" y="211212"/>
                </a:lnTo>
                <a:lnTo>
                  <a:pt x="13559" y="214151"/>
                </a:lnTo>
                <a:lnTo>
                  <a:pt x="14750" y="217062"/>
                </a:lnTo>
                <a:lnTo>
                  <a:pt x="20977" y="225710"/>
                </a:lnTo>
                <a:lnTo>
                  <a:pt x="26143" y="231443"/>
                </a:lnTo>
                <a:lnTo>
                  <a:pt x="28855" y="234305"/>
                </a:lnTo>
                <a:lnTo>
                  <a:pt x="31615" y="236213"/>
                </a:lnTo>
                <a:lnTo>
                  <a:pt x="37221" y="238333"/>
                </a:lnTo>
                <a:lnTo>
                  <a:pt x="41003" y="239851"/>
                </a:lnTo>
                <a:lnTo>
                  <a:pt x="45428" y="241816"/>
                </a:lnTo>
                <a:lnTo>
                  <a:pt x="50283" y="244078"/>
                </a:lnTo>
                <a:lnTo>
                  <a:pt x="54473" y="245586"/>
                </a:lnTo>
                <a:lnTo>
                  <a:pt x="58219" y="246591"/>
                </a:lnTo>
                <a:lnTo>
                  <a:pt x="61668" y="247262"/>
                </a:lnTo>
                <a:lnTo>
                  <a:pt x="65872" y="248661"/>
                </a:lnTo>
                <a:lnTo>
                  <a:pt x="70581" y="250546"/>
                </a:lnTo>
                <a:lnTo>
                  <a:pt x="75625" y="252756"/>
                </a:lnTo>
                <a:lnTo>
                  <a:pt x="80892" y="254229"/>
                </a:lnTo>
                <a:lnTo>
                  <a:pt x="86309" y="255211"/>
                </a:lnTo>
                <a:lnTo>
                  <a:pt x="91825" y="255865"/>
                </a:lnTo>
                <a:lnTo>
                  <a:pt x="97407" y="257254"/>
                </a:lnTo>
                <a:lnTo>
                  <a:pt x="103034" y="259133"/>
                </a:lnTo>
                <a:lnTo>
                  <a:pt x="108690" y="261337"/>
                </a:lnTo>
                <a:lnTo>
                  <a:pt x="113413" y="262807"/>
                </a:lnTo>
                <a:lnTo>
                  <a:pt x="117515" y="263787"/>
                </a:lnTo>
                <a:lnTo>
                  <a:pt x="121201" y="264441"/>
                </a:lnTo>
                <a:lnTo>
                  <a:pt x="125564" y="264876"/>
                </a:lnTo>
                <a:lnTo>
                  <a:pt x="130377" y="265166"/>
                </a:lnTo>
                <a:lnTo>
                  <a:pt x="139854" y="265489"/>
                </a:lnTo>
                <a:lnTo>
                  <a:pt x="150543" y="265670"/>
                </a:lnTo>
                <a:lnTo>
                  <a:pt x="156753" y="265713"/>
                </a:lnTo>
                <a:lnTo>
                  <a:pt x="159743" y="264772"/>
                </a:lnTo>
                <a:lnTo>
                  <a:pt x="165605" y="261186"/>
                </a:lnTo>
                <a:lnTo>
                  <a:pt x="169453" y="259849"/>
                </a:lnTo>
                <a:lnTo>
                  <a:pt x="173925" y="258958"/>
                </a:lnTo>
                <a:lnTo>
                  <a:pt x="178811" y="258363"/>
                </a:lnTo>
                <a:lnTo>
                  <a:pt x="182068" y="257014"/>
                </a:lnTo>
                <a:lnTo>
                  <a:pt x="184239" y="255163"/>
                </a:lnTo>
                <a:lnTo>
                  <a:pt x="189835" y="248006"/>
                </a:lnTo>
                <a:lnTo>
                  <a:pt x="192275" y="245347"/>
                </a:lnTo>
                <a:lnTo>
                  <a:pt x="194854" y="243575"/>
                </a:lnTo>
                <a:lnTo>
                  <a:pt x="200260" y="241605"/>
                </a:lnTo>
                <a:lnTo>
                  <a:pt x="205838" y="238190"/>
                </a:lnTo>
                <a:lnTo>
                  <a:pt x="208658" y="235946"/>
                </a:lnTo>
                <a:lnTo>
                  <a:pt x="210538" y="233497"/>
                </a:lnTo>
                <a:lnTo>
                  <a:pt x="211792" y="230912"/>
                </a:lnTo>
                <a:lnTo>
                  <a:pt x="212628" y="228236"/>
                </a:lnTo>
                <a:lnTo>
                  <a:pt x="216097" y="222723"/>
                </a:lnTo>
                <a:lnTo>
                  <a:pt x="218355" y="219919"/>
                </a:lnTo>
                <a:lnTo>
                  <a:pt x="218908" y="217098"/>
                </a:lnTo>
                <a:lnTo>
                  <a:pt x="218325" y="214264"/>
                </a:lnTo>
                <a:lnTo>
                  <a:pt x="215095" y="207424"/>
                </a:lnTo>
                <a:lnTo>
                  <a:pt x="209984" y="201688"/>
                </a:lnTo>
                <a:lnTo>
                  <a:pt x="208565" y="199228"/>
                </a:lnTo>
                <a:lnTo>
                  <a:pt x="206989" y="193956"/>
                </a:lnTo>
                <a:lnTo>
                  <a:pt x="205615" y="192169"/>
                </a:lnTo>
                <a:lnTo>
                  <a:pt x="203748" y="190977"/>
                </a:lnTo>
                <a:lnTo>
                  <a:pt x="201550" y="190183"/>
                </a:lnTo>
                <a:lnTo>
                  <a:pt x="196568" y="186760"/>
                </a:lnTo>
                <a:lnTo>
                  <a:pt x="193906" y="184514"/>
                </a:lnTo>
                <a:lnTo>
                  <a:pt x="190226" y="183017"/>
                </a:lnTo>
                <a:lnTo>
                  <a:pt x="185869" y="182019"/>
                </a:lnTo>
                <a:lnTo>
                  <a:pt x="181058" y="181353"/>
                </a:lnTo>
                <a:lnTo>
                  <a:pt x="175946" y="181862"/>
                </a:lnTo>
                <a:lnTo>
                  <a:pt x="170633" y="183154"/>
                </a:lnTo>
                <a:lnTo>
                  <a:pt x="165186" y="184967"/>
                </a:lnTo>
                <a:lnTo>
                  <a:pt x="160602" y="186176"/>
                </a:lnTo>
                <a:lnTo>
                  <a:pt x="156594" y="186982"/>
                </a:lnTo>
                <a:lnTo>
                  <a:pt x="152969" y="187520"/>
                </a:lnTo>
                <a:lnTo>
                  <a:pt x="148648" y="187878"/>
                </a:lnTo>
                <a:lnTo>
                  <a:pt x="143861" y="188117"/>
                </a:lnTo>
                <a:lnTo>
                  <a:pt x="138766" y="188276"/>
                </a:lnTo>
                <a:lnTo>
                  <a:pt x="133464" y="189335"/>
                </a:lnTo>
                <a:lnTo>
                  <a:pt x="128024" y="190993"/>
                </a:lnTo>
                <a:lnTo>
                  <a:pt x="122493" y="193051"/>
                </a:lnTo>
                <a:lnTo>
                  <a:pt x="117852" y="195375"/>
                </a:lnTo>
                <a:lnTo>
                  <a:pt x="113806" y="197878"/>
                </a:lnTo>
                <a:lnTo>
                  <a:pt x="110157" y="200498"/>
                </a:lnTo>
                <a:lnTo>
                  <a:pt x="103561" y="205950"/>
                </a:lnTo>
                <a:lnTo>
                  <a:pt x="97455" y="211548"/>
                </a:lnTo>
                <a:lnTo>
                  <a:pt x="88663" y="220055"/>
                </a:lnTo>
                <a:lnTo>
                  <a:pt x="64519" y="244079"/>
                </a:lnTo>
                <a:lnTo>
                  <a:pt x="63011" y="246539"/>
                </a:lnTo>
                <a:lnTo>
                  <a:pt x="61335" y="251813"/>
                </a:lnTo>
                <a:lnTo>
                  <a:pt x="60392" y="260137"/>
                </a:lnTo>
                <a:lnTo>
                  <a:pt x="60047" y="267548"/>
                </a:lnTo>
                <a:lnTo>
                  <a:pt x="59998" y="281304"/>
                </a:lnTo>
                <a:lnTo>
                  <a:pt x="62536" y="284726"/>
                </a:lnTo>
                <a:lnTo>
                  <a:pt x="68725" y="291530"/>
                </a:lnTo>
                <a:lnTo>
                  <a:pt x="77140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1923097" y="1243409"/>
            <a:ext cx="281049" cy="222476"/>
          </a:xfrm>
          <a:custGeom>
            <a:avLst/>
            <a:gdLst/>
            <a:ahLst/>
            <a:cxnLst/>
            <a:rect l="0" t="0" r="0" b="0"/>
            <a:pathLst>
              <a:path w="281049" h="222476">
                <a:moveTo>
                  <a:pt x="0" y="68183"/>
                </a:moveTo>
                <a:lnTo>
                  <a:pt x="0" y="56251"/>
                </a:lnTo>
                <a:lnTo>
                  <a:pt x="953" y="54514"/>
                </a:lnTo>
                <a:lnTo>
                  <a:pt x="2540" y="53355"/>
                </a:lnTo>
                <a:lnTo>
                  <a:pt x="4551" y="52583"/>
                </a:lnTo>
                <a:lnTo>
                  <a:pt x="11932" y="46945"/>
                </a:lnTo>
                <a:lnTo>
                  <a:pt x="19908" y="41916"/>
                </a:lnTo>
                <a:lnTo>
                  <a:pt x="24702" y="39242"/>
                </a:lnTo>
                <a:lnTo>
                  <a:pt x="35109" y="33730"/>
                </a:lnTo>
                <a:lnTo>
                  <a:pt x="74343" y="13881"/>
                </a:lnTo>
                <a:lnTo>
                  <a:pt x="80042" y="11979"/>
                </a:lnTo>
                <a:lnTo>
                  <a:pt x="85746" y="10711"/>
                </a:lnTo>
                <a:lnTo>
                  <a:pt x="91454" y="9866"/>
                </a:lnTo>
                <a:lnTo>
                  <a:pt x="98117" y="8350"/>
                </a:lnTo>
                <a:lnTo>
                  <a:pt x="105416" y="6387"/>
                </a:lnTo>
                <a:lnTo>
                  <a:pt x="113140" y="4126"/>
                </a:lnTo>
                <a:lnTo>
                  <a:pt x="121147" y="2618"/>
                </a:lnTo>
                <a:lnTo>
                  <a:pt x="129342" y="1613"/>
                </a:lnTo>
                <a:lnTo>
                  <a:pt x="137663" y="943"/>
                </a:lnTo>
                <a:lnTo>
                  <a:pt x="145115" y="496"/>
                </a:lnTo>
                <a:lnTo>
                  <a:pt x="158476" y="0"/>
                </a:lnTo>
                <a:lnTo>
                  <a:pt x="164705" y="820"/>
                </a:lnTo>
                <a:lnTo>
                  <a:pt x="170764" y="2320"/>
                </a:lnTo>
                <a:lnTo>
                  <a:pt x="176707" y="4272"/>
                </a:lnTo>
                <a:lnTo>
                  <a:pt x="181622" y="5573"/>
                </a:lnTo>
                <a:lnTo>
                  <a:pt x="189624" y="7019"/>
                </a:lnTo>
                <a:lnTo>
                  <a:pt x="196355" y="10201"/>
                </a:lnTo>
                <a:lnTo>
                  <a:pt x="199483" y="12384"/>
                </a:lnTo>
                <a:lnTo>
                  <a:pt x="201569" y="14791"/>
                </a:lnTo>
                <a:lnTo>
                  <a:pt x="202959" y="17348"/>
                </a:lnTo>
                <a:lnTo>
                  <a:pt x="203886" y="20006"/>
                </a:lnTo>
                <a:lnTo>
                  <a:pt x="203552" y="22730"/>
                </a:lnTo>
                <a:lnTo>
                  <a:pt x="202376" y="25498"/>
                </a:lnTo>
                <a:lnTo>
                  <a:pt x="198530" y="31115"/>
                </a:lnTo>
                <a:lnTo>
                  <a:pt x="193646" y="36786"/>
                </a:lnTo>
                <a:lnTo>
                  <a:pt x="188300" y="42481"/>
                </a:lnTo>
                <a:lnTo>
                  <a:pt x="185541" y="45333"/>
                </a:lnTo>
                <a:lnTo>
                  <a:pt x="177395" y="51043"/>
                </a:lnTo>
                <a:lnTo>
                  <a:pt x="172556" y="53899"/>
                </a:lnTo>
                <a:lnTo>
                  <a:pt x="164639" y="59612"/>
                </a:lnTo>
                <a:lnTo>
                  <a:pt x="157945" y="65326"/>
                </a:lnTo>
                <a:lnTo>
                  <a:pt x="151796" y="71041"/>
                </a:lnTo>
                <a:lnTo>
                  <a:pt x="138884" y="83635"/>
                </a:lnTo>
                <a:lnTo>
                  <a:pt x="138309" y="85152"/>
                </a:lnTo>
                <a:lnTo>
                  <a:pt x="137671" y="89377"/>
                </a:lnTo>
                <a:lnTo>
                  <a:pt x="138453" y="90885"/>
                </a:lnTo>
                <a:lnTo>
                  <a:pt x="139927" y="91890"/>
                </a:lnTo>
                <a:lnTo>
                  <a:pt x="144105" y="93007"/>
                </a:lnTo>
                <a:lnTo>
                  <a:pt x="152764" y="93636"/>
                </a:lnTo>
                <a:lnTo>
                  <a:pt x="166972" y="93822"/>
                </a:lnTo>
                <a:lnTo>
                  <a:pt x="218884" y="93898"/>
                </a:lnTo>
                <a:lnTo>
                  <a:pt x="224980" y="94851"/>
                </a:lnTo>
                <a:lnTo>
                  <a:pt x="230949" y="96439"/>
                </a:lnTo>
                <a:lnTo>
                  <a:pt x="236834" y="98450"/>
                </a:lnTo>
                <a:lnTo>
                  <a:pt x="242662" y="100744"/>
                </a:lnTo>
                <a:lnTo>
                  <a:pt x="248452" y="103225"/>
                </a:lnTo>
                <a:lnTo>
                  <a:pt x="254217" y="105832"/>
                </a:lnTo>
                <a:lnTo>
                  <a:pt x="259013" y="108522"/>
                </a:lnTo>
                <a:lnTo>
                  <a:pt x="266882" y="114052"/>
                </a:lnTo>
                <a:lnTo>
                  <a:pt x="273554" y="119684"/>
                </a:lnTo>
                <a:lnTo>
                  <a:pt x="276667" y="122520"/>
                </a:lnTo>
                <a:lnTo>
                  <a:pt x="278742" y="126315"/>
                </a:lnTo>
                <a:lnTo>
                  <a:pt x="280126" y="130750"/>
                </a:lnTo>
                <a:lnTo>
                  <a:pt x="281048" y="135612"/>
                </a:lnTo>
                <a:lnTo>
                  <a:pt x="280710" y="139806"/>
                </a:lnTo>
                <a:lnTo>
                  <a:pt x="279533" y="143554"/>
                </a:lnTo>
                <a:lnTo>
                  <a:pt x="277795" y="147005"/>
                </a:lnTo>
                <a:lnTo>
                  <a:pt x="274732" y="151211"/>
                </a:lnTo>
                <a:lnTo>
                  <a:pt x="270784" y="155920"/>
                </a:lnTo>
                <a:lnTo>
                  <a:pt x="266248" y="160964"/>
                </a:lnTo>
                <a:lnTo>
                  <a:pt x="261319" y="165280"/>
                </a:lnTo>
                <a:lnTo>
                  <a:pt x="256127" y="169109"/>
                </a:lnTo>
                <a:lnTo>
                  <a:pt x="229557" y="186650"/>
                </a:lnTo>
                <a:lnTo>
                  <a:pt x="222571" y="190976"/>
                </a:lnTo>
                <a:lnTo>
                  <a:pt x="216008" y="194812"/>
                </a:lnTo>
                <a:lnTo>
                  <a:pt x="203636" y="201615"/>
                </a:lnTo>
                <a:lnTo>
                  <a:pt x="191787" y="207814"/>
                </a:lnTo>
                <a:lnTo>
                  <a:pt x="186913" y="210800"/>
                </a:lnTo>
                <a:lnTo>
                  <a:pt x="178958" y="216659"/>
                </a:lnTo>
                <a:lnTo>
                  <a:pt x="172247" y="219897"/>
                </a:lnTo>
                <a:lnTo>
                  <a:pt x="166089" y="221337"/>
                </a:lnTo>
                <a:lnTo>
                  <a:pt x="158220" y="222147"/>
                </a:lnTo>
                <a:lnTo>
                  <a:pt x="150270" y="222443"/>
                </a:lnTo>
                <a:lnTo>
                  <a:pt x="147077" y="222475"/>
                </a:lnTo>
                <a:lnTo>
                  <a:pt x="146629" y="221527"/>
                </a:lnTo>
                <a:lnTo>
                  <a:pt x="145910" y="215701"/>
                </a:lnTo>
                <a:lnTo>
                  <a:pt x="145732" y="2139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2300329" y="1285875"/>
            <a:ext cx="169712" cy="162726"/>
          </a:xfrm>
          <a:custGeom>
            <a:avLst/>
            <a:gdLst/>
            <a:ahLst/>
            <a:cxnLst/>
            <a:rect l="0" t="0" r="0" b="0"/>
            <a:pathLst>
              <a:path w="169712" h="162726">
                <a:moveTo>
                  <a:pt x="51393" y="8572"/>
                </a:moveTo>
                <a:lnTo>
                  <a:pt x="42852" y="31"/>
                </a:lnTo>
                <a:lnTo>
                  <a:pt x="42830" y="4560"/>
                </a:lnTo>
                <a:lnTo>
                  <a:pt x="41874" y="6850"/>
                </a:lnTo>
                <a:lnTo>
                  <a:pt x="38272" y="11934"/>
                </a:lnTo>
                <a:lnTo>
                  <a:pt x="36931" y="14623"/>
                </a:lnTo>
                <a:lnTo>
                  <a:pt x="36037" y="17369"/>
                </a:lnTo>
                <a:lnTo>
                  <a:pt x="35440" y="20151"/>
                </a:lnTo>
                <a:lnTo>
                  <a:pt x="33138" y="22959"/>
                </a:lnTo>
                <a:lnTo>
                  <a:pt x="29698" y="25783"/>
                </a:lnTo>
                <a:lnTo>
                  <a:pt x="25500" y="28619"/>
                </a:lnTo>
                <a:lnTo>
                  <a:pt x="22701" y="32414"/>
                </a:lnTo>
                <a:lnTo>
                  <a:pt x="20835" y="36849"/>
                </a:lnTo>
                <a:lnTo>
                  <a:pt x="19591" y="41711"/>
                </a:lnTo>
                <a:lnTo>
                  <a:pt x="17809" y="46857"/>
                </a:lnTo>
                <a:lnTo>
                  <a:pt x="15669" y="52193"/>
                </a:lnTo>
                <a:lnTo>
                  <a:pt x="13289" y="57655"/>
                </a:lnTo>
                <a:lnTo>
                  <a:pt x="8106" y="68804"/>
                </a:lnTo>
                <a:lnTo>
                  <a:pt x="5390" y="74444"/>
                </a:lnTo>
                <a:lnTo>
                  <a:pt x="3579" y="80109"/>
                </a:lnTo>
                <a:lnTo>
                  <a:pt x="2372" y="85791"/>
                </a:lnTo>
                <a:lnTo>
                  <a:pt x="1567" y="91484"/>
                </a:lnTo>
                <a:lnTo>
                  <a:pt x="1031" y="97184"/>
                </a:lnTo>
                <a:lnTo>
                  <a:pt x="673" y="102889"/>
                </a:lnTo>
                <a:lnTo>
                  <a:pt x="276" y="114308"/>
                </a:lnTo>
                <a:lnTo>
                  <a:pt x="0" y="138325"/>
                </a:lnTo>
                <a:lnTo>
                  <a:pt x="938" y="141746"/>
                </a:lnTo>
                <a:lnTo>
                  <a:pt x="2517" y="144980"/>
                </a:lnTo>
                <a:lnTo>
                  <a:pt x="4521" y="148088"/>
                </a:lnTo>
                <a:lnTo>
                  <a:pt x="7763" y="151113"/>
                </a:lnTo>
                <a:lnTo>
                  <a:pt x="11829" y="154082"/>
                </a:lnTo>
                <a:lnTo>
                  <a:pt x="16444" y="157014"/>
                </a:lnTo>
                <a:lnTo>
                  <a:pt x="21426" y="158968"/>
                </a:lnTo>
                <a:lnTo>
                  <a:pt x="26653" y="160271"/>
                </a:lnTo>
                <a:lnTo>
                  <a:pt x="32042" y="161140"/>
                </a:lnTo>
                <a:lnTo>
                  <a:pt x="36587" y="161719"/>
                </a:lnTo>
                <a:lnTo>
                  <a:pt x="40570" y="162105"/>
                </a:lnTo>
                <a:lnTo>
                  <a:pt x="44178" y="162362"/>
                </a:lnTo>
                <a:lnTo>
                  <a:pt x="49440" y="162534"/>
                </a:lnTo>
                <a:lnTo>
                  <a:pt x="62907" y="162725"/>
                </a:lnTo>
                <a:lnTo>
                  <a:pt x="69547" y="161823"/>
                </a:lnTo>
                <a:lnTo>
                  <a:pt x="75878" y="160269"/>
                </a:lnTo>
                <a:lnTo>
                  <a:pt x="82004" y="158281"/>
                </a:lnTo>
                <a:lnTo>
                  <a:pt x="87993" y="156956"/>
                </a:lnTo>
                <a:lnTo>
                  <a:pt x="93890" y="156072"/>
                </a:lnTo>
                <a:lnTo>
                  <a:pt x="99727" y="155483"/>
                </a:lnTo>
                <a:lnTo>
                  <a:pt x="105523" y="154137"/>
                </a:lnTo>
                <a:lnTo>
                  <a:pt x="111292" y="152288"/>
                </a:lnTo>
                <a:lnTo>
                  <a:pt x="117043" y="150103"/>
                </a:lnTo>
                <a:lnTo>
                  <a:pt x="121830" y="147693"/>
                </a:lnTo>
                <a:lnTo>
                  <a:pt x="125974" y="145135"/>
                </a:lnTo>
                <a:lnTo>
                  <a:pt x="129688" y="142476"/>
                </a:lnTo>
                <a:lnTo>
                  <a:pt x="133117" y="140704"/>
                </a:lnTo>
                <a:lnTo>
                  <a:pt x="136356" y="139523"/>
                </a:lnTo>
                <a:lnTo>
                  <a:pt x="139468" y="138735"/>
                </a:lnTo>
                <a:lnTo>
                  <a:pt x="142494" y="136305"/>
                </a:lnTo>
                <a:lnTo>
                  <a:pt x="145465" y="132780"/>
                </a:lnTo>
                <a:lnTo>
                  <a:pt x="148397" y="128525"/>
                </a:lnTo>
                <a:lnTo>
                  <a:pt x="151305" y="124735"/>
                </a:lnTo>
                <a:lnTo>
                  <a:pt x="154196" y="121257"/>
                </a:lnTo>
                <a:lnTo>
                  <a:pt x="157076" y="117985"/>
                </a:lnTo>
                <a:lnTo>
                  <a:pt x="162816" y="111810"/>
                </a:lnTo>
                <a:lnTo>
                  <a:pt x="165680" y="108830"/>
                </a:lnTo>
                <a:lnTo>
                  <a:pt x="167589" y="104938"/>
                </a:lnTo>
                <a:lnTo>
                  <a:pt x="168862" y="100439"/>
                </a:lnTo>
                <a:lnTo>
                  <a:pt x="169711" y="95534"/>
                </a:lnTo>
                <a:lnTo>
                  <a:pt x="169324" y="90359"/>
                </a:lnTo>
                <a:lnTo>
                  <a:pt x="168114" y="85004"/>
                </a:lnTo>
                <a:lnTo>
                  <a:pt x="166354" y="79529"/>
                </a:lnTo>
                <a:lnTo>
                  <a:pt x="164229" y="74927"/>
                </a:lnTo>
                <a:lnTo>
                  <a:pt x="161859" y="70906"/>
                </a:lnTo>
                <a:lnTo>
                  <a:pt x="159327" y="67273"/>
                </a:lnTo>
                <a:lnTo>
                  <a:pt x="156687" y="63899"/>
                </a:lnTo>
                <a:lnTo>
                  <a:pt x="153974" y="60696"/>
                </a:lnTo>
                <a:lnTo>
                  <a:pt x="151213" y="57609"/>
                </a:lnTo>
                <a:lnTo>
                  <a:pt x="148419" y="53646"/>
                </a:lnTo>
                <a:lnTo>
                  <a:pt x="145605" y="49099"/>
                </a:lnTo>
                <a:lnTo>
                  <a:pt x="142776" y="44162"/>
                </a:lnTo>
                <a:lnTo>
                  <a:pt x="139937" y="39919"/>
                </a:lnTo>
                <a:lnTo>
                  <a:pt x="137093" y="36137"/>
                </a:lnTo>
                <a:lnTo>
                  <a:pt x="134244" y="32664"/>
                </a:lnTo>
                <a:lnTo>
                  <a:pt x="131392" y="29396"/>
                </a:lnTo>
                <a:lnTo>
                  <a:pt x="128538" y="26265"/>
                </a:lnTo>
                <a:lnTo>
                  <a:pt x="125683" y="23225"/>
                </a:lnTo>
                <a:lnTo>
                  <a:pt x="121875" y="20245"/>
                </a:lnTo>
                <a:lnTo>
                  <a:pt x="117431" y="17307"/>
                </a:lnTo>
                <a:lnTo>
                  <a:pt x="112563" y="14395"/>
                </a:lnTo>
                <a:lnTo>
                  <a:pt x="107413" y="12454"/>
                </a:lnTo>
                <a:lnTo>
                  <a:pt x="102075" y="11160"/>
                </a:lnTo>
                <a:lnTo>
                  <a:pt x="96611" y="10298"/>
                </a:lnTo>
                <a:lnTo>
                  <a:pt x="92016" y="8770"/>
                </a:lnTo>
                <a:lnTo>
                  <a:pt x="88000" y="6799"/>
                </a:lnTo>
                <a:lnTo>
                  <a:pt x="84370" y="4532"/>
                </a:lnTo>
                <a:lnTo>
                  <a:pt x="80045" y="3021"/>
                </a:lnTo>
                <a:lnTo>
                  <a:pt x="75257" y="2014"/>
                </a:lnTo>
                <a:lnTo>
                  <a:pt x="62986" y="397"/>
                </a:lnTo>
                <a:lnTo>
                  <a:pt x="58768" y="176"/>
                </a:lnTo>
                <a:lnTo>
                  <a:pt x="53718" y="78"/>
                </a:lnTo>
                <a:lnTo>
                  <a:pt x="4282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2634719" y="1337310"/>
            <a:ext cx="188491" cy="17146"/>
          </a:xfrm>
          <a:custGeom>
            <a:avLst/>
            <a:gdLst/>
            <a:ahLst/>
            <a:cxnLst/>
            <a:rect l="0" t="0" r="0" b="0"/>
            <a:pathLst>
              <a:path w="188491" h="17146">
                <a:moveTo>
                  <a:pt x="8468" y="17145"/>
                </a:moveTo>
                <a:lnTo>
                  <a:pt x="0" y="17145"/>
                </a:lnTo>
                <a:lnTo>
                  <a:pt x="7286" y="17145"/>
                </a:lnTo>
                <a:lnTo>
                  <a:pt x="8632" y="16192"/>
                </a:lnTo>
                <a:lnTo>
                  <a:pt x="10482" y="14605"/>
                </a:lnTo>
                <a:lnTo>
                  <a:pt x="12668" y="12594"/>
                </a:lnTo>
                <a:lnTo>
                  <a:pt x="15078" y="11253"/>
                </a:lnTo>
                <a:lnTo>
                  <a:pt x="17637" y="10359"/>
                </a:lnTo>
                <a:lnTo>
                  <a:pt x="20296" y="9764"/>
                </a:lnTo>
                <a:lnTo>
                  <a:pt x="23973" y="9366"/>
                </a:lnTo>
                <a:lnTo>
                  <a:pt x="28330" y="9102"/>
                </a:lnTo>
                <a:lnTo>
                  <a:pt x="38250" y="8807"/>
                </a:lnTo>
                <a:lnTo>
                  <a:pt x="61226" y="8603"/>
                </a:lnTo>
                <a:lnTo>
                  <a:pt x="66500" y="7640"/>
                </a:lnTo>
                <a:lnTo>
                  <a:pt x="72874" y="6046"/>
                </a:lnTo>
                <a:lnTo>
                  <a:pt x="79980" y="4030"/>
                </a:lnTo>
                <a:lnTo>
                  <a:pt x="86623" y="2687"/>
                </a:lnTo>
                <a:lnTo>
                  <a:pt x="92956" y="1791"/>
                </a:lnTo>
                <a:lnTo>
                  <a:pt x="99083" y="1194"/>
                </a:lnTo>
                <a:lnTo>
                  <a:pt x="105073" y="796"/>
                </a:lnTo>
                <a:lnTo>
                  <a:pt x="110971" y="530"/>
                </a:lnTo>
                <a:lnTo>
                  <a:pt x="122605" y="235"/>
                </a:lnTo>
                <a:lnTo>
                  <a:pt x="18849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2703197" y="1277302"/>
            <a:ext cx="94296" cy="205741"/>
          </a:xfrm>
          <a:custGeom>
            <a:avLst/>
            <a:gdLst/>
            <a:ahLst/>
            <a:cxnLst/>
            <a:rect l="0" t="0" r="0" b="0"/>
            <a:pathLst>
              <a:path w="94296" h="205741">
                <a:moveTo>
                  <a:pt x="8570" y="0"/>
                </a:moveTo>
                <a:lnTo>
                  <a:pt x="29" y="0"/>
                </a:lnTo>
                <a:lnTo>
                  <a:pt x="0" y="11932"/>
                </a:lnTo>
                <a:lnTo>
                  <a:pt x="952" y="14622"/>
                </a:lnTo>
                <a:lnTo>
                  <a:pt x="2539" y="17368"/>
                </a:lnTo>
                <a:lnTo>
                  <a:pt x="4549" y="20151"/>
                </a:lnTo>
                <a:lnTo>
                  <a:pt x="6783" y="25784"/>
                </a:lnTo>
                <a:lnTo>
                  <a:pt x="7379" y="28619"/>
                </a:lnTo>
                <a:lnTo>
                  <a:pt x="7776" y="32414"/>
                </a:lnTo>
                <a:lnTo>
                  <a:pt x="8040" y="36850"/>
                </a:lnTo>
                <a:lnTo>
                  <a:pt x="8217" y="41711"/>
                </a:lnTo>
                <a:lnTo>
                  <a:pt x="9287" y="45905"/>
                </a:lnTo>
                <a:lnTo>
                  <a:pt x="10953" y="49653"/>
                </a:lnTo>
                <a:lnTo>
                  <a:pt x="13016" y="53105"/>
                </a:lnTo>
                <a:lnTo>
                  <a:pt x="14392" y="57311"/>
                </a:lnTo>
                <a:lnTo>
                  <a:pt x="15308" y="62020"/>
                </a:lnTo>
                <a:lnTo>
                  <a:pt x="15920" y="67064"/>
                </a:lnTo>
                <a:lnTo>
                  <a:pt x="17280" y="72332"/>
                </a:lnTo>
                <a:lnTo>
                  <a:pt x="19139" y="77749"/>
                </a:lnTo>
                <a:lnTo>
                  <a:pt x="21331" y="83265"/>
                </a:lnTo>
                <a:lnTo>
                  <a:pt x="22793" y="88847"/>
                </a:lnTo>
                <a:lnTo>
                  <a:pt x="23767" y="94474"/>
                </a:lnTo>
                <a:lnTo>
                  <a:pt x="24416" y="100130"/>
                </a:lnTo>
                <a:lnTo>
                  <a:pt x="25802" y="104854"/>
                </a:lnTo>
                <a:lnTo>
                  <a:pt x="27677" y="108955"/>
                </a:lnTo>
                <a:lnTo>
                  <a:pt x="29881" y="112642"/>
                </a:lnTo>
                <a:lnTo>
                  <a:pt x="32302" y="117004"/>
                </a:lnTo>
                <a:lnTo>
                  <a:pt x="37533" y="126932"/>
                </a:lnTo>
                <a:lnTo>
                  <a:pt x="40261" y="131294"/>
                </a:lnTo>
                <a:lnTo>
                  <a:pt x="43032" y="135154"/>
                </a:lnTo>
                <a:lnTo>
                  <a:pt x="45832" y="138680"/>
                </a:lnTo>
                <a:lnTo>
                  <a:pt x="48652" y="142936"/>
                </a:lnTo>
                <a:lnTo>
                  <a:pt x="51483" y="147678"/>
                </a:lnTo>
                <a:lnTo>
                  <a:pt x="54324" y="152745"/>
                </a:lnTo>
                <a:lnTo>
                  <a:pt x="57170" y="157075"/>
                </a:lnTo>
                <a:lnTo>
                  <a:pt x="60020" y="160914"/>
                </a:lnTo>
                <a:lnTo>
                  <a:pt x="62872" y="164426"/>
                </a:lnTo>
                <a:lnTo>
                  <a:pt x="64774" y="167720"/>
                </a:lnTo>
                <a:lnTo>
                  <a:pt x="66887" y="173920"/>
                </a:lnTo>
                <a:lnTo>
                  <a:pt x="68403" y="176907"/>
                </a:lnTo>
                <a:lnTo>
                  <a:pt x="70366" y="179850"/>
                </a:lnTo>
                <a:lnTo>
                  <a:pt x="72627" y="182765"/>
                </a:lnTo>
                <a:lnTo>
                  <a:pt x="75140" y="188544"/>
                </a:lnTo>
                <a:lnTo>
                  <a:pt x="75810" y="191419"/>
                </a:lnTo>
                <a:lnTo>
                  <a:pt x="77209" y="194287"/>
                </a:lnTo>
                <a:lnTo>
                  <a:pt x="79094" y="197152"/>
                </a:lnTo>
                <a:lnTo>
                  <a:pt x="84413" y="204044"/>
                </a:lnTo>
                <a:lnTo>
                  <a:pt x="85802" y="204609"/>
                </a:lnTo>
                <a:lnTo>
                  <a:pt x="87681" y="204986"/>
                </a:lnTo>
                <a:lnTo>
                  <a:pt x="94295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2951797" y="1251585"/>
            <a:ext cx="188596" cy="102868"/>
          </a:xfrm>
          <a:custGeom>
            <a:avLst/>
            <a:gdLst/>
            <a:ahLst/>
            <a:cxnLst/>
            <a:rect l="0" t="0" r="0" b="0"/>
            <a:pathLst>
              <a:path w="188596" h="102868">
                <a:moveTo>
                  <a:pt x="0" y="0"/>
                </a:moveTo>
                <a:lnTo>
                  <a:pt x="8219" y="0"/>
                </a:lnTo>
                <a:lnTo>
                  <a:pt x="10956" y="2540"/>
                </a:lnTo>
                <a:lnTo>
                  <a:pt x="13019" y="4550"/>
                </a:lnTo>
                <a:lnTo>
                  <a:pt x="15347" y="5891"/>
                </a:lnTo>
                <a:lnTo>
                  <a:pt x="20473" y="7380"/>
                </a:lnTo>
                <a:lnTo>
                  <a:pt x="22221" y="8730"/>
                </a:lnTo>
                <a:lnTo>
                  <a:pt x="23387" y="10582"/>
                </a:lnTo>
                <a:lnTo>
                  <a:pt x="24164" y="12770"/>
                </a:lnTo>
                <a:lnTo>
                  <a:pt x="25634" y="15180"/>
                </a:lnTo>
                <a:lnTo>
                  <a:pt x="27567" y="17740"/>
                </a:lnTo>
                <a:lnTo>
                  <a:pt x="32962" y="24141"/>
                </a:lnTo>
                <a:lnTo>
                  <a:pt x="33405" y="25619"/>
                </a:lnTo>
                <a:lnTo>
                  <a:pt x="33700" y="27557"/>
                </a:lnTo>
                <a:lnTo>
                  <a:pt x="33896" y="29801"/>
                </a:lnTo>
                <a:lnTo>
                  <a:pt x="34028" y="32250"/>
                </a:lnTo>
                <a:lnTo>
                  <a:pt x="34173" y="37510"/>
                </a:lnTo>
                <a:lnTo>
                  <a:pt x="34280" y="61705"/>
                </a:lnTo>
                <a:lnTo>
                  <a:pt x="33331" y="64949"/>
                </a:lnTo>
                <a:lnTo>
                  <a:pt x="31746" y="68064"/>
                </a:lnTo>
                <a:lnTo>
                  <a:pt x="29736" y="71093"/>
                </a:lnTo>
                <a:lnTo>
                  <a:pt x="28397" y="74065"/>
                </a:lnTo>
                <a:lnTo>
                  <a:pt x="27503" y="76999"/>
                </a:lnTo>
                <a:lnTo>
                  <a:pt x="26908" y="79908"/>
                </a:lnTo>
                <a:lnTo>
                  <a:pt x="27464" y="82799"/>
                </a:lnTo>
                <a:lnTo>
                  <a:pt x="28787" y="85679"/>
                </a:lnTo>
                <a:lnTo>
                  <a:pt x="33203" y="92595"/>
                </a:lnTo>
                <a:lnTo>
                  <a:pt x="33565" y="94115"/>
                </a:lnTo>
                <a:lnTo>
                  <a:pt x="33807" y="96080"/>
                </a:lnTo>
                <a:lnTo>
                  <a:pt x="33968" y="98344"/>
                </a:lnTo>
                <a:lnTo>
                  <a:pt x="35028" y="99852"/>
                </a:lnTo>
                <a:lnTo>
                  <a:pt x="36687" y="100858"/>
                </a:lnTo>
                <a:lnTo>
                  <a:pt x="41643" y="102472"/>
                </a:lnTo>
                <a:lnTo>
                  <a:pt x="47400" y="102693"/>
                </a:lnTo>
                <a:lnTo>
                  <a:pt x="92710" y="102867"/>
                </a:lnTo>
                <a:lnTo>
                  <a:pt x="98002" y="101915"/>
                </a:lnTo>
                <a:lnTo>
                  <a:pt x="103434" y="100328"/>
                </a:lnTo>
                <a:lnTo>
                  <a:pt x="108961" y="98318"/>
                </a:lnTo>
                <a:lnTo>
                  <a:pt x="115503" y="96978"/>
                </a:lnTo>
                <a:lnTo>
                  <a:pt x="122722" y="96084"/>
                </a:lnTo>
                <a:lnTo>
                  <a:pt x="130392" y="95488"/>
                </a:lnTo>
                <a:lnTo>
                  <a:pt x="136458" y="94139"/>
                </a:lnTo>
                <a:lnTo>
                  <a:pt x="141455" y="92287"/>
                </a:lnTo>
                <a:lnTo>
                  <a:pt x="145738" y="90099"/>
                </a:lnTo>
                <a:lnTo>
                  <a:pt x="150499" y="88641"/>
                </a:lnTo>
                <a:lnTo>
                  <a:pt x="155577" y="87669"/>
                </a:lnTo>
                <a:lnTo>
                  <a:pt x="160868" y="87021"/>
                </a:lnTo>
                <a:lnTo>
                  <a:pt x="165348" y="85636"/>
                </a:lnTo>
                <a:lnTo>
                  <a:pt x="169287" y="83761"/>
                </a:lnTo>
                <a:lnTo>
                  <a:pt x="172865" y="81558"/>
                </a:lnTo>
                <a:lnTo>
                  <a:pt x="176204" y="80089"/>
                </a:lnTo>
                <a:lnTo>
                  <a:pt x="179382" y="79110"/>
                </a:lnTo>
                <a:lnTo>
                  <a:pt x="182453" y="78457"/>
                </a:lnTo>
                <a:lnTo>
                  <a:pt x="184500" y="77070"/>
                </a:lnTo>
                <a:lnTo>
                  <a:pt x="185865" y="75192"/>
                </a:lnTo>
                <a:lnTo>
                  <a:pt x="188595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3106102" y="1251585"/>
            <a:ext cx="51436" cy="222885"/>
          </a:xfrm>
          <a:custGeom>
            <a:avLst/>
            <a:gdLst/>
            <a:ahLst/>
            <a:cxnLst/>
            <a:rect l="0" t="0" r="0" b="0"/>
            <a:pathLst>
              <a:path w="51436" h="222885">
                <a:moveTo>
                  <a:pt x="0" y="0"/>
                </a:moveTo>
                <a:lnTo>
                  <a:pt x="0" y="4550"/>
                </a:lnTo>
                <a:lnTo>
                  <a:pt x="952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5574"/>
                </a:lnTo>
                <a:lnTo>
                  <a:pt x="6785" y="19908"/>
                </a:lnTo>
                <a:lnTo>
                  <a:pt x="7381" y="24702"/>
                </a:lnTo>
                <a:lnTo>
                  <a:pt x="7778" y="29802"/>
                </a:lnTo>
                <a:lnTo>
                  <a:pt x="8043" y="35108"/>
                </a:lnTo>
                <a:lnTo>
                  <a:pt x="8219" y="40550"/>
                </a:lnTo>
                <a:lnTo>
                  <a:pt x="9290" y="45131"/>
                </a:lnTo>
                <a:lnTo>
                  <a:pt x="10955" y="49137"/>
                </a:lnTo>
                <a:lnTo>
                  <a:pt x="13019" y="52760"/>
                </a:lnTo>
                <a:lnTo>
                  <a:pt x="15347" y="58033"/>
                </a:lnTo>
                <a:lnTo>
                  <a:pt x="17851" y="64406"/>
                </a:lnTo>
                <a:lnTo>
                  <a:pt x="20473" y="71512"/>
                </a:lnTo>
                <a:lnTo>
                  <a:pt x="22221" y="78155"/>
                </a:lnTo>
                <a:lnTo>
                  <a:pt x="23387" y="84488"/>
                </a:lnTo>
                <a:lnTo>
                  <a:pt x="24164" y="90615"/>
                </a:lnTo>
                <a:lnTo>
                  <a:pt x="24682" y="96605"/>
                </a:lnTo>
                <a:lnTo>
                  <a:pt x="25027" y="102503"/>
                </a:lnTo>
                <a:lnTo>
                  <a:pt x="25411" y="114137"/>
                </a:lnTo>
                <a:lnTo>
                  <a:pt x="25657" y="137127"/>
                </a:lnTo>
                <a:lnTo>
                  <a:pt x="25706" y="160013"/>
                </a:lnTo>
                <a:lnTo>
                  <a:pt x="26662" y="164778"/>
                </a:lnTo>
                <a:lnTo>
                  <a:pt x="28252" y="168907"/>
                </a:lnTo>
                <a:lnTo>
                  <a:pt x="30265" y="172612"/>
                </a:lnTo>
                <a:lnTo>
                  <a:pt x="31607" y="176034"/>
                </a:lnTo>
                <a:lnTo>
                  <a:pt x="33098" y="182377"/>
                </a:lnTo>
                <a:lnTo>
                  <a:pt x="33495" y="186355"/>
                </a:lnTo>
                <a:lnTo>
                  <a:pt x="33760" y="190911"/>
                </a:lnTo>
                <a:lnTo>
                  <a:pt x="33937" y="195854"/>
                </a:lnTo>
                <a:lnTo>
                  <a:pt x="35007" y="200102"/>
                </a:lnTo>
                <a:lnTo>
                  <a:pt x="36673" y="203886"/>
                </a:lnTo>
                <a:lnTo>
                  <a:pt x="41640" y="212252"/>
                </a:lnTo>
                <a:lnTo>
                  <a:pt x="43000" y="213892"/>
                </a:lnTo>
                <a:lnTo>
                  <a:pt x="44859" y="215937"/>
                </a:lnTo>
                <a:lnTo>
                  <a:pt x="51435" y="2228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3243262" y="1260166"/>
            <a:ext cx="197168" cy="197045"/>
          </a:xfrm>
          <a:custGeom>
            <a:avLst/>
            <a:gdLst/>
            <a:ahLst/>
            <a:cxnLst/>
            <a:rect l="0" t="0" r="0" b="0"/>
            <a:pathLst>
              <a:path w="197168" h="197045">
                <a:moveTo>
                  <a:pt x="0" y="17136"/>
                </a:moveTo>
                <a:lnTo>
                  <a:pt x="0" y="9755"/>
                </a:lnTo>
                <a:lnTo>
                  <a:pt x="952" y="9358"/>
                </a:lnTo>
                <a:lnTo>
                  <a:pt x="4551" y="8917"/>
                </a:lnTo>
                <a:lnTo>
                  <a:pt x="6844" y="7846"/>
                </a:lnTo>
                <a:lnTo>
                  <a:pt x="11931" y="4117"/>
                </a:lnTo>
                <a:lnTo>
                  <a:pt x="14622" y="2742"/>
                </a:lnTo>
                <a:lnTo>
                  <a:pt x="20151" y="1214"/>
                </a:lnTo>
                <a:lnTo>
                  <a:pt x="23912" y="806"/>
                </a:lnTo>
                <a:lnTo>
                  <a:pt x="28323" y="534"/>
                </a:lnTo>
                <a:lnTo>
                  <a:pt x="37353" y="233"/>
                </a:lnTo>
                <a:lnTo>
                  <a:pt x="48744" y="63"/>
                </a:lnTo>
                <a:lnTo>
                  <a:pt x="70142" y="0"/>
                </a:lnTo>
                <a:lnTo>
                  <a:pt x="73432" y="950"/>
                </a:lnTo>
                <a:lnTo>
                  <a:pt x="76577" y="2535"/>
                </a:lnTo>
                <a:lnTo>
                  <a:pt x="79626" y="4545"/>
                </a:lnTo>
                <a:lnTo>
                  <a:pt x="85554" y="6777"/>
                </a:lnTo>
                <a:lnTo>
                  <a:pt x="88469" y="7373"/>
                </a:lnTo>
                <a:lnTo>
                  <a:pt x="94247" y="10574"/>
                </a:lnTo>
                <a:lnTo>
                  <a:pt x="99990" y="15172"/>
                </a:lnTo>
                <a:lnTo>
                  <a:pt x="105718" y="20391"/>
                </a:lnTo>
                <a:lnTo>
                  <a:pt x="108578" y="22163"/>
                </a:lnTo>
                <a:lnTo>
                  <a:pt x="114297" y="24133"/>
                </a:lnTo>
                <a:lnTo>
                  <a:pt x="116203" y="25611"/>
                </a:lnTo>
                <a:lnTo>
                  <a:pt x="117474" y="27548"/>
                </a:lnTo>
                <a:lnTo>
                  <a:pt x="118885" y="32241"/>
                </a:lnTo>
                <a:lnTo>
                  <a:pt x="119513" y="37502"/>
                </a:lnTo>
                <a:lnTo>
                  <a:pt x="119792" y="43015"/>
                </a:lnTo>
                <a:lnTo>
                  <a:pt x="119916" y="48640"/>
                </a:lnTo>
                <a:lnTo>
                  <a:pt x="120002" y="67416"/>
                </a:lnTo>
                <a:lnTo>
                  <a:pt x="119054" y="71611"/>
                </a:lnTo>
                <a:lnTo>
                  <a:pt x="117469" y="75360"/>
                </a:lnTo>
                <a:lnTo>
                  <a:pt x="115460" y="78812"/>
                </a:lnTo>
                <a:lnTo>
                  <a:pt x="113169" y="82066"/>
                </a:lnTo>
                <a:lnTo>
                  <a:pt x="108082" y="88221"/>
                </a:lnTo>
                <a:lnTo>
                  <a:pt x="105392" y="92149"/>
                </a:lnTo>
                <a:lnTo>
                  <a:pt x="102646" y="96672"/>
                </a:lnTo>
                <a:lnTo>
                  <a:pt x="99863" y="101592"/>
                </a:lnTo>
                <a:lnTo>
                  <a:pt x="97056" y="105825"/>
                </a:lnTo>
                <a:lnTo>
                  <a:pt x="94231" y="109600"/>
                </a:lnTo>
                <a:lnTo>
                  <a:pt x="91396" y="113069"/>
                </a:lnTo>
                <a:lnTo>
                  <a:pt x="88553" y="117286"/>
                </a:lnTo>
                <a:lnTo>
                  <a:pt x="85705" y="122003"/>
                </a:lnTo>
                <a:lnTo>
                  <a:pt x="82855" y="127052"/>
                </a:lnTo>
                <a:lnTo>
                  <a:pt x="80001" y="131371"/>
                </a:lnTo>
                <a:lnTo>
                  <a:pt x="77147" y="135203"/>
                </a:lnTo>
                <a:lnTo>
                  <a:pt x="74291" y="138710"/>
                </a:lnTo>
                <a:lnTo>
                  <a:pt x="72387" y="142000"/>
                </a:lnTo>
                <a:lnTo>
                  <a:pt x="71119" y="145146"/>
                </a:lnTo>
                <a:lnTo>
                  <a:pt x="69708" y="151182"/>
                </a:lnTo>
                <a:lnTo>
                  <a:pt x="69081" y="157040"/>
                </a:lnTo>
                <a:lnTo>
                  <a:pt x="67962" y="158983"/>
                </a:lnTo>
                <a:lnTo>
                  <a:pt x="66263" y="160278"/>
                </a:lnTo>
                <a:lnTo>
                  <a:pt x="64178" y="161142"/>
                </a:lnTo>
                <a:lnTo>
                  <a:pt x="62788" y="162670"/>
                </a:lnTo>
                <a:lnTo>
                  <a:pt x="61861" y="164641"/>
                </a:lnTo>
                <a:lnTo>
                  <a:pt x="60831" y="169371"/>
                </a:lnTo>
                <a:lnTo>
                  <a:pt x="60374" y="174649"/>
                </a:lnTo>
                <a:lnTo>
                  <a:pt x="61204" y="176437"/>
                </a:lnTo>
                <a:lnTo>
                  <a:pt x="62710" y="177629"/>
                </a:lnTo>
                <a:lnTo>
                  <a:pt x="64667" y="178424"/>
                </a:lnTo>
                <a:lnTo>
                  <a:pt x="65971" y="179906"/>
                </a:lnTo>
                <a:lnTo>
                  <a:pt x="66841" y="181847"/>
                </a:lnTo>
                <a:lnTo>
                  <a:pt x="67421" y="184093"/>
                </a:lnTo>
                <a:lnTo>
                  <a:pt x="68760" y="185591"/>
                </a:lnTo>
                <a:lnTo>
                  <a:pt x="70605" y="186589"/>
                </a:lnTo>
                <a:lnTo>
                  <a:pt x="72787" y="187255"/>
                </a:lnTo>
                <a:lnTo>
                  <a:pt x="77753" y="190534"/>
                </a:lnTo>
                <a:lnTo>
                  <a:pt x="84150" y="195850"/>
                </a:lnTo>
                <a:lnTo>
                  <a:pt x="90105" y="196577"/>
                </a:lnTo>
                <a:lnTo>
                  <a:pt x="98149" y="196900"/>
                </a:lnTo>
                <a:lnTo>
                  <a:pt x="104899" y="197044"/>
                </a:lnTo>
                <a:lnTo>
                  <a:pt x="108985" y="196129"/>
                </a:lnTo>
                <a:lnTo>
                  <a:pt x="113614" y="194567"/>
                </a:lnTo>
                <a:lnTo>
                  <a:pt x="118606" y="192574"/>
                </a:lnTo>
                <a:lnTo>
                  <a:pt x="123838" y="191245"/>
                </a:lnTo>
                <a:lnTo>
                  <a:pt x="129231" y="190358"/>
                </a:lnTo>
                <a:lnTo>
                  <a:pt x="134732" y="189768"/>
                </a:lnTo>
                <a:lnTo>
                  <a:pt x="140303" y="189374"/>
                </a:lnTo>
                <a:lnTo>
                  <a:pt x="145923" y="189111"/>
                </a:lnTo>
                <a:lnTo>
                  <a:pt x="151574" y="188936"/>
                </a:lnTo>
                <a:lnTo>
                  <a:pt x="156295" y="187867"/>
                </a:lnTo>
                <a:lnTo>
                  <a:pt x="160394" y="186202"/>
                </a:lnTo>
                <a:lnTo>
                  <a:pt x="164079" y="184139"/>
                </a:lnTo>
                <a:lnTo>
                  <a:pt x="168441" y="182764"/>
                </a:lnTo>
                <a:lnTo>
                  <a:pt x="173254" y="181847"/>
                </a:lnTo>
                <a:lnTo>
                  <a:pt x="178368" y="181236"/>
                </a:lnTo>
                <a:lnTo>
                  <a:pt x="182729" y="180828"/>
                </a:lnTo>
                <a:lnTo>
                  <a:pt x="186589" y="180557"/>
                </a:lnTo>
                <a:lnTo>
                  <a:pt x="197167" y="1800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3620483" y="1345882"/>
            <a:ext cx="111413" cy="8574"/>
          </a:xfrm>
          <a:custGeom>
            <a:avLst/>
            <a:gdLst/>
            <a:ahLst/>
            <a:cxnLst/>
            <a:rect l="0" t="0" r="0" b="0"/>
            <a:pathLst>
              <a:path w="111413" h="8574">
                <a:moveTo>
                  <a:pt x="8542" y="8573"/>
                </a:moveTo>
                <a:lnTo>
                  <a:pt x="0" y="31"/>
                </a:lnTo>
                <a:lnTo>
                  <a:pt x="7353" y="7384"/>
                </a:lnTo>
                <a:lnTo>
                  <a:pt x="8702" y="7780"/>
                </a:lnTo>
                <a:lnTo>
                  <a:pt x="10553" y="8044"/>
                </a:lnTo>
                <a:lnTo>
                  <a:pt x="12740" y="8220"/>
                </a:lnTo>
                <a:lnTo>
                  <a:pt x="16103" y="7385"/>
                </a:lnTo>
                <a:lnTo>
                  <a:pt x="20250" y="5876"/>
                </a:lnTo>
                <a:lnTo>
                  <a:pt x="24920" y="3917"/>
                </a:lnTo>
                <a:lnTo>
                  <a:pt x="29937" y="2612"/>
                </a:lnTo>
                <a:lnTo>
                  <a:pt x="35188" y="1741"/>
                </a:lnTo>
                <a:lnTo>
                  <a:pt x="40594" y="1161"/>
                </a:lnTo>
                <a:lnTo>
                  <a:pt x="45149" y="774"/>
                </a:lnTo>
                <a:lnTo>
                  <a:pt x="49139" y="516"/>
                </a:lnTo>
                <a:lnTo>
                  <a:pt x="52752" y="344"/>
                </a:lnTo>
                <a:lnTo>
                  <a:pt x="61845" y="153"/>
                </a:lnTo>
                <a:lnTo>
                  <a:pt x="1114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3620452" y="1414462"/>
            <a:ext cx="137161" cy="8574"/>
          </a:xfrm>
          <a:custGeom>
            <a:avLst/>
            <a:gdLst/>
            <a:ahLst/>
            <a:cxnLst/>
            <a:rect l="0" t="0" r="0" b="0"/>
            <a:pathLst>
              <a:path w="137161" h="8574">
                <a:moveTo>
                  <a:pt x="0" y="8573"/>
                </a:moveTo>
                <a:lnTo>
                  <a:pt x="52761" y="8573"/>
                </a:lnTo>
                <a:lnTo>
                  <a:pt x="57082" y="7620"/>
                </a:lnTo>
                <a:lnTo>
                  <a:pt x="61867" y="6033"/>
                </a:lnTo>
                <a:lnTo>
                  <a:pt x="66962" y="4022"/>
                </a:lnTo>
                <a:lnTo>
                  <a:pt x="71311" y="2681"/>
                </a:lnTo>
                <a:lnTo>
                  <a:pt x="75164" y="1787"/>
                </a:lnTo>
                <a:lnTo>
                  <a:pt x="78684" y="1192"/>
                </a:lnTo>
                <a:lnTo>
                  <a:pt x="82936" y="794"/>
                </a:lnTo>
                <a:lnTo>
                  <a:pt x="87675" y="530"/>
                </a:lnTo>
                <a:lnTo>
                  <a:pt x="97069" y="235"/>
                </a:lnTo>
                <a:lnTo>
                  <a:pt x="110861" y="47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3869054" y="1285906"/>
            <a:ext cx="137162" cy="197137"/>
          </a:xfrm>
          <a:custGeom>
            <a:avLst/>
            <a:gdLst/>
            <a:ahLst/>
            <a:cxnLst/>
            <a:rect l="0" t="0" r="0" b="0"/>
            <a:pathLst>
              <a:path w="137162" h="197137">
                <a:moveTo>
                  <a:pt x="0" y="42831"/>
                </a:moveTo>
                <a:lnTo>
                  <a:pt x="15849" y="26982"/>
                </a:lnTo>
                <a:lnTo>
                  <a:pt x="18187" y="25598"/>
                </a:lnTo>
                <a:lnTo>
                  <a:pt x="21649" y="23722"/>
                </a:lnTo>
                <a:lnTo>
                  <a:pt x="25863" y="21519"/>
                </a:lnTo>
                <a:lnTo>
                  <a:pt x="29625" y="20051"/>
                </a:lnTo>
                <a:lnTo>
                  <a:pt x="33085" y="19072"/>
                </a:lnTo>
                <a:lnTo>
                  <a:pt x="36344" y="18419"/>
                </a:lnTo>
                <a:lnTo>
                  <a:pt x="40422" y="17031"/>
                </a:lnTo>
                <a:lnTo>
                  <a:pt x="45046" y="15154"/>
                </a:lnTo>
                <a:lnTo>
                  <a:pt x="50033" y="12950"/>
                </a:lnTo>
                <a:lnTo>
                  <a:pt x="54311" y="11480"/>
                </a:lnTo>
                <a:lnTo>
                  <a:pt x="58115" y="10500"/>
                </a:lnTo>
                <a:lnTo>
                  <a:pt x="61603" y="9847"/>
                </a:lnTo>
                <a:lnTo>
                  <a:pt x="64881" y="9412"/>
                </a:lnTo>
                <a:lnTo>
                  <a:pt x="68020" y="9122"/>
                </a:lnTo>
                <a:lnTo>
                  <a:pt x="71064" y="8928"/>
                </a:lnTo>
                <a:lnTo>
                  <a:pt x="74046" y="7847"/>
                </a:lnTo>
                <a:lnTo>
                  <a:pt x="76987" y="6173"/>
                </a:lnTo>
                <a:lnTo>
                  <a:pt x="79900" y="4105"/>
                </a:lnTo>
                <a:lnTo>
                  <a:pt x="83746" y="2726"/>
                </a:lnTo>
                <a:lnTo>
                  <a:pt x="88216" y="1807"/>
                </a:lnTo>
                <a:lnTo>
                  <a:pt x="99976" y="332"/>
                </a:lnTo>
                <a:lnTo>
                  <a:pt x="104124" y="130"/>
                </a:lnTo>
                <a:lnTo>
                  <a:pt x="109997" y="0"/>
                </a:lnTo>
                <a:lnTo>
                  <a:pt x="113341" y="2523"/>
                </a:lnTo>
                <a:lnTo>
                  <a:pt x="115565" y="4529"/>
                </a:lnTo>
                <a:lnTo>
                  <a:pt x="118002" y="5866"/>
                </a:lnTo>
                <a:lnTo>
                  <a:pt x="120578" y="6758"/>
                </a:lnTo>
                <a:lnTo>
                  <a:pt x="123248" y="7352"/>
                </a:lnTo>
                <a:lnTo>
                  <a:pt x="125028" y="8701"/>
                </a:lnTo>
                <a:lnTo>
                  <a:pt x="126215" y="10553"/>
                </a:lnTo>
                <a:lnTo>
                  <a:pt x="127006" y="12740"/>
                </a:lnTo>
                <a:lnTo>
                  <a:pt x="130425" y="17710"/>
                </a:lnTo>
                <a:lnTo>
                  <a:pt x="132670" y="20368"/>
                </a:lnTo>
                <a:lnTo>
                  <a:pt x="134167" y="23093"/>
                </a:lnTo>
                <a:lnTo>
                  <a:pt x="135830" y="28661"/>
                </a:lnTo>
                <a:lnTo>
                  <a:pt x="136273" y="32432"/>
                </a:lnTo>
                <a:lnTo>
                  <a:pt x="136569" y="36851"/>
                </a:lnTo>
                <a:lnTo>
                  <a:pt x="136898" y="45888"/>
                </a:lnTo>
                <a:lnTo>
                  <a:pt x="137082" y="56331"/>
                </a:lnTo>
                <a:lnTo>
                  <a:pt x="137126" y="62484"/>
                </a:lnTo>
                <a:lnTo>
                  <a:pt x="136185" y="66410"/>
                </a:lnTo>
                <a:lnTo>
                  <a:pt x="134605" y="70933"/>
                </a:lnTo>
                <a:lnTo>
                  <a:pt x="132600" y="75853"/>
                </a:lnTo>
                <a:lnTo>
                  <a:pt x="131262" y="81038"/>
                </a:lnTo>
                <a:lnTo>
                  <a:pt x="130371" y="86400"/>
                </a:lnTo>
                <a:lnTo>
                  <a:pt x="129777" y="91880"/>
                </a:lnTo>
                <a:lnTo>
                  <a:pt x="129381" y="97438"/>
                </a:lnTo>
                <a:lnTo>
                  <a:pt x="129117" y="103048"/>
                </a:lnTo>
                <a:lnTo>
                  <a:pt x="128745" y="117506"/>
                </a:lnTo>
                <a:lnTo>
                  <a:pt x="128588" y="174241"/>
                </a:lnTo>
                <a:lnTo>
                  <a:pt x="129541" y="177110"/>
                </a:lnTo>
                <a:lnTo>
                  <a:pt x="133139" y="182838"/>
                </a:lnTo>
                <a:lnTo>
                  <a:pt x="135373" y="188559"/>
                </a:lnTo>
                <a:lnTo>
                  <a:pt x="137161" y="19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4100543" y="1277303"/>
            <a:ext cx="162848" cy="197133"/>
          </a:xfrm>
          <a:custGeom>
            <a:avLst/>
            <a:gdLst/>
            <a:ahLst/>
            <a:cxnLst/>
            <a:rect l="0" t="0" r="0" b="0"/>
            <a:pathLst>
              <a:path w="162848" h="197133">
                <a:moveTo>
                  <a:pt x="8541" y="42862"/>
                </a:moveTo>
                <a:lnTo>
                  <a:pt x="8541" y="38311"/>
                </a:lnTo>
                <a:lnTo>
                  <a:pt x="7589" y="36018"/>
                </a:lnTo>
                <a:lnTo>
                  <a:pt x="3991" y="30930"/>
                </a:lnTo>
                <a:lnTo>
                  <a:pt x="322" y="26174"/>
                </a:lnTo>
                <a:lnTo>
                  <a:pt x="74" y="21301"/>
                </a:lnTo>
                <a:lnTo>
                  <a:pt x="0" y="18376"/>
                </a:lnTo>
                <a:lnTo>
                  <a:pt x="4529" y="12958"/>
                </a:lnTo>
                <a:lnTo>
                  <a:pt x="7353" y="9871"/>
                </a:lnTo>
                <a:lnTo>
                  <a:pt x="8701" y="9438"/>
                </a:lnTo>
                <a:lnTo>
                  <a:pt x="12740" y="8957"/>
                </a:lnTo>
                <a:lnTo>
                  <a:pt x="15150" y="7876"/>
                </a:lnTo>
                <a:lnTo>
                  <a:pt x="17710" y="6203"/>
                </a:lnTo>
                <a:lnTo>
                  <a:pt x="20369" y="4135"/>
                </a:lnTo>
                <a:lnTo>
                  <a:pt x="24047" y="2756"/>
                </a:lnTo>
                <a:lnTo>
                  <a:pt x="28403" y="1837"/>
                </a:lnTo>
                <a:lnTo>
                  <a:pt x="33213" y="1224"/>
                </a:lnTo>
                <a:lnTo>
                  <a:pt x="37372" y="816"/>
                </a:lnTo>
                <a:lnTo>
                  <a:pt x="41096" y="544"/>
                </a:lnTo>
                <a:lnTo>
                  <a:pt x="44532" y="362"/>
                </a:lnTo>
                <a:lnTo>
                  <a:pt x="50890" y="160"/>
                </a:lnTo>
                <a:lnTo>
                  <a:pt x="62364" y="47"/>
                </a:lnTo>
                <a:lnTo>
                  <a:pt x="104398" y="0"/>
                </a:lnTo>
                <a:lnTo>
                  <a:pt x="107688" y="952"/>
                </a:lnTo>
                <a:lnTo>
                  <a:pt x="110834" y="2539"/>
                </a:lnTo>
                <a:lnTo>
                  <a:pt x="113884" y="4550"/>
                </a:lnTo>
                <a:lnTo>
                  <a:pt x="115917" y="6843"/>
                </a:lnTo>
                <a:lnTo>
                  <a:pt x="117273" y="9324"/>
                </a:lnTo>
                <a:lnTo>
                  <a:pt x="118177" y="11931"/>
                </a:lnTo>
                <a:lnTo>
                  <a:pt x="119732" y="13669"/>
                </a:lnTo>
                <a:lnTo>
                  <a:pt x="121720" y="14827"/>
                </a:lnTo>
                <a:lnTo>
                  <a:pt x="123999" y="15599"/>
                </a:lnTo>
                <a:lnTo>
                  <a:pt x="125518" y="18019"/>
                </a:lnTo>
                <a:lnTo>
                  <a:pt x="126531" y="21538"/>
                </a:lnTo>
                <a:lnTo>
                  <a:pt x="127206" y="25788"/>
                </a:lnTo>
                <a:lnTo>
                  <a:pt x="127657" y="29574"/>
                </a:lnTo>
                <a:lnTo>
                  <a:pt x="127956" y="33051"/>
                </a:lnTo>
                <a:lnTo>
                  <a:pt x="128157" y="36321"/>
                </a:lnTo>
                <a:lnTo>
                  <a:pt x="128379" y="42495"/>
                </a:lnTo>
                <a:lnTo>
                  <a:pt x="128504" y="53865"/>
                </a:lnTo>
                <a:lnTo>
                  <a:pt x="128521" y="58770"/>
                </a:lnTo>
                <a:lnTo>
                  <a:pt x="127581" y="63945"/>
                </a:lnTo>
                <a:lnTo>
                  <a:pt x="126001" y="69299"/>
                </a:lnTo>
                <a:lnTo>
                  <a:pt x="123995" y="74774"/>
                </a:lnTo>
                <a:lnTo>
                  <a:pt x="121706" y="79377"/>
                </a:lnTo>
                <a:lnTo>
                  <a:pt x="119227" y="83398"/>
                </a:lnTo>
                <a:lnTo>
                  <a:pt x="116622" y="87030"/>
                </a:lnTo>
                <a:lnTo>
                  <a:pt x="112980" y="91358"/>
                </a:lnTo>
                <a:lnTo>
                  <a:pt x="108647" y="96147"/>
                </a:lnTo>
                <a:lnTo>
                  <a:pt x="103853" y="101245"/>
                </a:lnTo>
                <a:lnTo>
                  <a:pt x="99706" y="106549"/>
                </a:lnTo>
                <a:lnTo>
                  <a:pt x="95987" y="111990"/>
                </a:lnTo>
                <a:lnTo>
                  <a:pt x="92556" y="117522"/>
                </a:lnTo>
                <a:lnTo>
                  <a:pt x="88364" y="122163"/>
                </a:lnTo>
                <a:lnTo>
                  <a:pt x="83664" y="126209"/>
                </a:lnTo>
                <a:lnTo>
                  <a:pt x="78626" y="129859"/>
                </a:lnTo>
                <a:lnTo>
                  <a:pt x="74314" y="133245"/>
                </a:lnTo>
                <a:lnTo>
                  <a:pt x="70488" y="136455"/>
                </a:lnTo>
                <a:lnTo>
                  <a:pt x="66984" y="139547"/>
                </a:lnTo>
                <a:lnTo>
                  <a:pt x="64648" y="143513"/>
                </a:lnTo>
                <a:lnTo>
                  <a:pt x="63091" y="148063"/>
                </a:lnTo>
                <a:lnTo>
                  <a:pt x="62053" y="153001"/>
                </a:lnTo>
                <a:lnTo>
                  <a:pt x="60408" y="157245"/>
                </a:lnTo>
                <a:lnTo>
                  <a:pt x="58359" y="161027"/>
                </a:lnTo>
                <a:lnTo>
                  <a:pt x="56041" y="164501"/>
                </a:lnTo>
                <a:lnTo>
                  <a:pt x="54495" y="167770"/>
                </a:lnTo>
                <a:lnTo>
                  <a:pt x="53465" y="170901"/>
                </a:lnTo>
                <a:lnTo>
                  <a:pt x="52778" y="173941"/>
                </a:lnTo>
                <a:lnTo>
                  <a:pt x="51367" y="175968"/>
                </a:lnTo>
                <a:lnTo>
                  <a:pt x="49475" y="177319"/>
                </a:lnTo>
                <a:lnTo>
                  <a:pt x="47261" y="178220"/>
                </a:lnTo>
                <a:lnTo>
                  <a:pt x="45784" y="179773"/>
                </a:lnTo>
                <a:lnTo>
                  <a:pt x="44800" y="181761"/>
                </a:lnTo>
                <a:lnTo>
                  <a:pt x="43220" y="187244"/>
                </a:lnTo>
                <a:lnTo>
                  <a:pt x="42947" y="192745"/>
                </a:lnTo>
                <a:lnTo>
                  <a:pt x="43861" y="194219"/>
                </a:lnTo>
                <a:lnTo>
                  <a:pt x="45423" y="195201"/>
                </a:lnTo>
                <a:lnTo>
                  <a:pt x="50223" y="196778"/>
                </a:lnTo>
                <a:lnTo>
                  <a:pt x="53419" y="196994"/>
                </a:lnTo>
                <a:lnTo>
                  <a:pt x="55605" y="197052"/>
                </a:lnTo>
                <a:lnTo>
                  <a:pt x="67783" y="197132"/>
                </a:lnTo>
                <a:lnTo>
                  <a:pt x="71848" y="196191"/>
                </a:lnTo>
                <a:lnTo>
                  <a:pt x="75511" y="194611"/>
                </a:lnTo>
                <a:lnTo>
                  <a:pt x="78905" y="192606"/>
                </a:lnTo>
                <a:lnTo>
                  <a:pt x="83073" y="191268"/>
                </a:lnTo>
                <a:lnTo>
                  <a:pt x="87757" y="190377"/>
                </a:lnTo>
                <a:lnTo>
                  <a:pt x="92784" y="189783"/>
                </a:lnTo>
                <a:lnTo>
                  <a:pt x="98041" y="189386"/>
                </a:lnTo>
                <a:lnTo>
                  <a:pt x="103450" y="189122"/>
                </a:lnTo>
                <a:lnTo>
                  <a:pt x="108961" y="188946"/>
                </a:lnTo>
                <a:lnTo>
                  <a:pt x="113588" y="187876"/>
                </a:lnTo>
                <a:lnTo>
                  <a:pt x="117625" y="186211"/>
                </a:lnTo>
                <a:lnTo>
                  <a:pt x="121269" y="184148"/>
                </a:lnTo>
                <a:lnTo>
                  <a:pt x="125603" y="182772"/>
                </a:lnTo>
                <a:lnTo>
                  <a:pt x="130398" y="181855"/>
                </a:lnTo>
                <a:lnTo>
                  <a:pt x="135499" y="181244"/>
                </a:lnTo>
                <a:lnTo>
                  <a:pt x="140805" y="180837"/>
                </a:lnTo>
                <a:lnTo>
                  <a:pt x="146247" y="180565"/>
                </a:lnTo>
                <a:lnTo>
                  <a:pt x="162847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4511992" y="1260513"/>
            <a:ext cx="179660" cy="222530"/>
          </a:xfrm>
          <a:custGeom>
            <a:avLst/>
            <a:gdLst/>
            <a:ahLst/>
            <a:cxnLst/>
            <a:rect l="0" t="0" r="0" b="0"/>
            <a:pathLst>
              <a:path w="179660" h="222530">
                <a:moveTo>
                  <a:pt x="0" y="25362"/>
                </a:moveTo>
                <a:lnTo>
                  <a:pt x="20400" y="25362"/>
                </a:lnTo>
                <a:lnTo>
                  <a:pt x="23125" y="24409"/>
                </a:lnTo>
                <a:lnTo>
                  <a:pt x="28693" y="20811"/>
                </a:lnTo>
                <a:lnTo>
                  <a:pt x="32463" y="19470"/>
                </a:lnTo>
                <a:lnTo>
                  <a:pt x="36883" y="18576"/>
                </a:lnTo>
                <a:lnTo>
                  <a:pt x="41733" y="17981"/>
                </a:lnTo>
                <a:lnTo>
                  <a:pt x="46872" y="17583"/>
                </a:lnTo>
                <a:lnTo>
                  <a:pt x="52203" y="17319"/>
                </a:lnTo>
                <a:lnTo>
                  <a:pt x="57662" y="17142"/>
                </a:lnTo>
                <a:lnTo>
                  <a:pt x="63207" y="16072"/>
                </a:lnTo>
                <a:lnTo>
                  <a:pt x="68808" y="14406"/>
                </a:lnTo>
                <a:lnTo>
                  <a:pt x="74447" y="12343"/>
                </a:lnTo>
                <a:lnTo>
                  <a:pt x="80111" y="10967"/>
                </a:lnTo>
                <a:lnTo>
                  <a:pt x="85792" y="10050"/>
                </a:lnTo>
                <a:lnTo>
                  <a:pt x="91485" y="9439"/>
                </a:lnTo>
                <a:lnTo>
                  <a:pt x="97185" y="9032"/>
                </a:lnTo>
                <a:lnTo>
                  <a:pt x="102890" y="8760"/>
                </a:lnTo>
                <a:lnTo>
                  <a:pt x="114309" y="8458"/>
                </a:lnTo>
                <a:lnTo>
                  <a:pt x="125734" y="8324"/>
                </a:lnTo>
                <a:lnTo>
                  <a:pt x="130495" y="7336"/>
                </a:lnTo>
                <a:lnTo>
                  <a:pt x="134622" y="5724"/>
                </a:lnTo>
                <a:lnTo>
                  <a:pt x="138326" y="3698"/>
                </a:lnTo>
                <a:lnTo>
                  <a:pt x="141747" y="2346"/>
                </a:lnTo>
                <a:lnTo>
                  <a:pt x="144981" y="1446"/>
                </a:lnTo>
                <a:lnTo>
                  <a:pt x="148089" y="845"/>
                </a:lnTo>
                <a:lnTo>
                  <a:pt x="151113" y="445"/>
                </a:lnTo>
                <a:lnTo>
                  <a:pt x="154082" y="178"/>
                </a:lnTo>
                <a:lnTo>
                  <a:pt x="157014" y="0"/>
                </a:lnTo>
                <a:lnTo>
                  <a:pt x="158969" y="834"/>
                </a:lnTo>
                <a:lnTo>
                  <a:pt x="160271" y="2342"/>
                </a:lnTo>
                <a:lnTo>
                  <a:pt x="161140" y="4300"/>
                </a:lnTo>
                <a:lnTo>
                  <a:pt x="162672" y="5606"/>
                </a:lnTo>
                <a:lnTo>
                  <a:pt x="164645" y="6476"/>
                </a:lnTo>
                <a:lnTo>
                  <a:pt x="170106" y="7873"/>
                </a:lnTo>
                <a:lnTo>
                  <a:pt x="170554" y="8940"/>
                </a:lnTo>
                <a:lnTo>
                  <a:pt x="171052" y="12665"/>
                </a:lnTo>
                <a:lnTo>
                  <a:pt x="172137" y="14993"/>
                </a:lnTo>
                <a:lnTo>
                  <a:pt x="175883" y="20118"/>
                </a:lnTo>
                <a:lnTo>
                  <a:pt x="177263" y="22818"/>
                </a:lnTo>
                <a:lnTo>
                  <a:pt x="178796" y="28359"/>
                </a:lnTo>
                <a:lnTo>
                  <a:pt x="179477" y="33996"/>
                </a:lnTo>
                <a:lnTo>
                  <a:pt x="179659" y="36833"/>
                </a:lnTo>
                <a:lnTo>
                  <a:pt x="178828" y="39677"/>
                </a:lnTo>
                <a:lnTo>
                  <a:pt x="175364" y="45376"/>
                </a:lnTo>
                <a:lnTo>
                  <a:pt x="174059" y="49182"/>
                </a:lnTo>
                <a:lnTo>
                  <a:pt x="173190" y="53625"/>
                </a:lnTo>
                <a:lnTo>
                  <a:pt x="172610" y="58491"/>
                </a:lnTo>
                <a:lnTo>
                  <a:pt x="172223" y="62688"/>
                </a:lnTo>
                <a:lnTo>
                  <a:pt x="171965" y="66438"/>
                </a:lnTo>
                <a:lnTo>
                  <a:pt x="171794" y="69891"/>
                </a:lnTo>
                <a:lnTo>
                  <a:pt x="170726" y="74098"/>
                </a:lnTo>
                <a:lnTo>
                  <a:pt x="169062" y="78807"/>
                </a:lnTo>
                <a:lnTo>
                  <a:pt x="167001" y="83852"/>
                </a:lnTo>
                <a:lnTo>
                  <a:pt x="165627" y="89120"/>
                </a:lnTo>
                <a:lnTo>
                  <a:pt x="164710" y="94537"/>
                </a:lnTo>
                <a:lnTo>
                  <a:pt x="164099" y="100054"/>
                </a:lnTo>
                <a:lnTo>
                  <a:pt x="162740" y="105636"/>
                </a:lnTo>
                <a:lnTo>
                  <a:pt x="160881" y="111263"/>
                </a:lnTo>
                <a:lnTo>
                  <a:pt x="158689" y="116919"/>
                </a:lnTo>
                <a:lnTo>
                  <a:pt x="157227" y="121643"/>
                </a:lnTo>
                <a:lnTo>
                  <a:pt x="156254" y="125744"/>
                </a:lnTo>
                <a:lnTo>
                  <a:pt x="155604" y="129431"/>
                </a:lnTo>
                <a:lnTo>
                  <a:pt x="155171" y="133793"/>
                </a:lnTo>
                <a:lnTo>
                  <a:pt x="154882" y="138607"/>
                </a:lnTo>
                <a:lnTo>
                  <a:pt x="154561" y="148083"/>
                </a:lnTo>
                <a:lnTo>
                  <a:pt x="154419" y="155469"/>
                </a:lnTo>
                <a:lnTo>
                  <a:pt x="153429" y="158773"/>
                </a:lnTo>
                <a:lnTo>
                  <a:pt x="149788" y="164983"/>
                </a:lnTo>
                <a:lnTo>
                  <a:pt x="148436" y="168925"/>
                </a:lnTo>
                <a:lnTo>
                  <a:pt x="147535" y="173458"/>
                </a:lnTo>
                <a:lnTo>
                  <a:pt x="146934" y="178385"/>
                </a:lnTo>
                <a:lnTo>
                  <a:pt x="146534" y="182622"/>
                </a:lnTo>
                <a:lnTo>
                  <a:pt x="146267" y="186400"/>
                </a:lnTo>
                <a:lnTo>
                  <a:pt x="145970" y="193136"/>
                </a:lnTo>
                <a:lnTo>
                  <a:pt x="145838" y="199306"/>
                </a:lnTo>
                <a:lnTo>
                  <a:pt x="144850" y="201332"/>
                </a:lnTo>
                <a:lnTo>
                  <a:pt x="143239" y="202682"/>
                </a:lnTo>
                <a:lnTo>
                  <a:pt x="141213" y="203583"/>
                </a:lnTo>
                <a:lnTo>
                  <a:pt x="139862" y="205136"/>
                </a:lnTo>
                <a:lnTo>
                  <a:pt x="138962" y="207124"/>
                </a:lnTo>
                <a:lnTo>
                  <a:pt x="137516" y="212607"/>
                </a:lnTo>
                <a:lnTo>
                  <a:pt x="137266" y="218107"/>
                </a:lnTo>
                <a:lnTo>
                  <a:pt x="138183" y="219581"/>
                </a:lnTo>
                <a:lnTo>
                  <a:pt x="139747" y="220564"/>
                </a:lnTo>
                <a:lnTo>
                  <a:pt x="145733" y="2225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4743450" y="1277336"/>
            <a:ext cx="120016" cy="154269"/>
          </a:xfrm>
          <a:custGeom>
            <a:avLst/>
            <a:gdLst/>
            <a:ahLst/>
            <a:cxnLst/>
            <a:rect l="0" t="0" r="0" b="0"/>
            <a:pathLst>
              <a:path w="120016" h="154269">
                <a:moveTo>
                  <a:pt x="0" y="34256"/>
                </a:moveTo>
                <a:lnTo>
                  <a:pt x="0" y="18334"/>
                </a:lnTo>
                <a:lnTo>
                  <a:pt x="2540" y="15114"/>
                </a:lnTo>
                <a:lnTo>
                  <a:pt x="4550" y="12922"/>
                </a:lnTo>
                <a:lnTo>
                  <a:pt x="6843" y="11461"/>
                </a:lnTo>
                <a:lnTo>
                  <a:pt x="9325" y="10487"/>
                </a:lnTo>
                <a:lnTo>
                  <a:pt x="11931" y="9837"/>
                </a:lnTo>
                <a:lnTo>
                  <a:pt x="14621" y="8452"/>
                </a:lnTo>
                <a:lnTo>
                  <a:pt x="17367" y="6576"/>
                </a:lnTo>
                <a:lnTo>
                  <a:pt x="20150" y="4373"/>
                </a:lnTo>
                <a:lnTo>
                  <a:pt x="23911" y="2904"/>
                </a:lnTo>
                <a:lnTo>
                  <a:pt x="28323" y="1924"/>
                </a:lnTo>
                <a:lnTo>
                  <a:pt x="33169" y="1272"/>
                </a:lnTo>
                <a:lnTo>
                  <a:pt x="37353" y="836"/>
                </a:lnTo>
                <a:lnTo>
                  <a:pt x="41094" y="546"/>
                </a:lnTo>
                <a:lnTo>
                  <a:pt x="44541" y="353"/>
                </a:lnTo>
                <a:lnTo>
                  <a:pt x="50911" y="138"/>
                </a:lnTo>
                <a:lnTo>
                  <a:pt x="62761" y="0"/>
                </a:lnTo>
                <a:lnTo>
                  <a:pt x="65653" y="941"/>
                </a:lnTo>
                <a:lnTo>
                  <a:pt x="68533" y="2521"/>
                </a:lnTo>
                <a:lnTo>
                  <a:pt x="71406" y="4527"/>
                </a:lnTo>
                <a:lnTo>
                  <a:pt x="74274" y="5864"/>
                </a:lnTo>
                <a:lnTo>
                  <a:pt x="77138" y="6756"/>
                </a:lnTo>
                <a:lnTo>
                  <a:pt x="80000" y="7350"/>
                </a:lnTo>
                <a:lnTo>
                  <a:pt x="81908" y="8699"/>
                </a:lnTo>
                <a:lnTo>
                  <a:pt x="83180" y="10550"/>
                </a:lnTo>
                <a:lnTo>
                  <a:pt x="84594" y="15148"/>
                </a:lnTo>
                <a:lnTo>
                  <a:pt x="84971" y="17707"/>
                </a:lnTo>
                <a:lnTo>
                  <a:pt x="85222" y="20366"/>
                </a:lnTo>
                <a:lnTo>
                  <a:pt x="85390" y="24043"/>
                </a:lnTo>
                <a:lnTo>
                  <a:pt x="85576" y="33210"/>
                </a:lnTo>
                <a:lnTo>
                  <a:pt x="84673" y="37368"/>
                </a:lnTo>
                <a:lnTo>
                  <a:pt x="83118" y="41093"/>
                </a:lnTo>
                <a:lnTo>
                  <a:pt x="81129" y="44529"/>
                </a:lnTo>
                <a:lnTo>
                  <a:pt x="76380" y="53427"/>
                </a:lnTo>
                <a:lnTo>
                  <a:pt x="73780" y="58467"/>
                </a:lnTo>
                <a:lnTo>
                  <a:pt x="71094" y="62779"/>
                </a:lnTo>
                <a:lnTo>
                  <a:pt x="68351" y="66606"/>
                </a:lnTo>
                <a:lnTo>
                  <a:pt x="65570" y="70110"/>
                </a:lnTo>
                <a:lnTo>
                  <a:pt x="62763" y="74351"/>
                </a:lnTo>
                <a:lnTo>
                  <a:pt x="59940" y="79084"/>
                </a:lnTo>
                <a:lnTo>
                  <a:pt x="57104" y="84144"/>
                </a:lnTo>
                <a:lnTo>
                  <a:pt x="54262" y="88469"/>
                </a:lnTo>
                <a:lnTo>
                  <a:pt x="51415" y="92306"/>
                </a:lnTo>
                <a:lnTo>
                  <a:pt x="48564" y="95816"/>
                </a:lnTo>
                <a:lnTo>
                  <a:pt x="45710" y="100061"/>
                </a:lnTo>
                <a:lnTo>
                  <a:pt x="42856" y="104796"/>
                </a:lnTo>
                <a:lnTo>
                  <a:pt x="40001" y="109858"/>
                </a:lnTo>
                <a:lnTo>
                  <a:pt x="37144" y="114185"/>
                </a:lnTo>
                <a:lnTo>
                  <a:pt x="34288" y="118022"/>
                </a:lnTo>
                <a:lnTo>
                  <a:pt x="31431" y="121532"/>
                </a:lnTo>
                <a:lnTo>
                  <a:pt x="29526" y="124825"/>
                </a:lnTo>
                <a:lnTo>
                  <a:pt x="28257" y="127973"/>
                </a:lnTo>
                <a:lnTo>
                  <a:pt x="27410" y="131024"/>
                </a:lnTo>
                <a:lnTo>
                  <a:pt x="26846" y="134010"/>
                </a:lnTo>
                <a:lnTo>
                  <a:pt x="26469" y="136954"/>
                </a:lnTo>
                <a:lnTo>
                  <a:pt x="25866" y="143971"/>
                </a:lnTo>
                <a:lnTo>
                  <a:pt x="25783" y="147471"/>
                </a:lnTo>
                <a:lnTo>
                  <a:pt x="25761" y="149738"/>
                </a:lnTo>
                <a:lnTo>
                  <a:pt x="24794" y="151249"/>
                </a:lnTo>
                <a:lnTo>
                  <a:pt x="23197" y="152256"/>
                </a:lnTo>
                <a:lnTo>
                  <a:pt x="21179" y="152928"/>
                </a:lnTo>
                <a:lnTo>
                  <a:pt x="20787" y="153375"/>
                </a:lnTo>
                <a:lnTo>
                  <a:pt x="21478" y="153674"/>
                </a:lnTo>
                <a:lnTo>
                  <a:pt x="24879" y="154153"/>
                </a:lnTo>
                <a:lnTo>
                  <a:pt x="27885" y="154219"/>
                </a:lnTo>
                <a:lnTo>
                  <a:pt x="45846" y="154268"/>
                </a:lnTo>
                <a:lnTo>
                  <a:pt x="48661" y="153317"/>
                </a:lnTo>
                <a:lnTo>
                  <a:pt x="51491" y="151730"/>
                </a:lnTo>
                <a:lnTo>
                  <a:pt x="54330" y="149719"/>
                </a:lnTo>
                <a:lnTo>
                  <a:pt x="57175" y="148379"/>
                </a:lnTo>
                <a:lnTo>
                  <a:pt x="60024" y="147486"/>
                </a:lnTo>
                <a:lnTo>
                  <a:pt x="62876" y="146890"/>
                </a:lnTo>
                <a:lnTo>
                  <a:pt x="66682" y="145540"/>
                </a:lnTo>
                <a:lnTo>
                  <a:pt x="71125" y="143688"/>
                </a:lnTo>
                <a:lnTo>
                  <a:pt x="75991" y="141501"/>
                </a:lnTo>
                <a:lnTo>
                  <a:pt x="80188" y="139090"/>
                </a:lnTo>
                <a:lnTo>
                  <a:pt x="83939" y="136530"/>
                </a:lnTo>
                <a:lnTo>
                  <a:pt x="87391" y="133871"/>
                </a:lnTo>
                <a:lnTo>
                  <a:pt x="91598" y="131146"/>
                </a:lnTo>
                <a:lnTo>
                  <a:pt x="96308" y="128377"/>
                </a:lnTo>
                <a:lnTo>
                  <a:pt x="101353" y="125578"/>
                </a:lnTo>
                <a:lnTo>
                  <a:pt x="105668" y="123713"/>
                </a:lnTo>
                <a:lnTo>
                  <a:pt x="109498" y="122469"/>
                </a:lnTo>
                <a:lnTo>
                  <a:pt x="120015" y="1199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4923472" y="1220928"/>
            <a:ext cx="42510" cy="304978"/>
          </a:xfrm>
          <a:custGeom>
            <a:avLst/>
            <a:gdLst/>
            <a:ahLst/>
            <a:cxnLst/>
            <a:rect l="0" t="0" r="0" b="0"/>
            <a:pathLst>
              <a:path w="42510" h="304978">
                <a:moveTo>
                  <a:pt x="34290" y="4939"/>
                </a:moveTo>
                <a:lnTo>
                  <a:pt x="34290" y="0"/>
                </a:lnTo>
                <a:lnTo>
                  <a:pt x="34290" y="38102"/>
                </a:lnTo>
                <a:lnTo>
                  <a:pt x="35243" y="42288"/>
                </a:lnTo>
                <a:lnTo>
                  <a:pt x="36830" y="46031"/>
                </a:lnTo>
                <a:lnTo>
                  <a:pt x="38841" y="49479"/>
                </a:lnTo>
                <a:lnTo>
                  <a:pt x="40182" y="53682"/>
                </a:lnTo>
                <a:lnTo>
                  <a:pt x="41075" y="58389"/>
                </a:lnTo>
                <a:lnTo>
                  <a:pt x="41671" y="63433"/>
                </a:lnTo>
                <a:lnTo>
                  <a:pt x="42068" y="68700"/>
                </a:lnTo>
                <a:lnTo>
                  <a:pt x="42333" y="74116"/>
                </a:lnTo>
                <a:lnTo>
                  <a:pt x="42509" y="79632"/>
                </a:lnTo>
                <a:lnTo>
                  <a:pt x="41675" y="85214"/>
                </a:lnTo>
                <a:lnTo>
                  <a:pt x="40166" y="90841"/>
                </a:lnTo>
                <a:lnTo>
                  <a:pt x="38207" y="96497"/>
                </a:lnTo>
                <a:lnTo>
                  <a:pt x="36901" y="102173"/>
                </a:lnTo>
                <a:lnTo>
                  <a:pt x="36031" y="107862"/>
                </a:lnTo>
                <a:lnTo>
                  <a:pt x="35450" y="113559"/>
                </a:lnTo>
                <a:lnTo>
                  <a:pt x="35064" y="120215"/>
                </a:lnTo>
                <a:lnTo>
                  <a:pt x="34634" y="135230"/>
                </a:lnTo>
                <a:lnTo>
                  <a:pt x="34335" y="169828"/>
                </a:lnTo>
                <a:lnTo>
                  <a:pt x="34320" y="177730"/>
                </a:lnTo>
                <a:lnTo>
                  <a:pt x="33357" y="184903"/>
                </a:lnTo>
                <a:lnTo>
                  <a:pt x="31763" y="191590"/>
                </a:lnTo>
                <a:lnTo>
                  <a:pt x="29748" y="197953"/>
                </a:lnTo>
                <a:lnTo>
                  <a:pt x="28405" y="204100"/>
                </a:lnTo>
                <a:lnTo>
                  <a:pt x="27509" y="210103"/>
                </a:lnTo>
                <a:lnTo>
                  <a:pt x="26912" y="216010"/>
                </a:lnTo>
                <a:lnTo>
                  <a:pt x="26514" y="221853"/>
                </a:lnTo>
                <a:lnTo>
                  <a:pt x="26249" y="227653"/>
                </a:lnTo>
                <a:lnTo>
                  <a:pt x="26071" y="233425"/>
                </a:lnTo>
                <a:lnTo>
                  <a:pt x="25001" y="239178"/>
                </a:lnTo>
                <a:lnTo>
                  <a:pt x="23335" y="244919"/>
                </a:lnTo>
                <a:lnTo>
                  <a:pt x="21272" y="250650"/>
                </a:lnTo>
                <a:lnTo>
                  <a:pt x="19896" y="255424"/>
                </a:lnTo>
                <a:lnTo>
                  <a:pt x="18979" y="259559"/>
                </a:lnTo>
                <a:lnTo>
                  <a:pt x="18368" y="263268"/>
                </a:lnTo>
                <a:lnTo>
                  <a:pt x="17008" y="266694"/>
                </a:lnTo>
                <a:lnTo>
                  <a:pt x="15149" y="269930"/>
                </a:lnTo>
                <a:lnTo>
                  <a:pt x="12956" y="273039"/>
                </a:lnTo>
                <a:lnTo>
                  <a:pt x="11495" y="276065"/>
                </a:lnTo>
                <a:lnTo>
                  <a:pt x="10521" y="279035"/>
                </a:lnTo>
                <a:lnTo>
                  <a:pt x="9871" y="281967"/>
                </a:lnTo>
                <a:lnTo>
                  <a:pt x="8486" y="284874"/>
                </a:lnTo>
                <a:lnTo>
                  <a:pt x="6610" y="287765"/>
                </a:lnTo>
                <a:lnTo>
                  <a:pt x="4407" y="290645"/>
                </a:lnTo>
                <a:lnTo>
                  <a:pt x="2938" y="293517"/>
                </a:lnTo>
                <a:lnTo>
                  <a:pt x="1958" y="296384"/>
                </a:lnTo>
                <a:lnTo>
                  <a:pt x="0" y="3049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5043487" y="1303020"/>
            <a:ext cx="154306" cy="162875"/>
          </a:xfrm>
          <a:custGeom>
            <a:avLst/>
            <a:gdLst/>
            <a:ahLst/>
            <a:cxnLst/>
            <a:rect l="0" t="0" r="0" b="0"/>
            <a:pathLst>
              <a:path w="154306" h="162875">
                <a:moveTo>
                  <a:pt x="0" y="17145"/>
                </a:moveTo>
                <a:lnTo>
                  <a:pt x="7381" y="9764"/>
                </a:lnTo>
                <a:lnTo>
                  <a:pt x="10583" y="9102"/>
                </a:lnTo>
                <a:lnTo>
                  <a:pt x="12770" y="8925"/>
                </a:lnTo>
                <a:lnTo>
                  <a:pt x="14229" y="7855"/>
                </a:lnTo>
                <a:lnTo>
                  <a:pt x="15201" y="6189"/>
                </a:lnTo>
                <a:lnTo>
                  <a:pt x="15849" y="4126"/>
                </a:lnTo>
                <a:lnTo>
                  <a:pt x="17233" y="2750"/>
                </a:lnTo>
                <a:lnTo>
                  <a:pt x="19109" y="1833"/>
                </a:lnTo>
                <a:lnTo>
                  <a:pt x="23733" y="815"/>
                </a:lnTo>
                <a:lnTo>
                  <a:pt x="26299" y="543"/>
                </a:lnTo>
                <a:lnTo>
                  <a:pt x="28963" y="362"/>
                </a:lnTo>
                <a:lnTo>
                  <a:pt x="31691" y="241"/>
                </a:lnTo>
                <a:lnTo>
                  <a:pt x="37262" y="107"/>
                </a:lnTo>
                <a:lnTo>
                  <a:pt x="79906" y="0"/>
                </a:lnTo>
                <a:lnTo>
                  <a:pt x="81846" y="953"/>
                </a:lnTo>
                <a:lnTo>
                  <a:pt x="83139" y="2540"/>
                </a:lnTo>
                <a:lnTo>
                  <a:pt x="85214" y="7381"/>
                </a:lnTo>
                <a:lnTo>
                  <a:pt x="85498" y="10583"/>
                </a:lnTo>
                <a:lnTo>
                  <a:pt x="85574" y="12770"/>
                </a:lnTo>
                <a:lnTo>
                  <a:pt x="86577" y="14228"/>
                </a:lnTo>
                <a:lnTo>
                  <a:pt x="88198" y="15200"/>
                </a:lnTo>
                <a:lnTo>
                  <a:pt x="90231" y="15848"/>
                </a:lnTo>
                <a:lnTo>
                  <a:pt x="91587" y="17233"/>
                </a:lnTo>
                <a:lnTo>
                  <a:pt x="92490" y="19108"/>
                </a:lnTo>
                <a:lnTo>
                  <a:pt x="93494" y="23732"/>
                </a:lnTo>
                <a:lnTo>
                  <a:pt x="93762" y="26299"/>
                </a:lnTo>
                <a:lnTo>
                  <a:pt x="93941" y="28962"/>
                </a:lnTo>
                <a:lnTo>
                  <a:pt x="94059" y="31691"/>
                </a:lnTo>
                <a:lnTo>
                  <a:pt x="94192" y="37262"/>
                </a:lnTo>
                <a:lnTo>
                  <a:pt x="93275" y="40081"/>
                </a:lnTo>
                <a:lnTo>
                  <a:pt x="91711" y="42913"/>
                </a:lnTo>
                <a:lnTo>
                  <a:pt x="89715" y="45754"/>
                </a:lnTo>
                <a:lnTo>
                  <a:pt x="88386" y="48600"/>
                </a:lnTo>
                <a:lnTo>
                  <a:pt x="87499" y="51450"/>
                </a:lnTo>
                <a:lnTo>
                  <a:pt x="86907" y="54302"/>
                </a:lnTo>
                <a:lnTo>
                  <a:pt x="84608" y="57156"/>
                </a:lnTo>
                <a:lnTo>
                  <a:pt x="81170" y="60012"/>
                </a:lnTo>
                <a:lnTo>
                  <a:pt x="76974" y="62868"/>
                </a:lnTo>
                <a:lnTo>
                  <a:pt x="73223" y="65724"/>
                </a:lnTo>
                <a:lnTo>
                  <a:pt x="69770" y="68581"/>
                </a:lnTo>
                <a:lnTo>
                  <a:pt x="66516" y="71438"/>
                </a:lnTo>
                <a:lnTo>
                  <a:pt x="62442" y="75248"/>
                </a:lnTo>
                <a:lnTo>
                  <a:pt x="44755" y="92510"/>
                </a:lnTo>
                <a:lnTo>
                  <a:pt x="41266" y="95963"/>
                </a:lnTo>
                <a:lnTo>
                  <a:pt x="37989" y="100170"/>
                </a:lnTo>
                <a:lnTo>
                  <a:pt x="34851" y="104880"/>
                </a:lnTo>
                <a:lnTo>
                  <a:pt x="31806" y="109925"/>
                </a:lnTo>
                <a:lnTo>
                  <a:pt x="28824" y="114241"/>
                </a:lnTo>
                <a:lnTo>
                  <a:pt x="25884" y="118070"/>
                </a:lnTo>
                <a:lnTo>
                  <a:pt x="22971" y="121576"/>
                </a:lnTo>
                <a:lnTo>
                  <a:pt x="20076" y="124866"/>
                </a:lnTo>
                <a:lnTo>
                  <a:pt x="11127" y="134449"/>
                </a:lnTo>
                <a:lnTo>
                  <a:pt x="6790" y="138896"/>
                </a:lnTo>
                <a:lnTo>
                  <a:pt x="4526" y="141175"/>
                </a:lnTo>
                <a:lnTo>
                  <a:pt x="3017" y="143646"/>
                </a:lnTo>
                <a:lnTo>
                  <a:pt x="2012" y="146247"/>
                </a:lnTo>
                <a:lnTo>
                  <a:pt x="398" y="152713"/>
                </a:lnTo>
                <a:lnTo>
                  <a:pt x="1217" y="154196"/>
                </a:lnTo>
                <a:lnTo>
                  <a:pt x="4669" y="158384"/>
                </a:lnTo>
                <a:lnTo>
                  <a:pt x="7415" y="161546"/>
                </a:lnTo>
                <a:lnTo>
                  <a:pt x="8754" y="161989"/>
                </a:lnTo>
                <a:lnTo>
                  <a:pt x="12781" y="162482"/>
                </a:lnTo>
                <a:lnTo>
                  <a:pt x="15852" y="162760"/>
                </a:lnTo>
                <a:lnTo>
                  <a:pt x="29625" y="162854"/>
                </a:lnTo>
                <a:lnTo>
                  <a:pt x="45482" y="162874"/>
                </a:lnTo>
                <a:lnTo>
                  <a:pt x="49371" y="161923"/>
                </a:lnTo>
                <a:lnTo>
                  <a:pt x="53869" y="160336"/>
                </a:lnTo>
                <a:lnTo>
                  <a:pt x="58773" y="158325"/>
                </a:lnTo>
                <a:lnTo>
                  <a:pt x="63947" y="156985"/>
                </a:lnTo>
                <a:lnTo>
                  <a:pt x="69302" y="156092"/>
                </a:lnTo>
                <a:lnTo>
                  <a:pt x="74776" y="155496"/>
                </a:lnTo>
                <a:lnTo>
                  <a:pt x="79378" y="155099"/>
                </a:lnTo>
                <a:lnTo>
                  <a:pt x="83399" y="154834"/>
                </a:lnTo>
                <a:lnTo>
                  <a:pt x="87032" y="154658"/>
                </a:lnTo>
                <a:lnTo>
                  <a:pt x="90406" y="153587"/>
                </a:lnTo>
                <a:lnTo>
                  <a:pt x="93608" y="151921"/>
                </a:lnTo>
                <a:lnTo>
                  <a:pt x="96695" y="149858"/>
                </a:lnTo>
                <a:lnTo>
                  <a:pt x="100659" y="148483"/>
                </a:lnTo>
                <a:lnTo>
                  <a:pt x="105206" y="147566"/>
                </a:lnTo>
                <a:lnTo>
                  <a:pt x="110142" y="146955"/>
                </a:lnTo>
                <a:lnTo>
                  <a:pt x="114386" y="145595"/>
                </a:lnTo>
                <a:lnTo>
                  <a:pt x="118167" y="143735"/>
                </a:lnTo>
                <a:lnTo>
                  <a:pt x="121641" y="141543"/>
                </a:lnTo>
                <a:lnTo>
                  <a:pt x="124909" y="139130"/>
                </a:lnTo>
                <a:lnTo>
                  <a:pt x="128040" y="136568"/>
                </a:lnTo>
                <a:lnTo>
                  <a:pt x="131080" y="133908"/>
                </a:lnTo>
                <a:lnTo>
                  <a:pt x="134059" y="132134"/>
                </a:lnTo>
                <a:lnTo>
                  <a:pt x="136998" y="130952"/>
                </a:lnTo>
                <a:lnTo>
                  <a:pt x="139910" y="130164"/>
                </a:lnTo>
                <a:lnTo>
                  <a:pt x="142803" y="128686"/>
                </a:lnTo>
                <a:lnTo>
                  <a:pt x="145685" y="126748"/>
                </a:lnTo>
                <a:lnTo>
                  <a:pt x="154305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5274945" y="1337310"/>
            <a:ext cx="85726" cy="8573"/>
          </a:xfrm>
          <a:custGeom>
            <a:avLst/>
            <a:gdLst/>
            <a:ahLst/>
            <a:cxnLst/>
            <a:rect l="0" t="0" r="0" b="0"/>
            <a:pathLst>
              <a:path w="85726" h="8573">
                <a:moveTo>
                  <a:pt x="0" y="8572"/>
                </a:moveTo>
                <a:lnTo>
                  <a:pt x="8467" y="104"/>
                </a:lnTo>
                <a:lnTo>
                  <a:pt x="11066" y="46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5266403" y="1388744"/>
            <a:ext cx="119985" cy="16793"/>
          </a:xfrm>
          <a:custGeom>
            <a:avLst/>
            <a:gdLst/>
            <a:ahLst/>
            <a:cxnLst/>
            <a:rect l="0" t="0" r="0" b="0"/>
            <a:pathLst>
              <a:path w="119985" h="16793">
                <a:moveTo>
                  <a:pt x="8542" y="8573"/>
                </a:moveTo>
                <a:lnTo>
                  <a:pt x="73" y="8573"/>
                </a:lnTo>
                <a:lnTo>
                  <a:pt x="39" y="9526"/>
                </a:lnTo>
                <a:lnTo>
                  <a:pt x="0" y="13124"/>
                </a:lnTo>
                <a:lnTo>
                  <a:pt x="942" y="14464"/>
                </a:lnTo>
                <a:lnTo>
                  <a:pt x="2523" y="15358"/>
                </a:lnTo>
                <a:lnTo>
                  <a:pt x="7353" y="16792"/>
                </a:lnTo>
                <a:lnTo>
                  <a:pt x="8702" y="15958"/>
                </a:lnTo>
                <a:lnTo>
                  <a:pt x="10553" y="14449"/>
                </a:lnTo>
                <a:lnTo>
                  <a:pt x="12740" y="12490"/>
                </a:lnTo>
                <a:lnTo>
                  <a:pt x="15150" y="11184"/>
                </a:lnTo>
                <a:lnTo>
                  <a:pt x="17710" y="10314"/>
                </a:lnTo>
                <a:lnTo>
                  <a:pt x="20369" y="9734"/>
                </a:lnTo>
                <a:lnTo>
                  <a:pt x="23094" y="9347"/>
                </a:lnTo>
                <a:lnTo>
                  <a:pt x="25863" y="9089"/>
                </a:lnTo>
                <a:lnTo>
                  <a:pt x="28662" y="8917"/>
                </a:lnTo>
                <a:lnTo>
                  <a:pt x="32432" y="7850"/>
                </a:lnTo>
                <a:lnTo>
                  <a:pt x="36851" y="6186"/>
                </a:lnTo>
                <a:lnTo>
                  <a:pt x="41702" y="4124"/>
                </a:lnTo>
                <a:lnTo>
                  <a:pt x="46841" y="2750"/>
                </a:lnTo>
                <a:lnTo>
                  <a:pt x="52172" y="1833"/>
                </a:lnTo>
                <a:lnTo>
                  <a:pt x="57631" y="1222"/>
                </a:lnTo>
                <a:lnTo>
                  <a:pt x="62223" y="815"/>
                </a:lnTo>
                <a:lnTo>
                  <a:pt x="66237" y="543"/>
                </a:lnTo>
                <a:lnTo>
                  <a:pt x="69865" y="362"/>
                </a:lnTo>
                <a:lnTo>
                  <a:pt x="78976" y="161"/>
                </a:lnTo>
                <a:lnTo>
                  <a:pt x="11998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9"/>
          <p:cNvSpPr/>
          <p:nvPr/>
        </p:nvSpPr>
        <p:spPr>
          <a:xfrm>
            <a:off x="4674870" y="1963137"/>
            <a:ext cx="282893" cy="248569"/>
          </a:xfrm>
          <a:custGeom>
            <a:avLst/>
            <a:gdLst/>
            <a:ahLst/>
            <a:cxnLst/>
            <a:rect l="0" t="0" r="0" b="0"/>
            <a:pathLst>
              <a:path w="282893" h="248569">
                <a:moveTo>
                  <a:pt x="0" y="111408"/>
                </a:moveTo>
                <a:lnTo>
                  <a:pt x="0" y="90913"/>
                </a:lnTo>
                <a:lnTo>
                  <a:pt x="952" y="89172"/>
                </a:lnTo>
                <a:lnTo>
                  <a:pt x="2540" y="88011"/>
                </a:lnTo>
                <a:lnTo>
                  <a:pt x="4550" y="87237"/>
                </a:lnTo>
                <a:lnTo>
                  <a:pt x="5891" y="85769"/>
                </a:lnTo>
                <a:lnTo>
                  <a:pt x="6785" y="83838"/>
                </a:lnTo>
                <a:lnTo>
                  <a:pt x="7778" y="79152"/>
                </a:lnTo>
                <a:lnTo>
                  <a:pt x="8219" y="73894"/>
                </a:lnTo>
                <a:lnTo>
                  <a:pt x="9289" y="71159"/>
                </a:lnTo>
                <a:lnTo>
                  <a:pt x="13018" y="65579"/>
                </a:lnTo>
                <a:lnTo>
                  <a:pt x="17851" y="59924"/>
                </a:lnTo>
                <a:lnTo>
                  <a:pt x="23173" y="54236"/>
                </a:lnTo>
                <a:lnTo>
                  <a:pt x="28714" y="48533"/>
                </a:lnTo>
                <a:lnTo>
                  <a:pt x="36892" y="42823"/>
                </a:lnTo>
                <a:lnTo>
                  <a:pt x="41739" y="39967"/>
                </a:lnTo>
                <a:lnTo>
                  <a:pt x="46876" y="37111"/>
                </a:lnTo>
                <a:lnTo>
                  <a:pt x="57663" y="31397"/>
                </a:lnTo>
                <a:lnTo>
                  <a:pt x="66268" y="25682"/>
                </a:lnTo>
                <a:lnTo>
                  <a:pt x="74220" y="19967"/>
                </a:lnTo>
                <a:lnTo>
                  <a:pt x="79007" y="17110"/>
                </a:lnTo>
                <a:lnTo>
                  <a:pt x="84104" y="14253"/>
                </a:lnTo>
                <a:lnTo>
                  <a:pt x="89407" y="12348"/>
                </a:lnTo>
                <a:lnTo>
                  <a:pt x="94847" y="11077"/>
                </a:lnTo>
                <a:lnTo>
                  <a:pt x="100378" y="10231"/>
                </a:lnTo>
                <a:lnTo>
                  <a:pt x="105971" y="8714"/>
                </a:lnTo>
                <a:lnTo>
                  <a:pt x="111605" y="6750"/>
                </a:lnTo>
                <a:lnTo>
                  <a:pt x="117265" y="4489"/>
                </a:lnTo>
                <a:lnTo>
                  <a:pt x="122944" y="2981"/>
                </a:lnTo>
                <a:lnTo>
                  <a:pt x="128635" y="1975"/>
                </a:lnTo>
                <a:lnTo>
                  <a:pt x="134334" y="1305"/>
                </a:lnTo>
                <a:lnTo>
                  <a:pt x="139086" y="859"/>
                </a:lnTo>
                <a:lnTo>
                  <a:pt x="146906" y="362"/>
                </a:lnTo>
                <a:lnTo>
                  <a:pt x="153556" y="142"/>
                </a:lnTo>
                <a:lnTo>
                  <a:pt x="165587" y="0"/>
                </a:lnTo>
                <a:lnTo>
                  <a:pt x="168493" y="941"/>
                </a:lnTo>
                <a:lnTo>
                  <a:pt x="174263" y="4526"/>
                </a:lnTo>
                <a:lnTo>
                  <a:pt x="182867" y="11900"/>
                </a:lnTo>
                <a:lnTo>
                  <a:pt x="184776" y="14589"/>
                </a:lnTo>
                <a:lnTo>
                  <a:pt x="186897" y="20117"/>
                </a:lnTo>
                <a:lnTo>
                  <a:pt x="190380" y="25749"/>
                </a:lnTo>
                <a:lnTo>
                  <a:pt x="192642" y="28584"/>
                </a:lnTo>
                <a:lnTo>
                  <a:pt x="194151" y="31427"/>
                </a:lnTo>
                <a:lnTo>
                  <a:pt x="195826" y="37126"/>
                </a:lnTo>
                <a:lnTo>
                  <a:pt x="195321" y="40931"/>
                </a:lnTo>
                <a:lnTo>
                  <a:pt x="194031" y="45373"/>
                </a:lnTo>
                <a:lnTo>
                  <a:pt x="192219" y="50240"/>
                </a:lnTo>
                <a:lnTo>
                  <a:pt x="191011" y="54437"/>
                </a:lnTo>
                <a:lnTo>
                  <a:pt x="189669" y="61639"/>
                </a:lnTo>
                <a:lnTo>
                  <a:pt x="188358" y="65846"/>
                </a:lnTo>
                <a:lnTo>
                  <a:pt x="186532" y="70556"/>
                </a:lnTo>
                <a:lnTo>
                  <a:pt x="184362" y="75601"/>
                </a:lnTo>
                <a:lnTo>
                  <a:pt x="182916" y="80869"/>
                </a:lnTo>
                <a:lnTo>
                  <a:pt x="181951" y="86286"/>
                </a:lnTo>
                <a:lnTo>
                  <a:pt x="181308" y="91802"/>
                </a:lnTo>
                <a:lnTo>
                  <a:pt x="179927" y="96432"/>
                </a:lnTo>
                <a:lnTo>
                  <a:pt x="175852" y="104117"/>
                </a:lnTo>
                <a:lnTo>
                  <a:pt x="172480" y="108452"/>
                </a:lnTo>
                <a:lnTo>
                  <a:pt x="168327" y="113247"/>
                </a:lnTo>
                <a:lnTo>
                  <a:pt x="163652" y="118349"/>
                </a:lnTo>
                <a:lnTo>
                  <a:pt x="159584" y="123655"/>
                </a:lnTo>
                <a:lnTo>
                  <a:pt x="155919" y="129098"/>
                </a:lnTo>
                <a:lnTo>
                  <a:pt x="152524" y="134631"/>
                </a:lnTo>
                <a:lnTo>
                  <a:pt x="149307" y="140225"/>
                </a:lnTo>
                <a:lnTo>
                  <a:pt x="143194" y="151520"/>
                </a:lnTo>
                <a:lnTo>
                  <a:pt x="134396" y="168590"/>
                </a:lnTo>
                <a:lnTo>
                  <a:pt x="130555" y="173341"/>
                </a:lnTo>
                <a:lnTo>
                  <a:pt x="126089" y="177462"/>
                </a:lnTo>
                <a:lnTo>
                  <a:pt x="121207" y="181161"/>
                </a:lnTo>
                <a:lnTo>
                  <a:pt x="113242" y="187812"/>
                </a:lnTo>
                <a:lnTo>
                  <a:pt x="109784" y="190919"/>
                </a:lnTo>
                <a:lnTo>
                  <a:pt x="106527" y="194895"/>
                </a:lnTo>
                <a:lnTo>
                  <a:pt x="103403" y="199451"/>
                </a:lnTo>
                <a:lnTo>
                  <a:pt x="100367" y="204393"/>
                </a:lnTo>
                <a:lnTo>
                  <a:pt x="97392" y="208640"/>
                </a:lnTo>
                <a:lnTo>
                  <a:pt x="91545" y="215900"/>
                </a:lnTo>
                <a:lnTo>
                  <a:pt x="85771" y="222301"/>
                </a:lnTo>
                <a:lnTo>
                  <a:pt x="82898" y="225342"/>
                </a:lnTo>
                <a:lnTo>
                  <a:pt x="80030" y="227369"/>
                </a:lnTo>
                <a:lnTo>
                  <a:pt x="74304" y="229621"/>
                </a:lnTo>
                <a:lnTo>
                  <a:pt x="72396" y="231174"/>
                </a:lnTo>
                <a:lnTo>
                  <a:pt x="71124" y="233162"/>
                </a:lnTo>
                <a:lnTo>
                  <a:pt x="70276" y="235440"/>
                </a:lnTo>
                <a:lnTo>
                  <a:pt x="68758" y="236958"/>
                </a:lnTo>
                <a:lnTo>
                  <a:pt x="66793" y="237970"/>
                </a:lnTo>
                <a:lnTo>
                  <a:pt x="60404" y="239876"/>
                </a:lnTo>
                <a:lnTo>
                  <a:pt x="55574" y="244511"/>
                </a:lnTo>
                <a:lnTo>
                  <a:pt x="55147" y="245863"/>
                </a:lnTo>
                <a:lnTo>
                  <a:pt x="55814" y="246764"/>
                </a:lnTo>
                <a:lnTo>
                  <a:pt x="57212" y="247366"/>
                </a:lnTo>
                <a:lnTo>
                  <a:pt x="57191" y="247766"/>
                </a:lnTo>
                <a:lnTo>
                  <a:pt x="56224" y="248033"/>
                </a:lnTo>
                <a:lnTo>
                  <a:pt x="52381" y="248462"/>
                </a:lnTo>
                <a:lnTo>
                  <a:pt x="60740" y="248566"/>
                </a:lnTo>
                <a:lnTo>
                  <a:pt x="80404" y="248568"/>
                </a:lnTo>
                <a:lnTo>
                  <a:pt x="88440" y="246027"/>
                </a:lnTo>
                <a:lnTo>
                  <a:pt x="93250" y="244017"/>
                </a:lnTo>
                <a:lnTo>
                  <a:pt x="101134" y="241782"/>
                </a:lnTo>
                <a:lnTo>
                  <a:pt x="107814" y="240790"/>
                </a:lnTo>
                <a:lnTo>
                  <a:pt x="113957" y="240348"/>
                </a:lnTo>
                <a:lnTo>
                  <a:pt x="122403" y="240152"/>
                </a:lnTo>
                <a:lnTo>
                  <a:pt x="143346" y="240026"/>
                </a:lnTo>
                <a:lnTo>
                  <a:pt x="147951" y="239063"/>
                </a:lnTo>
                <a:lnTo>
                  <a:pt x="155608" y="235453"/>
                </a:lnTo>
                <a:lnTo>
                  <a:pt x="160889" y="234110"/>
                </a:lnTo>
                <a:lnTo>
                  <a:pt x="167266" y="233214"/>
                </a:lnTo>
                <a:lnTo>
                  <a:pt x="180068" y="232219"/>
                </a:lnTo>
                <a:lnTo>
                  <a:pt x="188933" y="231777"/>
                </a:lnTo>
                <a:lnTo>
                  <a:pt x="198587" y="231580"/>
                </a:lnTo>
                <a:lnTo>
                  <a:pt x="282892" y="2314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0"/>
          <p:cNvSpPr/>
          <p:nvPr/>
        </p:nvSpPr>
        <p:spPr>
          <a:xfrm>
            <a:off x="5000659" y="1988820"/>
            <a:ext cx="231306" cy="213916"/>
          </a:xfrm>
          <a:custGeom>
            <a:avLst/>
            <a:gdLst/>
            <a:ahLst/>
            <a:cxnLst/>
            <a:rect l="0" t="0" r="0" b="0"/>
            <a:pathLst>
              <a:path w="231306" h="213916">
                <a:moveTo>
                  <a:pt x="94263" y="8572"/>
                </a:moveTo>
                <a:lnTo>
                  <a:pt x="94263" y="1191"/>
                </a:lnTo>
                <a:lnTo>
                  <a:pt x="93311" y="794"/>
                </a:lnTo>
                <a:lnTo>
                  <a:pt x="86220" y="46"/>
                </a:lnTo>
                <a:lnTo>
                  <a:pt x="81244" y="9"/>
                </a:lnTo>
                <a:lnTo>
                  <a:pt x="65548" y="0"/>
                </a:lnTo>
                <a:lnTo>
                  <a:pt x="62738" y="953"/>
                </a:lnTo>
                <a:lnTo>
                  <a:pt x="57074" y="4550"/>
                </a:lnTo>
                <a:lnTo>
                  <a:pt x="51382" y="9325"/>
                </a:lnTo>
                <a:lnTo>
                  <a:pt x="45677" y="14622"/>
                </a:lnTo>
                <a:lnTo>
                  <a:pt x="34254" y="25783"/>
                </a:lnTo>
                <a:lnTo>
                  <a:pt x="22825" y="37160"/>
                </a:lnTo>
                <a:lnTo>
                  <a:pt x="19968" y="40966"/>
                </a:lnTo>
                <a:lnTo>
                  <a:pt x="17111" y="45408"/>
                </a:lnTo>
                <a:lnTo>
                  <a:pt x="14253" y="50274"/>
                </a:lnTo>
                <a:lnTo>
                  <a:pt x="12348" y="54471"/>
                </a:lnTo>
                <a:lnTo>
                  <a:pt x="11078" y="58221"/>
                </a:lnTo>
                <a:lnTo>
                  <a:pt x="10231" y="61674"/>
                </a:lnTo>
                <a:lnTo>
                  <a:pt x="6751" y="68050"/>
                </a:lnTo>
                <a:lnTo>
                  <a:pt x="4489" y="71084"/>
                </a:lnTo>
                <a:lnTo>
                  <a:pt x="2981" y="75012"/>
                </a:lnTo>
                <a:lnTo>
                  <a:pt x="1976" y="79535"/>
                </a:lnTo>
                <a:lnTo>
                  <a:pt x="1306" y="84456"/>
                </a:lnTo>
                <a:lnTo>
                  <a:pt x="859" y="88689"/>
                </a:lnTo>
                <a:lnTo>
                  <a:pt x="562" y="92463"/>
                </a:lnTo>
                <a:lnTo>
                  <a:pt x="363" y="95932"/>
                </a:lnTo>
                <a:lnTo>
                  <a:pt x="142" y="104866"/>
                </a:lnTo>
                <a:lnTo>
                  <a:pt x="0" y="121573"/>
                </a:lnTo>
                <a:lnTo>
                  <a:pt x="941" y="125816"/>
                </a:lnTo>
                <a:lnTo>
                  <a:pt x="2521" y="130550"/>
                </a:lnTo>
                <a:lnTo>
                  <a:pt x="4527" y="135610"/>
                </a:lnTo>
                <a:lnTo>
                  <a:pt x="5864" y="139937"/>
                </a:lnTo>
                <a:lnTo>
                  <a:pt x="6755" y="143774"/>
                </a:lnTo>
                <a:lnTo>
                  <a:pt x="7350" y="147284"/>
                </a:lnTo>
                <a:lnTo>
                  <a:pt x="10550" y="153724"/>
                </a:lnTo>
                <a:lnTo>
                  <a:pt x="12737" y="156775"/>
                </a:lnTo>
                <a:lnTo>
                  <a:pt x="15167" y="162705"/>
                </a:lnTo>
                <a:lnTo>
                  <a:pt x="15815" y="165620"/>
                </a:lnTo>
                <a:lnTo>
                  <a:pt x="18152" y="168516"/>
                </a:lnTo>
                <a:lnTo>
                  <a:pt x="21615" y="171399"/>
                </a:lnTo>
                <a:lnTo>
                  <a:pt x="25828" y="174273"/>
                </a:lnTo>
                <a:lnTo>
                  <a:pt x="33050" y="180007"/>
                </a:lnTo>
                <a:lnTo>
                  <a:pt x="39435" y="185730"/>
                </a:lnTo>
                <a:lnTo>
                  <a:pt x="45447" y="191449"/>
                </a:lnTo>
                <a:lnTo>
                  <a:pt x="54188" y="200024"/>
                </a:lnTo>
                <a:lnTo>
                  <a:pt x="58021" y="201929"/>
                </a:lnTo>
                <a:lnTo>
                  <a:pt x="62482" y="203199"/>
                </a:lnTo>
                <a:lnTo>
                  <a:pt x="67360" y="204046"/>
                </a:lnTo>
                <a:lnTo>
                  <a:pt x="71565" y="205563"/>
                </a:lnTo>
                <a:lnTo>
                  <a:pt x="78778" y="209789"/>
                </a:lnTo>
                <a:lnTo>
                  <a:pt x="85158" y="212302"/>
                </a:lnTo>
                <a:lnTo>
                  <a:pt x="92122" y="213419"/>
                </a:lnTo>
                <a:lnTo>
                  <a:pt x="96645" y="213716"/>
                </a:lnTo>
                <a:lnTo>
                  <a:pt x="101566" y="213915"/>
                </a:lnTo>
                <a:lnTo>
                  <a:pt x="106752" y="213095"/>
                </a:lnTo>
                <a:lnTo>
                  <a:pt x="112114" y="211596"/>
                </a:lnTo>
                <a:lnTo>
                  <a:pt x="117594" y="209644"/>
                </a:lnTo>
                <a:lnTo>
                  <a:pt x="122200" y="208342"/>
                </a:lnTo>
                <a:lnTo>
                  <a:pt x="126222" y="207475"/>
                </a:lnTo>
                <a:lnTo>
                  <a:pt x="129857" y="206896"/>
                </a:lnTo>
                <a:lnTo>
                  <a:pt x="134185" y="205558"/>
                </a:lnTo>
                <a:lnTo>
                  <a:pt x="138975" y="203714"/>
                </a:lnTo>
                <a:lnTo>
                  <a:pt x="144073" y="201531"/>
                </a:lnTo>
                <a:lnTo>
                  <a:pt x="149378" y="200077"/>
                </a:lnTo>
                <a:lnTo>
                  <a:pt x="154819" y="199107"/>
                </a:lnTo>
                <a:lnTo>
                  <a:pt x="160351" y="198460"/>
                </a:lnTo>
                <a:lnTo>
                  <a:pt x="164991" y="197077"/>
                </a:lnTo>
                <a:lnTo>
                  <a:pt x="169038" y="195202"/>
                </a:lnTo>
                <a:lnTo>
                  <a:pt x="176074" y="190579"/>
                </a:lnTo>
                <a:lnTo>
                  <a:pt x="182376" y="185349"/>
                </a:lnTo>
                <a:lnTo>
                  <a:pt x="186342" y="181668"/>
                </a:lnTo>
                <a:lnTo>
                  <a:pt x="203857" y="164613"/>
                </a:lnTo>
                <a:lnTo>
                  <a:pt x="216770" y="151790"/>
                </a:lnTo>
                <a:lnTo>
                  <a:pt x="218797" y="147866"/>
                </a:lnTo>
                <a:lnTo>
                  <a:pt x="220148" y="143345"/>
                </a:lnTo>
                <a:lnTo>
                  <a:pt x="221049" y="138425"/>
                </a:lnTo>
                <a:lnTo>
                  <a:pt x="222602" y="133241"/>
                </a:lnTo>
                <a:lnTo>
                  <a:pt x="224590" y="127880"/>
                </a:lnTo>
                <a:lnTo>
                  <a:pt x="226868" y="122400"/>
                </a:lnTo>
                <a:lnTo>
                  <a:pt x="228386" y="117795"/>
                </a:lnTo>
                <a:lnTo>
                  <a:pt x="229399" y="113772"/>
                </a:lnTo>
                <a:lnTo>
                  <a:pt x="230074" y="110138"/>
                </a:lnTo>
                <a:lnTo>
                  <a:pt x="230824" y="103560"/>
                </a:lnTo>
                <a:lnTo>
                  <a:pt x="231023" y="100472"/>
                </a:lnTo>
                <a:lnTo>
                  <a:pt x="231245" y="91962"/>
                </a:lnTo>
                <a:lnTo>
                  <a:pt x="231305" y="87025"/>
                </a:lnTo>
                <a:lnTo>
                  <a:pt x="230392" y="82782"/>
                </a:lnTo>
                <a:lnTo>
                  <a:pt x="228831" y="79000"/>
                </a:lnTo>
                <a:lnTo>
                  <a:pt x="226837" y="75527"/>
                </a:lnTo>
                <a:lnTo>
                  <a:pt x="222083" y="66587"/>
                </a:lnTo>
                <a:lnTo>
                  <a:pt x="219481" y="61536"/>
                </a:lnTo>
                <a:lnTo>
                  <a:pt x="217747" y="57217"/>
                </a:lnTo>
                <a:lnTo>
                  <a:pt x="216591" y="53384"/>
                </a:lnTo>
                <a:lnTo>
                  <a:pt x="215819" y="49877"/>
                </a:lnTo>
                <a:lnTo>
                  <a:pt x="213401" y="46586"/>
                </a:lnTo>
                <a:lnTo>
                  <a:pt x="209883" y="43440"/>
                </a:lnTo>
                <a:lnTo>
                  <a:pt x="205633" y="40390"/>
                </a:lnTo>
                <a:lnTo>
                  <a:pt x="201847" y="37404"/>
                </a:lnTo>
                <a:lnTo>
                  <a:pt x="195101" y="31546"/>
                </a:lnTo>
                <a:lnTo>
                  <a:pt x="191016" y="28651"/>
                </a:lnTo>
                <a:lnTo>
                  <a:pt x="186387" y="25768"/>
                </a:lnTo>
                <a:lnTo>
                  <a:pt x="181397" y="22893"/>
                </a:lnTo>
                <a:lnTo>
                  <a:pt x="177117" y="20025"/>
                </a:lnTo>
                <a:lnTo>
                  <a:pt x="173312" y="17160"/>
                </a:lnTo>
                <a:lnTo>
                  <a:pt x="169822" y="14297"/>
                </a:lnTo>
                <a:lnTo>
                  <a:pt x="165591" y="12389"/>
                </a:lnTo>
                <a:lnTo>
                  <a:pt x="160865" y="11117"/>
                </a:lnTo>
                <a:lnTo>
                  <a:pt x="155809" y="10268"/>
                </a:lnTo>
                <a:lnTo>
                  <a:pt x="151486" y="8750"/>
                </a:lnTo>
                <a:lnTo>
                  <a:pt x="147652" y="6786"/>
                </a:lnTo>
                <a:lnTo>
                  <a:pt x="144143" y="4524"/>
                </a:lnTo>
                <a:lnTo>
                  <a:pt x="139899" y="3016"/>
                </a:lnTo>
                <a:lnTo>
                  <a:pt x="135165" y="2010"/>
                </a:lnTo>
                <a:lnTo>
                  <a:pt x="130103" y="1340"/>
                </a:lnTo>
                <a:lnTo>
                  <a:pt x="125777" y="893"/>
                </a:lnTo>
                <a:lnTo>
                  <a:pt x="121939" y="595"/>
                </a:lnTo>
                <a:lnTo>
                  <a:pt x="118429" y="397"/>
                </a:lnTo>
                <a:lnTo>
                  <a:pt x="109448" y="176"/>
                </a:lnTo>
                <a:lnTo>
                  <a:pt x="8569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1"/>
          <p:cNvSpPr/>
          <p:nvPr/>
        </p:nvSpPr>
        <p:spPr>
          <a:xfrm>
            <a:off x="4674870" y="2306002"/>
            <a:ext cx="917214" cy="437188"/>
          </a:xfrm>
          <a:custGeom>
            <a:avLst/>
            <a:gdLst/>
            <a:ahLst/>
            <a:cxnLst/>
            <a:rect l="0" t="0" r="0" b="0"/>
            <a:pathLst>
              <a:path w="917214" h="437188">
                <a:moveTo>
                  <a:pt x="891539" y="68580"/>
                </a:moveTo>
                <a:lnTo>
                  <a:pt x="878769" y="55810"/>
                </a:lnTo>
                <a:lnTo>
                  <a:pt x="876358" y="54351"/>
                </a:lnTo>
                <a:lnTo>
                  <a:pt x="871140" y="52731"/>
                </a:lnTo>
                <a:lnTo>
                  <a:pt x="850559" y="50558"/>
                </a:lnTo>
                <a:lnTo>
                  <a:pt x="833315" y="44665"/>
                </a:lnTo>
                <a:lnTo>
                  <a:pt x="825657" y="42711"/>
                </a:lnTo>
                <a:lnTo>
                  <a:pt x="807759" y="36236"/>
                </a:lnTo>
                <a:lnTo>
                  <a:pt x="779515" y="31921"/>
                </a:lnTo>
                <a:lnTo>
                  <a:pt x="768409" y="28475"/>
                </a:lnTo>
                <a:lnTo>
                  <a:pt x="743216" y="26262"/>
                </a:lnTo>
                <a:lnTo>
                  <a:pt x="728463" y="25007"/>
                </a:lnTo>
                <a:lnTo>
                  <a:pt x="703470" y="18980"/>
                </a:lnTo>
                <a:lnTo>
                  <a:pt x="675637" y="17508"/>
                </a:lnTo>
                <a:lnTo>
                  <a:pt x="661915" y="14766"/>
                </a:lnTo>
                <a:lnTo>
                  <a:pt x="649467" y="11325"/>
                </a:lnTo>
                <a:lnTo>
                  <a:pt x="625953" y="9116"/>
                </a:lnTo>
                <a:lnTo>
                  <a:pt x="613481" y="7862"/>
                </a:lnTo>
                <a:lnTo>
                  <a:pt x="591346" y="2753"/>
                </a:lnTo>
                <a:lnTo>
                  <a:pt x="563778" y="544"/>
                </a:lnTo>
                <a:lnTo>
                  <a:pt x="535649" y="108"/>
                </a:lnTo>
                <a:lnTo>
                  <a:pt x="411469" y="0"/>
                </a:lnTo>
                <a:lnTo>
                  <a:pt x="396870" y="2540"/>
                </a:lnTo>
                <a:lnTo>
                  <a:pt x="383079" y="5891"/>
                </a:lnTo>
                <a:lnTo>
                  <a:pt x="359250" y="7778"/>
                </a:lnTo>
                <a:lnTo>
                  <a:pt x="335044" y="8337"/>
                </a:lnTo>
                <a:lnTo>
                  <a:pt x="315384" y="9455"/>
                </a:lnTo>
                <a:lnTo>
                  <a:pt x="291674" y="15344"/>
                </a:lnTo>
                <a:lnTo>
                  <a:pt x="271842" y="19151"/>
                </a:lnTo>
                <a:lnTo>
                  <a:pt x="250408" y="23772"/>
                </a:lnTo>
                <a:lnTo>
                  <a:pt x="229452" y="27681"/>
                </a:lnTo>
                <a:lnTo>
                  <a:pt x="195174" y="39311"/>
                </a:lnTo>
                <a:lnTo>
                  <a:pt x="169080" y="44701"/>
                </a:lnTo>
                <a:lnTo>
                  <a:pt x="141242" y="54656"/>
                </a:lnTo>
                <a:lnTo>
                  <a:pt x="118352" y="65794"/>
                </a:lnTo>
                <a:lnTo>
                  <a:pt x="105975" y="75269"/>
                </a:lnTo>
                <a:lnTo>
                  <a:pt x="90666" y="88765"/>
                </a:lnTo>
                <a:lnTo>
                  <a:pt x="70967" y="102342"/>
                </a:lnTo>
                <a:lnTo>
                  <a:pt x="57621" y="114196"/>
                </a:lnTo>
                <a:lnTo>
                  <a:pt x="39922" y="126662"/>
                </a:lnTo>
                <a:lnTo>
                  <a:pt x="26265" y="143941"/>
                </a:lnTo>
                <a:lnTo>
                  <a:pt x="20246" y="151604"/>
                </a:lnTo>
                <a:lnTo>
                  <a:pt x="14396" y="161359"/>
                </a:lnTo>
                <a:lnTo>
                  <a:pt x="11161" y="169506"/>
                </a:lnTo>
                <a:lnTo>
                  <a:pt x="8770" y="177253"/>
                </a:lnTo>
                <a:lnTo>
                  <a:pt x="4533" y="187047"/>
                </a:lnTo>
                <a:lnTo>
                  <a:pt x="2015" y="197749"/>
                </a:lnTo>
                <a:lnTo>
                  <a:pt x="895" y="207904"/>
                </a:lnTo>
                <a:lnTo>
                  <a:pt x="265" y="219928"/>
                </a:lnTo>
                <a:lnTo>
                  <a:pt x="34" y="241557"/>
                </a:lnTo>
                <a:lnTo>
                  <a:pt x="0" y="276790"/>
                </a:lnTo>
                <a:lnTo>
                  <a:pt x="2540" y="285260"/>
                </a:lnTo>
                <a:lnTo>
                  <a:pt x="6844" y="294422"/>
                </a:lnTo>
                <a:lnTo>
                  <a:pt x="14622" y="305888"/>
                </a:lnTo>
                <a:lnTo>
                  <a:pt x="20150" y="315655"/>
                </a:lnTo>
                <a:lnTo>
                  <a:pt x="28619" y="327314"/>
                </a:lnTo>
                <a:lnTo>
                  <a:pt x="37160" y="336800"/>
                </a:lnTo>
                <a:lnTo>
                  <a:pt x="54471" y="349492"/>
                </a:lnTo>
                <a:lnTo>
                  <a:pt x="68050" y="366815"/>
                </a:lnTo>
                <a:lnTo>
                  <a:pt x="71085" y="370273"/>
                </a:lnTo>
                <a:lnTo>
                  <a:pt x="84456" y="379692"/>
                </a:lnTo>
                <a:lnTo>
                  <a:pt x="106041" y="391407"/>
                </a:lnTo>
                <a:lnTo>
                  <a:pt x="134343" y="405756"/>
                </a:lnTo>
                <a:lnTo>
                  <a:pt x="145750" y="408936"/>
                </a:lnTo>
                <a:lnTo>
                  <a:pt x="173146" y="415528"/>
                </a:lnTo>
                <a:lnTo>
                  <a:pt x="200183" y="425050"/>
                </a:lnTo>
                <a:lnTo>
                  <a:pt x="222826" y="428518"/>
                </a:lnTo>
                <a:lnTo>
                  <a:pt x="242976" y="434203"/>
                </a:lnTo>
                <a:lnTo>
                  <a:pt x="265667" y="436310"/>
                </a:lnTo>
                <a:lnTo>
                  <a:pt x="293424" y="437022"/>
                </a:lnTo>
                <a:lnTo>
                  <a:pt x="351587" y="437187"/>
                </a:lnTo>
                <a:lnTo>
                  <a:pt x="377223" y="432644"/>
                </a:lnTo>
                <a:lnTo>
                  <a:pt x="411486" y="428466"/>
                </a:lnTo>
                <a:lnTo>
                  <a:pt x="438152" y="422969"/>
                </a:lnTo>
                <a:lnTo>
                  <a:pt x="458894" y="421349"/>
                </a:lnTo>
                <a:lnTo>
                  <a:pt x="487441" y="415886"/>
                </a:lnTo>
                <a:lnTo>
                  <a:pt x="513997" y="412785"/>
                </a:lnTo>
                <a:lnTo>
                  <a:pt x="539962" y="411867"/>
                </a:lnTo>
                <a:lnTo>
                  <a:pt x="565754" y="407044"/>
                </a:lnTo>
                <a:lnTo>
                  <a:pt x="600068" y="402772"/>
                </a:lnTo>
                <a:lnTo>
                  <a:pt x="625790" y="396306"/>
                </a:lnTo>
                <a:lnTo>
                  <a:pt x="651509" y="389310"/>
                </a:lnTo>
                <a:lnTo>
                  <a:pt x="677227" y="385861"/>
                </a:lnTo>
                <a:lnTo>
                  <a:pt x="701992" y="379230"/>
                </a:lnTo>
                <a:lnTo>
                  <a:pt x="722771" y="372185"/>
                </a:lnTo>
                <a:lnTo>
                  <a:pt x="745649" y="368722"/>
                </a:lnTo>
                <a:lnTo>
                  <a:pt x="770929" y="359501"/>
                </a:lnTo>
                <a:lnTo>
                  <a:pt x="794267" y="348508"/>
                </a:lnTo>
                <a:lnTo>
                  <a:pt x="828664" y="331461"/>
                </a:lnTo>
                <a:lnTo>
                  <a:pt x="850463" y="317181"/>
                </a:lnTo>
                <a:lnTo>
                  <a:pt x="855583" y="314324"/>
                </a:lnTo>
                <a:lnTo>
                  <a:pt x="863811" y="306070"/>
                </a:lnTo>
                <a:lnTo>
                  <a:pt x="873799" y="293252"/>
                </a:lnTo>
                <a:lnTo>
                  <a:pt x="879845" y="285592"/>
                </a:lnTo>
                <a:lnTo>
                  <a:pt x="885707" y="275837"/>
                </a:lnTo>
                <a:lnTo>
                  <a:pt x="897232" y="259944"/>
                </a:lnTo>
                <a:lnTo>
                  <a:pt x="902959" y="250151"/>
                </a:lnTo>
                <a:lnTo>
                  <a:pt x="911539" y="238478"/>
                </a:lnTo>
                <a:lnTo>
                  <a:pt x="913445" y="234233"/>
                </a:lnTo>
                <a:lnTo>
                  <a:pt x="915563" y="224436"/>
                </a:lnTo>
                <a:lnTo>
                  <a:pt x="916504" y="213732"/>
                </a:lnTo>
                <a:lnTo>
                  <a:pt x="916922" y="202624"/>
                </a:lnTo>
                <a:lnTo>
                  <a:pt x="917213" y="178824"/>
                </a:lnTo>
                <a:lnTo>
                  <a:pt x="914697" y="169648"/>
                </a:lnTo>
                <a:lnTo>
                  <a:pt x="912693" y="164534"/>
                </a:lnTo>
                <a:lnTo>
                  <a:pt x="905386" y="153771"/>
                </a:lnTo>
                <a:lnTo>
                  <a:pt x="896741" y="142638"/>
                </a:lnTo>
                <a:lnTo>
                  <a:pt x="889724" y="131339"/>
                </a:lnTo>
                <a:lnTo>
                  <a:pt x="880890" y="122508"/>
                </a:lnTo>
                <a:lnTo>
                  <a:pt x="859697" y="109078"/>
                </a:lnTo>
                <a:lnTo>
                  <a:pt x="831274" y="91361"/>
                </a:lnTo>
                <a:lnTo>
                  <a:pt x="806328" y="77701"/>
                </a:lnTo>
                <a:lnTo>
                  <a:pt x="800442" y="74661"/>
                </a:lnTo>
                <a:lnTo>
                  <a:pt x="786281" y="71283"/>
                </a:lnTo>
                <a:lnTo>
                  <a:pt x="778505" y="70382"/>
                </a:lnTo>
                <a:lnTo>
                  <a:pt x="764785" y="71921"/>
                </a:lnTo>
                <a:lnTo>
                  <a:pt x="746350" y="75603"/>
                </a:lnTo>
                <a:lnTo>
                  <a:pt x="720089" y="771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2"/>
          <p:cNvSpPr/>
          <p:nvPr/>
        </p:nvSpPr>
        <p:spPr>
          <a:xfrm>
            <a:off x="3140392" y="2700452"/>
            <a:ext cx="214313" cy="230076"/>
          </a:xfrm>
          <a:custGeom>
            <a:avLst/>
            <a:gdLst/>
            <a:ahLst/>
            <a:cxnLst/>
            <a:rect l="0" t="0" r="0" b="0"/>
            <a:pathLst>
              <a:path w="214313" h="230076">
                <a:moveTo>
                  <a:pt x="0" y="42748"/>
                </a:moveTo>
                <a:lnTo>
                  <a:pt x="0" y="35367"/>
                </a:lnTo>
                <a:lnTo>
                  <a:pt x="5891" y="28519"/>
                </a:lnTo>
                <a:lnTo>
                  <a:pt x="7381" y="26899"/>
                </a:lnTo>
                <a:lnTo>
                  <a:pt x="8043" y="23639"/>
                </a:lnTo>
                <a:lnTo>
                  <a:pt x="8219" y="21436"/>
                </a:lnTo>
                <a:lnTo>
                  <a:pt x="9289" y="19967"/>
                </a:lnTo>
                <a:lnTo>
                  <a:pt x="10955" y="18988"/>
                </a:lnTo>
                <a:lnTo>
                  <a:pt x="13019" y="18335"/>
                </a:lnTo>
                <a:lnTo>
                  <a:pt x="17851" y="15070"/>
                </a:lnTo>
                <a:lnTo>
                  <a:pt x="20473" y="12866"/>
                </a:lnTo>
                <a:lnTo>
                  <a:pt x="23174" y="11397"/>
                </a:lnTo>
                <a:lnTo>
                  <a:pt x="28714" y="9764"/>
                </a:lnTo>
                <a:lnTo>
                  <a:pt x="34352" y="6498"/>
                </a:lnTo>
                <a:lnTo>
                  <a:pt x="37189" y="4294"/>
                </a:lnTo>
                <a:lnTo>
                  <a:pt x="40985" y="2824"/>
                </a:lnTo>
                <a:lnTo>
                  <a:pt x="45421" y="1845"/>
                </a:lnTo>
                <a:lnTo>
                  <a:pt x="50283" y="1191"/>
                </a:lnTo>
                <a:lnTo>
                  <a:pt x="54477" y="756"/>
                </a:lnTo>
                <a:lnTo>
                  <a:pt x="58226" y="466"/>
                </a:lnTo>
                <a:lnTo>
                  <a:pt x="61677" y="272"/>
                </a:lnTo>
                <a:lnTo>
                  <a:pt x="70592" y="57"/>
                </a:lnTo>
                <a:lnTo>
                  <a:pt x="75636" y="0"/>
                </a:lnTo>
                <a:lnTo>
                  <a:pt x="80904" y="914"/>
                </a:lnTo>
                <a:lnTo>
                  <a:pt x="86321" y="2476"/>
                </a:lnTo>
                <a:lnTo>
                  <a:pt x="91838" y="4470"/>
                </a:lnTo>
                <a:lnTo>
                  <a:pt x="96467" y="5799"/>
                </a:lnTo>
                <a:lnTo>
                  <a:pt x="100507" y="6685"/>
                </a:lnTo>
                <a:lnTo>
                  <a:pt x="104152" y="7276"/>
                </a:lnTo>
                <a:lnTo>
                  <a:pt x="108487" y="8622"/>
                </a:lnTo>
                <a:lnTo>
                  <a:pt x="113283" y="10473"/>
                </a:lnTo>
                <a:lnTo>
                  <a:pt x="118384" y="12658"/>
                </a:lnTo>
                <a:lnTo>
                  <a:pt x="122738" y="15068"/>
                </a:lnTo>
                <a:lnTo>
                  <a:pt x="126593" y="17627"/>
                </a:lnTo>
                <a:lnTo>
                  <a:pt x="130115" y="20285"/>
                </a:lnTo>
                <a:lnTo>
                  <a:pt x="136569" y="25779"/>
                </a:lnTo>
                <a:lnTo>
                  <a:pt x="139623" y="28578"/>
                </a:lnTo>
                <a:lnTo>
                  <a:pt x="141659" y="32349"/>
                </a:lnTo>
                <a:lnTo>
                  <a:pt x="143018" y="36768"/>
                </a:lnTo>
                <a:lnTo>
                  <a:pt x="143923" y="41618"/>
                </a:lnTo>
                <a:lnTo>
                  <a:pt x="144526" y="46757"/>
                </a:lnTo>
                <a:lnTo>
                  <a:pt x="144928" y="52088"/>
                </a:lnTo>
                <a:lnTo>
                  <a:pt x="145375" y="62139"/>
                </a:lnTo>
                <a:lnTo>
                  <a:pt x="145573" y="69781"/>
                </a:lnTo>
                <a:lnTo>
                  <a:pt x="145719" y="100264"/>
                </a:lnTo>
                <a:lnTo>
                  <a:pt x="144771" y="106809"/>
                </a:lnTo>
                <a:lnTo>
                  <a:pt x="143186" y="114031"/>
                </a:lnTo>
                <a:lnTo>
                  <a:pt x="141177" y="121702"/>
                </a:lnTo>
                <a:lnTo>
                  <a:pt x="139838" y="128721"/>
                </a:lnTo>
                <a:lnTo>
                  <a:pt x="138945" y="135306"/>
                </a:lnTo>
                <a:lnTo>
                  <a:pt x="138350" y="141601"/>
                </a:lnTo>
                <a:lnTo>
                  <a:pt x="136049" y="147702"/>
                </a:lnTo>
                <a:lnTo>
                  <a:pt x="132609" y="153675"/>
                </a:lnTo>
                <a:lnTo>
                  <a:pt x="128411" y="159561"/>
                </a:lnTo>
                <a:lnTo>
                  <a:pt x="124660" y="165391"/>
                </a:lnTo>
                <a:lnTo>
                  <a:pt x="121206" y="171182"/>
                </a:lnTo>
                <a:lnTo>
                  <a:pt x="117952" y="176948"/>
                </a:lnTo>
                <a:lnTo>
                  <a:pt x="114829" y="181745"/>
                </a:lnTo>
                <a:lnTo>
                  <a:pt x="111796" y="185895"/>
                </a:lnTo>
                <a:lnTo>
                  <a:pt x="108820" y="189614"/>
                </a:lnTo>
                <a:lnTo>
                  <a:pt x="104932" y="193046"/>
                </a:lnTo>
                <a:lnTo>
                  <a:pt x="100435" y="196287"/>
                </a:lnTo>
                <a:lnTo>
                  <a:pt x="95531" y="199400"/>
                </a:lnTo>
                <a:lnTo>
                  <a:pt x="91310" y="203380"/>
                </a:lnTo>
                <a:lnTo>
                  <a:pt x="87543" y="207938"/>
                </a:lnTo>
                <a:lnTo>
                  <a:pt x="84080" y="212882"/>
                </a:lnTo>
                <a:lnTo>
                  <a:pt x="80818" y="216178"/>
                </a:lnTo>
                <a:lnTo>
                  <a:pt x="77691" y="218376"/>
                </a:lnTo>
                <a:lnTo>
                  <a:pt x="71677" y="220817"/>
                </a:lnTo>
                <a:lnTo>
                  <a:pt x="65829" y="221902"/>
                </a:lnTo>
                <a:lnTo>
                  <a:pt x="62936" y="223144"/>
                </a:lnTo>
                <a:lnTo>
                  <a:pt x="57182" y="227064"/>
                </a:lnTo>
                <a:lnTo>
                  <a:pt x="51449" y="229441"/>
                </a:lnTo>
                <a:lnTo>
                  <a:pt x="48587" y="230075"/>
                </a:lnTo>
                <a:lnTo>
                  <a:pt x="45726" y="229545"/>
                </a:lnTo>
                <a:lnTo>
                  <a:pt x="40008" y="226416"/>
                </a:lnTo>
                <a:lnTo>
                  <a:pt x="34467" y="222538"/>
                </a:lnTo>
                <a:lnTo>
                  <a:pt x="30241" y="218539"/>
                </a:lnTo>
                <a:lnTo>
                  <a:pt x="27781" y="217092"/>
                </a:lnTo>
                <a:lnTo>
                  <a:pt x="22507" y="215484"/>
                </a:lnTo>
                <a:lnTo>
                  <a:pt x="20720" y="214103"/>
                </a:lnTo>
                <a:lnTo>
                  <a:pt x="19528" y="212229"/>
                </a:lnTo>
                <a:lnTo>
                  <a:pt x="18204" y="207608"/>
                </a:lnTo>
                <a:lnTo>
                  <a:pt x="17616" y="202379"/>
                </a:lnTo>
                <a:lnTo>
                  <a:pt x="17459" y="198698"/>
                </a:lnTo>
                <a:lnTo>
                  <a:pt x="17238" y="185369"/>
                </a:lnTo>
                <a:lnTo>
                  <a:pt x="17186" y="178208"/>
                </a:lnTo>
                <a:lnTo>
                  <a:pt x="18125" y="174964"/>
                </a:lnTo>
                <a:lnTo>
                  <a:pt x="21708" y="168820"/>
                </a:lnTo>
                <a:lnTo>
                  <a:pt x="26476" y="162915"/>
                </a:lnTo>
                <a:lnTo>
                  <a:pt x="29081" y="160007"/>
                </a:lnTo>
                <a:lnTo>
                  <a:pt x="32722" y="157115"/>
                </a:lnTo>
                <a:lnTo>
                  <a:pt x="37055" y="154235"/>
                </a:lnTo>
                <a:lnTo>
                  <a:pt x="41848" y="151363"/>
                </a:lnTo>
                <a:lnTo>
                  <a:pt x="45996" y="148495"/>
                </a:lnTo>
                <a:lnTo>
                  <a:pt x="49714" y="145631"/>
                </a:lnTo>
                <a:lnTo>
                  <a:pt x="56385" y="139909"/>
                </a:lnTo>
                <a:lnTo>
                  <a:pt x="62525" y="134190"/>
                </a:lnTo>
                <a:lnTo>
                  <a:pt x="66448" y="132284"/>
                </a:lnTo>
                <a:lnTo>
                  <a:pt x="70969" y="131014"/>
                </a:lnTo>
                <a:lnTo>
                  <a:pt x="75888" y="130167"/>
                </a:lnTo>
                <a:lnTo>
                  <a:pt x="80119" y="129602"/>
                </a:lnTo>
                <a:lnTo>
                  <a:pt x="83893" y="129226"/>
                </a:lnTo>
                <a:lnTo>
                  <a:pt x="87361" y="128975"/>
                </a:lnTo>
                <a:lnTo>
                  <a:pt x="93755" y="128696"/>
                </a:lnTo>
                <a:lnTo>
                  <a:pt x="102709" y="128539"/>
                </a:lnTo>
                <a:lnTo>
                  <a:pt x="105620" y="128516"/>
                </a:lnTo>
                <a:lnTo>
                  <a:pt x="108513" y="129454"/>
                </a:lnTo>
                <a:lnTo>
                  <a:pt x="114269" y="133036"/>
                </a:lnTo>
                <a:lnTo>
                  <a:pt x="118089" y="135325"/>
                </a:lnTo>
                <a:lnTo>
                  <a:pt x="122541" y="137804"/>
                </a:lnTo>
                <a:lnTo>
                  <a:pt x="127414" y="140408"/>
                </a:lnTo>
                <a:lnTo>
                  <a:pt x="131615" y="143097"/>
                </a:lnTo>
                <a:lnTo>
                  <a:pt x="135368" y="145842"/>
                </a:lnTo>
                <a:lnTo>
                  <a:pt x="138823" y="148625"/>
                </a:lnTo>
                <a:lnTo>
                  <a:pt x="141126" y="151432"/>
                </a:lnTo>
                <a:lnTo>
                  <a:pt x="142662" y="154257"/>
                </a:lnTo>
                <a:lnTo>
                  <a:pt x="143685" y="157092"/>
                </a:lnTo>
                <a:lnTo>
                  <a:pt x="147363" y="162782"/>
                </a:lnTo>
                <a:lnTo>
                  <a:pt x="152172" y="168486"/>
                </a:lnTo>
                <a:lnTo>
                  <a:pt x="157484" y="174197"/>
                </a:lnTo>
                <a:lnTo>
                  <a:pt x="165830" y="182766"/>
                </a:lnTo>
                <a:lnTo>
                  <a:pt x="169609" y="185623"/>
                </a:lnTo>
                <a:lnTo>
                  <a:pt x="174033" y="188481"/>
                </a:lnTo>
                <a:lnTo>
                  <a:pt x="178887" y="191338"/>
                </a:lnTo>
                <a:lnTo>
                  <a:pt x="182123" y="194195"/>
                </a:lnTo>
                <a:lnTo>
                  <a:pt x="184280" y="197053"/>
                </a:lnTo>
                <a:lnTo>
                  <a:pt x="185718" y="199910"/>
                </a:lnTo>
                <a:lnTo>
                  <a:pt x="187630" y="201815"/>
                </a:lnTo>
                <a:lnTo>
                  <a:pt x="189857" y="203085"/>
                </a:lnTo>
                <a:lnTo>
                  <a:pt x="195823" y="205449"/>
                </a:lnTo>
                <a:lnTo>
                  <a:pt x="214312" y="2141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"/>
          <p:cNvSpPr/>
          <p:nvPr/>
        </p:nvSpPr>
        <p:spPr>
          <a:xfrm>
            <a:off x="3406139" y="2777594"/>
            <a:ext cx="205741" cy="171346"/>
          </a:xfrm>
          <a:custGeom>
            <a:avLst/>
            <a:gdLst/>
            <a:ahLst/>
            <a:cxnLst/>
            <a:rect l="0" t="0" r="0" b="0"/>
            <a:pathLst>
              <a:path w="205741" h="171346">
                <a:moveTo>
                  <a:pt x="0" y="8468"/>
                </a:moveTo>
                <a:lnTo>
                  <a:pt x="0" y="0"/>
                </a:lnTo>
                <a:lnTo>
                  <a:pt x="0" y="4477"/>
                </a:lnTo>
                <a:lnTo>
                  <a:pt x="953" y="5808"/>
                </a:lnTo>
                <a:lnTo>
                  <a:pt x="2540" y="6695"/>
                </a:lnTo>
                <a:lnTo>
                  <a:pt x="4551" y="7286"/>
                </a:lnTo>
                <a:lnTo>
                  <a:pt x="5892" y="8632"/>
                </a:lnTo>
                <a:lnTo>
                  <a:pt x="6786" y="10482"/>
                </a:lnTo>
                <a:lnTo>
                  <a:pt x="7381" y="12669"/>
                </a:lnTo>
                <a:lnTo>
                  <a:pt x="8731" y="14126"/>
                </a:lnTo>
                <a:lnTo>
                  <a:pt x="10583" y="15098"/>
                </a:lnTo>
                <a:lnTo>
                  <a:pt x="12771" y="15745"/>
                </a:lnTo>
                <a:lnTo>
                  <a:pt x="17741" y="19005"/>
                </a:lnTo>
                <a:lnTo>
                  <a:pt x="23125" y="23629"/>
                </a:lnTo>
                <a:lnTo>
                  <a:pt x="28693" y="28859"/>
                </a:lnTo>
                <a:lnTo>
                  <a:pt x="42879" y="42809"/>
                </a:lnTo>
                <a:lnTo>
                  <a:pt x="45731" y="45650"/>
                </a:lnTo>
                <a:lnTo>
                  <a:pt x="49538" y="48496"/>
                </a:lnTo>
                <a:lnTo>
                  <a:pt x="53980" y="51346"/>
                </a:lnTo>
                <a:lnTo>
                  <a:pt x="58847" y="54198"/>
                </a:lnTo>
                <a:lnTo>
                  <a:pt x="63996" y="58005"/>
                </a:lnTo>
                <a:lnTo>
                  <a:pt x="69334" y="62447"/>
                </a:lnTo>
                <a:lnTo>
                  <a:pt x="79393" y="71512"/>
                </a:lnTo>
                <a:lnTo>
                  <a:pt x="87039" y="78715"/>
                </a:lnTo>
                <a:lnTo>
                  <a:pt x="112973" y="104327"/>
                </a:lnTo>
                <a:lnTo>
                  <a:pt x="117226" y="107616"/>
                </a:lnTo>
                <a:lnTo>
                  <a:pt x="121966" y="110762"/>
                </a:lnTo>
                <a:lnTo>
                  <a:pt x="127030" y="113812"/>
                </a:lnTo>
                <a:lnTo>
                  <a:pt x="132312" y="116797"/>
                </a:lnTo>
                <a:lnTo>
                  <a:pt x="143261" y="122654"/>
                </a:lnTo>
                <a:lnTo>
                  <a:pt x="147895" y="126502"/>
                </a:lnTo>
                <a:lnTo>
                  <a:pt x="151937" y="130973"/>
                </a:lnTo>
                <a:lnTo>
                  <a:pt x="155584" y="135858"/>
                </a:lnTo>
                <a:lnTo>
                  <a:pt x="158968" y="139114"/>
                </a:lnTo>
                <a:lnTo>
                  <a:pt x="162176" y="141286"/>
                </a:lnTo>
                <a:lnTo>
                  <a:pt x="168281" y="144651"/>
                </a:lnTo>
                <a:lnTo>
                  <a:pt x="174169" y="149321"/>
                </a:lnTo>
                <a:lnTo>
                  <a:pt x="179961" y="154572"/>
                </a:lnTo>
                <a:lnTo>
                  <a:pt x="182839" y="157306"/>
                </a:lnTo>
                <a:lnTo>
                  <a:pt x="184758" y="160080"/>
                </a:lnTo>
                <a:lnTo>
                  <a:pt x="186037" y="162883"/>
                </a:lnTo>
                <a:lnTo>
                  <a:pt x="186890" y="165704"/>
                </a:lnTo>
                <a:lnTo>
                  <a:pt x="188411" y="167584"/>
                </a:lnTo>
                <a:lnTo>
                  <a:pt x="190377" y="168838"/>
                </a:lnTo>
                <a:lnTo>
                  <a:pt x="195827" y="170850"/>
                </a:lnTo>
                <a:lnTo>
                  <a:pt x="201321" y="171199"/>
                </a:lnTo>
                <a:lnTo>
                  <a:pt x="205740" y="1713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4"/>
          <p:cNvSpPr/>
          <p:nvPr/>
        </p:nvSpPr>
        <p:spPr>
          <a:xfrm>
            <a:off x="3414712" y="2794635"/>
            <a:ext cx="162878" cy="128588"/>
          </a:xfrm>
          <a:custGeom>
            <a:avLst/>
            <a:gdLst/>
            <a:ahLst/>
            <a:cxnLst/>
            <a:rect l="0" t="0" r="0" b="0"/>
            <a:pathLst>
              <a:path w="162878" h="128588">
                <a:moveTo>
                  <a:pt x="162877" y="0"/>
                </a:moveTo>
                <a:lnTo>
                  <a:pt x="155496" y="0"/>
                </a:lnTo>
                <a:lnTo>
                  <a:pt x="152295" y="2540"/>
                </a:lnTo>
                <a:lnTo>
                  <a:pt x="147029" y="7380"/>
                </a:lnTo>
                <a:lnTo>
                  <a:pt x="126534" y="27780"/>
                </a:lnTo>
                <a:lnTo>
                  <a:pt x="122456" y="30902"/>
                </a:lnTo>
                <a:lnTo>
                  <a:pt x="117832" y="33936"/>
                </a:lnTo>
                <a:lnTo>
                  <a:pt x="112845" y="36912"/>
                </a:lnTo>
                <a:lnTo>
                  <a:pt x="108567" y="40800"/>
                </a:lnTo>
                <a:lnTo>
                  <a:pt x="104763" y="45297"/>
                </a:lnTo>
                <a:lnTo>
                  <a:pt x="101275" y="50201"/>
                </a:lnTo>
                <a:lnTo>
                  <a:pt x="97044" y="55374"/>
                </a:lnTo>
                <a:lnTo>
                  <a:pt x="92319" y="60729"/>
                </a:lnTo>
                <a:lnTo>
                  <a:pt x="87263" y="66203"/>
                </a:lnTo>
                <a:lnTo>
                  <a:pt x="81988" y="70805"/>
                </a:lnTo>
                <a:lnTo>
                  <a:pt x="76566" y="74826"/>
                </a:lnTo>
                <a:lnTo>
                  <a:pt x="71046" y="78459"/>
                </a:lnTo>
                <a:lnTo>
                  <a:pt x="65462" y="82786"/>
                </a:lnTo>
                <a:lnTo>
                  <a:pt x="59834" y="87575"/>
                </a:lnTo>
                <a:lnTo>
                  <a:pt x="49453" y="97025"/>
                </a:lnTo>
                <a:lnTo>
                  <a:pt x="41664" y="104399"/>
                </a:lnTo>
                <a:lnTo>
                  <a:pt x="37301" y="107699"/>
                </a:lnTo>
                <a:lnTo>
                  <a:pt x="32488" y="110852"/>
                </a:lnTo>
                <a:lnTo>
                  <a:pt x="27373" y="113906"/>
                </a:lnTo>
                <a:lnTo>
                  <a:pt x="23011" y="116895"/>
                </a:lnTo>
                <a:lnTo>
                  <a:pt x="19151" y="119840"/>
                </a:lnTo>
                <a:lnTo>
                  <a:pt x="10662" y="126859"/>
                </a:lnTo>
                <a:lnTo>
                  <a:pt x="9013" y="127435"/>
                </a:lnTo>
                <a:lnTo>
                  <a:pt x="4641" y="128075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5"/>
          <p:cNvSpPr/>
          <p:nvPr/>
        </p:nvSpPr>
        <p:spPr>
          <a:xfrm>
            <a:off x="3671887" y="283749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0"/>
                </a:moveTo>
                <a:lnTo>
                  <a:pt x="189782" y="0"/>
                </a:lnTo>
                <a:lnTo>
                  <a:pt x="193196" y="953"/>
                </a:lnTo>
                <a:lnTo>
                  <a:pt x="196425" y="2540"/>
                </a:lnTo>
                <a:lnTo>
                  <a:pt x="199530" y="4551"/>
                </a:lnTo>
                <a:lnTo>
                  <a:pt x="202552" y="5892"/>
                </a:lnTo>
                <a:lnTo>
                  <a:pt x="205520" y="6785"/>
                </a:lnTo>
                <a:lnTo>
                  <a:pt x="208451" y="7381"/>
                </a:lnTo>
                <a:lnTo>
                  <a:pt x="211357" y="7778"/>
                </a:lnTo>
                <a:lnTo>
                  <a:pt x="214247" y="8043"/>
                </a:lnTo>
                <a:lnTo>
                  <a:pt x="221179" y="8468"/>
                </a:lnTo>
                <a:lnTo>
                  <a:pt x="226930" y="8542"/>
                </a:lnTo>
                <a:lnTo>
                  <a:pt x="231458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6"/>
          <p:cNvSpPr/>
          <p:nvPr/>
        </p:nvSpPr>
        <p:spPr>
          <a:xfrm>
            <a:off x="3731999" y="2786062"/>
            <a:ext cx="68477" cy="171451"/>
          </a:xfrm>
          <a:custGeom>
            <a:avLst/>
            <a:gdLst/>
            <a:ahLst/>
            <a:cxnLst/>
            <a:rect l="0" t="0" r="0" b="0"/>
            <a:pathLst>
              <a:path w="68477" h="171451">
                <a:moveTo>
                  <a:pt x="8468" y="0"/>
                </a:moveTo>
                <a:lnTo>
                  <a:pt x="3917" y="4551"/>
                </a:lnTo>
                <a:lnTo>
                  <a:pt x="2576" y="6844"/>
                </a:lnTo>
                <a:lnTo>
                  <a:pt x="1087" y="11932"/>
                </a:lnTo>
                <a:lnTo>
                  <a:pt x="690" y="15575"/>
                </a:lnTo>
                <a:lnTo>
                  <a:pt x="425" y="19908"/>
                </a:lnTo>
                <a:lnTo>
                  <a:pt x="131" y="28851"/>
                </a:lnTo>
                <a:lnTo>
                  <a:pt x="0" y="36000"/>
                </a:lnTo>
                <a:lnTo>
                  <a:pt x="918" y="39240"/>
                </a:lnTo>
                <a:lnTo>
                  <a:pt x="2482" y="42353"/>
                </a:lnTo>
                <a:lnTo>
                  <a:pt x="4477" y="45380"/>
                </a:lnTo>
                <a:lnTo>
                  <a:pt x="5808" y="49303"/>
                </a:lnTo>
                <a:lnTo>
                  <a:pt x="6695" y="53824"/>
                </a:lnTo>
                <a:lnTo>
                  <a:pt x="7286" y="58743"/>
                </a:lnTo>
                <a:lnTo>
                  <a:pt x="8632" y="62974"/>
                </a:lnTo>
                <a:lnTo>
                  <a:pt x="10483" y="66748"/>
                </a:lnTo>
                <a:lnTo>
                  <a:pt x="12669" y="70216"/>
                </a:lnTo>
                <a:lnTo>
                  <a:pt x="14126" y="73481"/>
                </a:lnTo>
                <a:lnTo>
                  <a:pt x="15098" y="76610"/>
                </a:lnTo>
                <a:lnTo>
                  <a:pt x="15745" y="79648"/>
                </a:lnTo>
                <a:lnTo>
                  <a:pt x="17129" y="82626"/>
                </a:lnTo>
                <a:lnTo>
                  <a:pt x="19004" y="85564"/>
                </a:lnTo>
                <a:lnTo>
                  <a:pt x="21207" y="88475"/>
                </a:lnTo>
                <a:lnTo>
                  <a:pt x="22676" y="92321"/>
                </a:lnTo>
                <a:lnTo>
                  <a:pt x="23655" y="96790"/>
                </a:lnTo>
                <a:lnTo>
                  <a:pt x="24308" y="101674"/>
                </a:lnTo>
                <a:lnTo>
                  <a:pt x="25695" y="105883"/>
                </a:lnTo>
                <a:lnTo>
                  <a:pt x="27573" y="109641"/>
                </a:lnTo>
                <a:lnTo>
                  <a:pt x="29777" y="113099"/>
                </a:lnTo>
                <a:lnTo>
                  <a:pt x="32199" y="116357"/>
                </a:lnTo>
                <a:lnTo>
                  <a:pt x="34766" y="119481"/>
                </a:lnTo>
                <a:lnTo>
                  <a:pt x="37430" y="122517"/>
                </a:lnTo>
                <a:lnTo>
                  <a:pt x="39206" y="125493"/>
                </a:lnTo>
                <a:lnTo>
                  <a:pt x="40390" y="128430"/>
                </a:lnTo>
                <a:lnTo>
                  <a:pt x="41179" y="131340"/>
                </a:lnTo>
                <a:lnTo>
                  <a:pt x="42658" y="133280"/>
                </a:lnTo>
                <a:lnTo>
                  <a:pt x="44597" y="134573"/>
                </a:lnTo>
                <a:lnTo>
                  <a:pt x="46841" y="135436"/>
                </a:lnTo>
                <a:lnTo>
                  <a:pt x="48338" y="136963"/>
                </a:lnTo>
                <a:lnTo>
                  <a:pt x="49336" y="138934"/>
                </a:lnTo>
                <a:lnTo>
                  <a:pt x="50000" y="141200"/>
                </a:lnTo>
                <a:lnTo>
                  <a:pt x="51396" y="143664"/>
                </a:lnTo>
                <a:lnTo>
                  <a:pt x="53280" y="146258"/>
                </a:lnTo>
                <a:lnTo>
                  <a:pt x="55487" y="148941"/>
                </a:lnTo>
                <a:lnTo>
                  <a:pt x="56959" y="151681"/>
                </a:lnTo>
                <a:lnTo>
                  <a:pt x="57940" y="154461"/>
                </a:lnTo>
                <a:lnTo>
                  <a:pt x="58594" y="157267"/>
                </a:lnTo>
                <a:lnTo>
                  <a:pt x="59983" y="159137"/>
                </a:lnTo>
                <a:lnTo>
                  <a:pt x="61862" y="160384"/>
                </a:lnTo>
                <a:lnTo>
                  <a:pt x="64066" y="161215"/>
                </a:lnTo>
                <a:lnTo>
                  <a:pt x="65536" y="162722"/>
                </a:lnTo>
                <a:lnTo>
                  <a:pt x="66516" y="164679"/>
                </a:lnTo>
                <a:lnTo>
                  <a:pt x="68476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7"/>
          <p:cNvSpPr/>
          <p:nvPr/>
        </p:nvSpPr>
        <p:spPr>
          <a:xfrm>
            <a:off x="3937634" y="2708910"/>
            <a:ext cx="265265" cy="231069"/>
          </a:xfrm>
          <a:custGeom>
            <a:avLst/>
            <a:gdLst/>
            <a:ahLst/>
            <a:cxnLst/>
            <a:rect l="0" t="0" r="0" b="0"/>
            <a:pathLst>
              <a:path w="265265" h="231069">
                <a:moveTo>
                  <a:pt x="0" y="34290"/>
                </a:moveTo>
                <a:lnTo>
                  <a:pt x="7382" y="26909"/>
                </a:lnTo>
                <a:lnTo>
                  <a:pt x="13124" y="23707"/>
                </a:lnTo>
                <a:lnTo>
                  <a:pt x="21073" y="19108"/>
                </a:lnTo>
                <a:lnTo>
                  <a:pt x="27781" y="13890"/>
                </a:lnTo>
                <a:lnTo>
                  <a:pt x="31856" y="11165"/>
                </a:lnTo>
                <a:lnTo>
                  <a:pt x="36478" y="8396"/>
                </a:lnTo>
                <a:lnTo>
                  <a:pt x="41463" y="5597"/>
                </a:lnTo>
                <a:lnTo>
                  <a:pt x="46692" y="3731"/>
                </a:lnTo>
                <a:lnTo>
                  <a:pt x="52084" y="2487"/>
                </a:lnTo>
                <a:lnTo>
                  <a:pt x="57582" y="1658"/>
                </a:lnTo>
                <a:lnTo>
                  <a:pt x="63153" y="1105"/>
                </a:lnTo>
                <a:lnTo>
                  <a:pt x="68773" y="737"/>
                </a:lnTo>
                <a:lnTo>
                  <a:pt x="74423" y="491"/>
                </a:lnTo>
                <a:lnTo>
                  <a:pt x="85782" y="218"/>
                </a:lnTo>
                <a:lnTo>
                  <a:pt x="172615" y="0"/>
                </a:lnTo>
                <a:lnTo>
                  <a:pt x="175084" y="952"/>
                </a:lnTo>
                <a:lnTo>
                  <a:pt x="176730" y="2540"/>
                </a:lnTo>
                <a:lnTo>
                  <a:pt x="179512" y="6844"/>
                </a:lnTo>
                <a:lnTo>
                  <a:pt x="185481" y="13669"/>
                </a:lnTo>
                <a:lnTo>
                  <a:pt x="187211" y="15600"/>
                </a:lnTo>
                <a:lnTo>
                  <a:pt x="187980" y="18998"/>
                </a:lnTo>
                <a:lnTo>
                  <a:pt x="188185" y="21238"/>
                </a:lnTo>
                <a:lnTo>
                  <a:pt x="187370" y="23683"/>
                </a:lnTo>
                <a:lnTo>
                  <a:pt x="183923" y="28941"/>
                </a:lnTo>
                <a:lnTo>
                  <a:pt x="179217" y="34452"/>
                </a:lnTo>
                <a:lnTo>
                  <a:pt x="173949" y="40077"/>
                </a:lnTo>
                <a:lnTo>
                  <a:pt x="159974" y="54302"/>
                </a:lnTo>
                <a:lnTo>
                  <a:pt x="151745" y="60011"/>
                </a:lnTo>
                <a:lnTo>
                  <a:pt x="146884" y="62867"/>
                </a:lnTo>
                <a:lnTo>
                  <a:pt x="141738" y="65724"/>
                </a:lnTo>
                <a:lnTo>
                  <a:pt x="130940" y="71438"/>
                </a:lnTo>
                <a:lnTo>
                  <a:pt x="126346" y="74295"/>
                </a:lnTo>
                <a:lnTo>
                  <a:pt x="118702" y="80010"/>
                </a:lnTo>
                <a:lnTo>
                  <a:pt x="112129" y="83185"/>
                </a:lnTo>
                <a:lnTo>
                  <a:pt x="109043" y="84031"/>
                </a:lnTo>
                <a:lnTo>
                  <a:pt x="106986" y="85548"/>
                </a:lnTo>
                <a:lnTo>
                  <a:pt x="105614" y="87512"/>
                </a:lnTo>
                <a:lnTo>
                  <a:pt x="104699" y="89774"/>
                </a:lnTo>
                <a:lnTo>
                  <a:pt x="103137" y="91281"/>
                </a:lnTo>
                <a:lnTo>
                  <a:pt x="101143" y="92287"/>
                </a:lnTo>
                <a:lnTo>
                  <a:pt x="94309" y="94294"/>
                </a:lnTo>
                <a:lnTo>
                  <a:pt x="98852" y="89745"/>
                </a:lnTo>
                <a:lnTo>
                  <a:pt x="102096" y="88405"/>
                </a:lnTo>
                <a:lnTo>
                  <a:pt x="106165" y="87512"/>
                </a:lnTo>
                <a:lnTo>
                  <a:pt x="110781" y="86916"/>
                </a:lnTo>
                <a:lnTo>
                  <a:pt x="118452" y="86254"/>
                </a:lnTo>
                <a:lnTo>
                  <a:pt x="125988" y="85960"/>
                </a:lnTo>
                <a:lnTo>
                  <a:pt x="151859" y="85756"/>
                </a:lnTo>
                <a:lnTo>
                  <a:pt x="168714" y="85734"/>
                </a:lnTo>
                <a:lnTo>
                  <a:pt x="174389" y="86683"/>
                </a:lnTo>
                <a:lnTo>
                  <a:pt x="180077" y="88269"/>
                </a:lnTo>
                <a:lnTo>
                  <a:pt x="185774" y="90278"/>
                </a:lnTo>
                <a:lnTo>
                  <a:pt x="191477" y="91618"/>
                </a:lnTo>
                <a:lnTo>
                  <a:pt x="197184" y="92511"/>
                </a:lnTo>
                <a:lnTo>
                  <a:pt x="202894" y="93106"/>
                </a:lnTo>
                <a:lnTo>
                  <a:pt x="208605" y="94456"/>
                </a:lnTo>
                <a:lnTo>
                  <a:pt x="214317" y="96308"/>
                </a:lnTo>
                <a:lnTo>
                  <a:pt x="220031" y="98495"/>
                </a:lnTo>
                <a:lnTo>
                  <a:pt x="225745" y="100906"/>
                </a:lnTo>
                <a:lnTo>
                  <a:pt x="231459" y="103466"/>
                </a:lnTo>
                <a:lnTo>
                  <a:pt x="237174" y="106124"/>
                </a:lnTo>
                <a:lnTo>
                  <a:pt x="240984" y="108849"/>
                </a:lnTo>
                <a:lnTo>
                  <a:pt x="243523" y="111619"/>
                </a:lnTo>
                <a:lnTo>
                  <a:pt x="247298" y="117235"/>
                </a:lnTo>
                <a:lnTo>
                  <a:pt x="252150" y="122907"/>
                </a:lnTo>
                <a:lnTo>
                  <a:pt x="254778" y="126705"/>
                </a:lnTo>
                <a:lnTo>
                  <a:pt x="257482" y="131143"/>
                </a:lnTo>
                <a:lnTo>
                  <a:pt x="260238" y="136006"/>
                </a:lnTo>
                <a:lnTo>
                  <a:pt x="262074" y="140200"/>
                </a:lnTo>
                <a:lnTo>
                  <a:pt x="264115" y="147401"/>
                </a:lnTo>
                <a:lnTo>
                  <a:pt x="265022" y="153776"/>
                </a:lnTo>
                <a:lnTo>
                  <a:pt x="265264" y="156810"/>
                </a:lnTo>
                <a:lnTo>
                  <a:pt x="264473" y="160737"/>
                </a:lnTo>
                <a:lnTo>
                  <a:pt x="262993" y="165261"/>
                </a:lnTo>
                <a:lnTo>
                  <a:pt x="261054" y="170181"/>
                </a:lnTo>
                <a:lnTo>
                  <a:pt x="258809" y="174414"/>
                </a:lnTo>
                <a:lnTo>
                  <a:pt x="256359" y="178188"/>
                </a:lnTo>
                <a:lnTo>
                  <a:pt x="253774" y="181657"/>
                </a:lnTo>
                <a:lnTo>
                  <a:pt x="251098" y="185875"/>
                </a:lnTo>
                <a:lnTo>
                  <a:pt x="248361" y="190591"/>
                </a:lnTo>
                <a:lnTo>
                  <a:pt x="245585" y="195641"/>
                </a:lnTo>
                <a:lnTo>
                  <a:pt x="242780" y="199959"/>
                </a:lnTo>
                <a:lnTo>
                  <a:pt x="239959" y="203791"/>
                </a:lnTo>
                <a:lnTo>
                  <a:pt x="237125" y="207298"/>
                </a:lnTo>
                <a:lnTo>
                  <a:pt x="233331" y="209636"/>
                </a:lnTo>
                <a:lnTo>
                  <a:pt x="228897" y="211195"/>
                </a:lnTo>
                <a:lnTo>
                  <a:pt x="224036" y="212234"/>
                </a:lnTo>
                <a:lnTo>
                  <a:pt x="216094" y="215929"/>
                </a:lnTo>
                <a:lnTo>
                  <a:pt x="212643" y="218247"/>
                </a:lnTo>
                <a:lnTo>
                  <a:pt x="208437" y="219793"/>
                </a:lnTo>
                <a:lnTo>
                  <a:pt x="203728" y="220824"/>
                </a:lnTo>
                <a:lnTo>
                  <a:pt x="198684" y="221511"/>
                </a:lnTo>
                <a:lnTo>
                  <a:pt x="190539" y="224814"/>
                </a:lnTo>
                <a:lnTo>
                  <a:pt x="187034" y="227028"/>
                </a:lnTo>
                <a:lnTo>
                  <a:pt x="182792" y="228505"/>
                </a:lnTo>
                <a:lnTo>
                  <a:pt x="178059" y="229489"/>
                </a:lnTo>
                <a:lnTo>
                  <a:pt x="172999" y="230145"/>
                </a:lnTo>
                <a:lnTo>
                  <a:pt x="164836" y="230874"/>
                </a:lnTo>
                <a:lnTo>
                  <a:pt x="161326" y="231068"/>
                </a:lnTo>
                <a:lnTo>
                  <a:pt x="158033" y="230245"/>
                </a:lnTo>
                <a:lnTo>
                  <a:pt x="151835" y="226791"/>
                </a:lnTo>
                <a:lnTo>
                  <a:pt x="145905" y="224621"/>
                </a:lnTo>
                <a:lnTo>
                  <a:pt x="139142" y="222704"/>
                </a:lnTo>
                <a:lnTo>
                  <a:pt x="134672" y="220859"/>
                </a:lnTo>
                <a:lnTo>
                  <a:pt x="129786" y="218677"/>
                </a:lnTo>
                <a:lnTo>
                  <a:pt x="121818" y="216252"/>
                </a:lnTo>
                <a:lnTo>
                  <a:pt x="118360" y="215605"/>
                </a:lnTo>
                <a:lnTo>
                  <a:pt x="111977" y="212347"/>
                </a:lnTo>
                <a:lnTo>
                  <a:pt x="104669" y="207045"/>
                </a:lnTo>
                <a:lnTo>
                  <a:pt x="98852" y="201575"/>
                </a:lnTo>
                <a:lnTo>
                  <a:pt x="97335" y="199153"/>
                </a:lnTo>
                <a:lnTo>
                  <a:pt x="95198" y="192147"/>
                </a:lnTo>
                <a:lnTo>
                  <a:pt x="94416" y="189062"/>
                </a:lnTo>
                <a:lnTo>
                  <a:pt x="94351" y="186263"/>
                </a:lnTo>
                <a:lnTo>
                  <a:pt x="94298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8"/>
          <p:cNvSpPr/>
          <p:nvPr/>
        </p:nvSpPr>
        <p:spPr>
          <a:xfrm>
            <a:off x="4314825" y="2811780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28693" y="0"/>
                </a:lnTo>
                <a:lnTo>
                  <a:pt x="31511" y="952"/>
                </a:lnTo>
                <a:lnTo>
                  <a:pt x="34342" y="2540"/>
                </a:lnTo>
                <a:lnTo>
                  <a:pt x="37182" y="4551"/>
                </a:lnTo>
                <a:lnTo>
                  <a:pt x="40028" y="5891"/>
                </a:lnTo>
                <a:lnTo>
                  <a:pt x="42878" y="6785"/>
                </a:lnTo>
                <a:lnTo>
                  <a:pt x="45730" y="7380"/>
                </a:lnTo>
                <a:lnTo>
                  <a:pt x="48584" y="7778"/>
                </a:lnTo>
                <a:lnTo>
                  <a:pt x="51439" y="8043"/>
                </a:lnTo>
                <a:lnTo>
                  <a:pt x="54295" y="8219"/>
                </a:lnTo>
                <a:lnTo>
                  <a:pt x="62548" y="8415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9"/>
          <p:cNvSpPr/>
          <p:nvPr/>
        </p:nvSpPr>
        <p:spPr>
          <a:xfrm>
            <a:off x="4331970" y="2871787"/>
            <a:ext cx="154306" cy="24527"/>
          </a:xfrm>
          <a:custGeom>
            <a:avLst/>
            <a:gdLst/>
            <a:ahLst/>
            <a:cxnLst/>
            <a:rect l="0" t="0" r="0" b="0"/>
            <a:pathLst>
              <a:path w="154306" h="24527">
                <a:moveTo>
                  <a:pt x="0" y="17145"/>
                </a:moveTo>
                <a:lnTo>
                  <a:pt x="4550" y="21696"/>
                </a:lnTo>
                <a:lnTo>
                  <a:pt x="6843" y="23037"/>
                </a:lnTo>
                <a:lnTo>
                  <a:pt x="9324" y="23930"/>
                </a:lnTo>
                <a:lnTo>
                  <a:pt x="11931" y="24526"/>
                </a:lnTo>
                <a:lnTo>
                  <a:pt x="14622" y="23971"/>
                </a:lnTo>
                <a:lnTo>
                  <a:pt x="17368" y="22648"/>
                </a:lnTo>
                <a:lnTo>
                  <a:pt x="20150" y="20814"/>
                </a:lnTo>
                <a:lnTo>
                  <a:pt x="23911" y="19591"/>
                </a:lnTo>
                <a:lnTo>
                  <a:pt x="28323" y="18776"/>
                </a:lnTo>
                <a:lnTo>
                  <a:pt x="33169" y="18232"/>
                </a:lnTo>
                <a:lnTo>
                  <a:pt x="38305" y="17870"/>
                </a:lnTo>
                <a:lnTo>
                  <a:pt x="43634" y="17628"/>
                </a:lnTo>
                <a:lnTo>
                  <a:pt x="57696" y="17288"/>
                </a:lnTo>
                <a:lnTo>
                  <a:pt x="61324" y="17241"/>
                </a:lnTo>
                <a:lnTo>
                  <a:pt x="65648" y="16256"/>
                </a:lnTo>
                <a:lnTo>
                  <a:pt x="70435" y="14647"/>
                </a:lnTo>
                <a:lnTo>
                  <a:pt x="75531" y="12622"/>
                </a:lnTo>
                <a:lnTo>
                  <a:pt x="80834" y="11273"/>
                </a:lnTo>
                <a:lnTo>
                  <a:pt x="86275" y="10373"/>
                </a:lnTo>
                <a:lnTo>
                  <a:pt x="91806" y="9773"/>
                </a:lnTo>
                <a:lnTo>
                  <a:pt x="96446" y="9372"/>
                </a:lnTo>
                <a:lnTo>
                  <a:pt x="100492" y="9106"/>
                </a:lnTo>
                <a:lnTo>
                  <a:pt x="104142" y="8928"/>
                </a:lnTo>
                <a:lnTo>
                  <a:pt x="107528" y="7857"/>
                </a:lnTo>
                <a:lnTo>
                  <a:pt x="110738" y="6191"/>
                </a:lnTo>
                <a:lnTo>
                  <a:pt x="113830" y="4127"/>
                </a:lnTo>
                <a:lnTo>
                  <a:pt x="116844" y="2751"/>
                </a:lnTo>
                <a:lnTo>
                  <a:pt x="119806" y="1834"/>
                </a:lnTo>
                <a:lnTo>
                  <a:pt x="122733" y="1223"/>
                </a:lnTo>
                <a:lnTo>
                  <a:pt x="125636" y="815"/>
                </a:lnTo>
                <a:lnTo>
                  <a:pt x="128525" y="544"/>
                </a:lnTo>
                <a:lnTo>
                  <a:pt x="131404" y="362"/>
                </a:lnTo>
                <a:lnTo>
                  <a:pt x="137141" y="161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0"/>
          <p:cNvSpPr/>
          <p:nvPr/>
        </p:nvSpPr>
        <p:spPr>
          <a:xfrm>
            <a:off x="4614862" y="2760345"/>
            <a:ext cx="205741" cy="180023"/>
          </a:xfrm>
          <a:custGeom>
            <a:avLst/>
            <a:gdLst/>
            <a:ahLst/>
            <a:cxnLst/>
            <a:rect l="0" t="0" r="0" b="0"/>
            <a:pathLst>
              <a:path w="205741" h="18002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2770" y="13018"/>
                </a:lnTo>
                <a:lnTo>
                  <a:pt x="24142" y="24163"/>
                </a:lnTo>
                <a:lnTo>
                  <a:pt x="29802" y="29808"/>
                </a:lnTo>
                <a:lnTo>
                  <a:pt x="32250" y="33206"/>
                </a:lnTo>
                <a:lnTo>
                  <a:pt x="34835" y="37378"/>
                </a:lnTo>
                <a:lnTo>
                  <a:pt x="37511" y="42063"/>
                </a:lnTo>
                <a:lnTo>
                  <a:pt x="40248" y="46140"/>
                </a:lnTo>
                <a:lnTo>
                  <a:pt x="43024" y="49809"/>
                </a:lnTo>
                <a:lnTo>
                  <a:pt x="45827" y="53209"/>
                </a:lnTo>
                <a:lnTo>
                  <a:pt x="49602" y="56427"/>
                </a:lnTo>
                <a:lnTo>
                  <a:pt x="54023" y="59526"/>
                </a:lnTo>
                <a:lnTo>
                  <a:pt x="58875" y="62544"/>
                </a:lnTo>
                <a:lnTo>
                  <a:pt x="63062" y="66461"/>
                </a:lnTo>
                <a:lnTo>
                  <a:pt x="66807" y="70977"/>
                </a:lnTo>
                <a:lnTo>
                  <a:pt x="70255" y="75893"/>
                </a:lnTo>
                <a:lnTo>
                  <a:pt x="73507" y="80123"/>
                </a:lnTo>
                <a:lnTo>
                  <a:pt x="76627" y="83895"/>
                </a:lnTo>
                <a:lnTo>
                  <a:pt x="79660" y="87362"/>
                </a:lnTo>
                <a:lnTo>
                  <a:pt x="83586" y="91579"/>
                </a:lnTo>
                <a:lnTo>
                  <a:pt x="93030" y="101344"/>
                </a:lnTo>
                <a:lnTo>
                  <a:pt x="98215" y="105663"/>
                </a:lnTo>
                <a:lnTo>
                  <a:pt x="103576" y="109494"/>
                </a:lnTo>
                <a:lnTo>
                  <a:pt x="109056" y="113001"/>
                </a:lnTo>
                <a:lnTo>
                  <a:pt x="113661" y="116291"/>
                </a:lnTo>
                <a:lnTo>
                  <a:pt x="117685" y="119437"/>
                </a:lnTo>
                <a:lnTo>
                  <a:pt x="121319" y="122487"/>
                </a:lnTo>
                <a:lnTo>
                  <a:pt x="125647" y="125473"/>
                </a:lnTo>
                <a:lnTo>
                  <a:pt x="130437" y="128416"/>
                </a:lnTo>
                <a:lnTo>
                  <a:pt x="135536" y="131331"/>
                </a:lnTo>
                <a:lnTo>
                  <a:pt x="139887" y="134226"/>
                </a:lnTo>
                <a:lnTo>
                  <a:pt x="143740" y="137109"/>
                </a:lnTo>
                <a:lnTo>
                  <a:pt x="147262" y="139983"/>
                </a:lnTo>
                <a:lnTo>
                  <a:pt x="150563" y="142852"/>
                </a:lnTo>
                <a:lnTo>
                  <a:pt x="153715" y="145717"/>
                </a:lnTo>
                <a:lnTo>
                  <a:pt x="159757" y="151440"/>
                </a:lnTo>
                <a:lnTo>
                  <a:pt x="174273" y="165734"/>
                </a:lnTo>
                <a:lnTo>
                  <a:pt x="177142" y="167639"/>
                </a:lnTo>
                <a:lnTo>
                  <a:pt x="182870" y="169756"/>
                </a:lnTo>
                <a:lnTo>
                  <a:pt x="188590" y="173237"/>
                </a:lnTo>
                <a:lnTo>
                  <a:pt x="191449" y="175499"/>
                </a:lnTo>
                <a:lnTo>
                  <a:pt x="197166" y="178012"/>
                </a:lnTo>
                <a:lnTo>
                  <a:pt x="20574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1"/>
          <p:cNvSpPr/>
          <p:nvPr/>
        </p:nvSpPr>
        <p:spPr>
          <a:xfrm>
            <a:off x="4657725" y="2794635"/>
            <a:ext cx="137160" cy="128588"/>
          </a:xfrm>
          <a:custGeom>
            <a:avLst/>
            <a:gdLst/>
            <a:ahLst/>
            <a:cxnLst/>
            <a:rect l="0" t="0" r="0" b="0"/>
            <a:pathLst>
              <a:path w="137160" h="128588">
                <a:moveTo>
                  <a:pt x="137159" y="0"/>
                </a:moveTo>
                <a:lnTo>
                  <a:pt x="137159" y="4551"/>
                </a:lnTo>
                <a:lnTo>
                  <a:pt x="136207" y="5891"/>
                </a:lnTo>
                <a:lnTo>
                  <a:pt x="134620" y="6785"/>
                </a:lnTo>
                <a:lnTo>
                  <a:pt x="132609" y="7380"/>
                </a:lnTo>
                <a:lnTo>
                  <a:pt x="130316" y="8730"/>
                </a:lnTo>
                <a:lnTo>
                  <a:pt x="127835" y="10583"/>
                </a:lnTo>
                <a:lnTo>
                  <a:pt x="125228" y="12770"/>
                </a:lnTo>
                <a:lnTo>
                  <a:pt x="122537" y="16133"/>
                </a:lnTo>
                <a:lnTo>
                  <a:pt x="119791" y="20280"/>
                </a:lnTo>
                <a:lnTo>
                  <a:pt x="117009" y="24950"/>
                </a:lnTo>
                <a:lnTo>
                  <a:pt x="113248" y="29016"/>
                </a:lnTo>
                <a:lnTo>
                  <a:pt x="108836" y="32679"/>
                </a:lnTo>
                <a:lnTo>
                  <a:pt x="103990" y="36073"/>
                </a:lnTo>
                <a:lnTo>
                  <a:pt x="99807" y="39289"/>
                </a:lnTo>
                <a:lnTo>
                  <a:pt x="96065" y="42385"/>
                </a:lnTo>
                <a:lnTo>
                  <a:pt x="92618" y="45402"/>
                </a:lnTo>
                <a:lnTo>
                  <a:pt x="88415" y="49318"/>
                </a:lnTo>
                <a:lnTo>
                  <a:pt x="70522" y="66750"/>
                </a:lnTo>
                <a:lnTo>
                  <a:pt x="67017" y="70218"/>
                </a:lnTo>
                <a:lnTo>
                  <a:pt x="62776" y="73482"/>
                </a:lnTo>
                <a:lnTo>
                  <a:pt x="58043" y="76610"/>
                </a:lnTo>
                <a:lnTo>
                  <a:pt x="52982" y="79648"/>
                </a:lnTo>
                <a:lnTo>
                  <a:pt x="48656" y="82626"/>
                </a:lnTo>
                <a:lnTo>
                  <a:pt x="44820" y="85564"/>
                </a:lnTo>
                <a:lnTo>
                  <a:pt x="41310" y="88475"/>
                </a:lnTo>
                <a:lnTo>
                  <a:pt x="38017" y="91368"/>
                </a:lnTo>
                <a:lnTo>
                  <a:pt x="34870" y="94249"/>
                </a:lnTo>
                <a:lnTo>
                  <a:pt x="31819" y="97123"/>
                </a:lnTo>
                <a:lnTo>
                  <a:pt x="27880" y="99991"/>
                </a:lnTo>
                <a:lnTo>
                  <a:pt x="23349" y="102855"/>
                </a:lnTo>
                <a:lnTo>
                  <a:pt x="18423" y="105718"/>
                </a:lnTo>
                <a:lnTo>
                  <a:pt x="14187" y="108578"/>
                </a:lnTo>
                <a:lnTo>
                  <a:pt x="10410" y="111438"/>
                </a:lnTo>
                <a:lnTo>
                  <a:pt x="609" y="119513"/>
                </a:lnTo>
                <a:lnTo>
                  <a:pt x="270" y="122331"/>
                </a:lnTo>
                <a:lnTo>
                  <a:pt x="0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2"/>
          <p:cNvSpPr/>
          <p:nvPr/>
        </p:nvSpPr>
        <p:spPr>
          <a:xfrm>
            <a:off x="4914900" y="2846070"/>
            <a:ext cx="222885" cy="8573"/>
          </a:xfrm>
          <a:custGeom>
            <a:avLst/>
            <a:gdLst/>
            <a:ahLst/>
            <a:cxnLst/>
            <a:rect l="0" t="0" r="0" b="0"/>
            <a:pathLst>
              <a:path w="222885" h="8573">
                <a:moveTo>
                  <a:pt x="0" y="0"/>
                </a:moveTo>
                <a:lnTo>
                  <a:pt x="100025" y="0"/>
                </a:lnTo>
                <a:lnTo>
                  <a:pt x="105736" y="952"/>
                </a:lnTo>
                <a:lnTo>
                  <a:pt x="111448" y="2540"/>
                </a:lnTo>
                <a:lnTo>
                  <a:pt x="117161" y="4550"/>
                </a:lnTo>
                <a:lnTo>
                  <a:pt x="122875" y="5891"/>
                </a:lnTo>
                <a:lnTo>
                  <a:pt x="128589" y="6785"/>
                </a:lnTo>
                <a:lnTo>
                  <a:pt x="134303" y="7380"/>
                </a:lnTo>
                <a:lnTo>
                  <a:pt x="140018" y="7778"/>
                </a:lnTo>
                <a:lnTo>
                  <a:pt x="145732" y="8042"/>
                </a:lnTo>
                <a:lnTo>
                  <a:pt x="157162" y="8337"/>
                </a:lnTo>
                <a:lnTo>
                  <a:pt x="222884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3"/>
          <p:cNvSpPr/>
          <p:nvPr/>
        </p:nvSpPr>
        <p:spPr>
          <a:xfrm>
            <a:off x="4992052" y="2777489"/>
            <a:ext cx="68581" cy="180024"/>
          </a:xfrm>
          <a:custGeom>
            <a:avLst/>
            <a:gdLst/>
            <a:ahLst/>
            <a:cxnLst/>
            <a:rect l="0" t="0" r="0" b="0"/>
            <a:pathLst>
              <a:path w="68581" h="180024">
                <a:moveTo>
                  <a:pt x="0" y="0"/>
                </a:moveTo>
                <a:lnTo>
                  <a:pt x="4551" y="4552"/>
                </a:lnTo>
                <a:lnTo>
                  <a:pt x="5892" y="6845"/>
                </a:lnTo>
                <a:lnTo>
                  <a:pt x="7381" y="11932"/>
                </a:lnTo>
                <a:lnTo>
                  <a:pt x="8043" y="17369"/>
                </a:lnTo>
                <a:lnTo>
                  <a:pt x="8219" y="20152"/>
                </a:lnTo>
                <a:lnTo>
                  <a:pt x="9290" y="22960"/>
                </a:lnTo>
                <a:lnTo>
                  <a:pt x="10956" y="25784"/>
                </a:lnTo>
                <a:lnTo>
                  <a:pt x="13019" y="28620"/>
                </a:lnTo>
                <a:lnTo>
                  <a:pt x="14394" y="32415"/>
                </a:lnTo>
                <a:lnTo>
                  <a:pt x="15311" y="36850"/>
                </a:lnTo>
                <a:lnTo>
                  <a:pt x="15922" y="41712"/>
                </a:lnTo>
                <a:lnTo>
                  <a:pt x="17282" y="45906"/>
                </a:lnTo>
                <a:lnTo>
                  <a:pt x="19142" y="49654"/>
                </a:lnTo>
                <a:lnTo>
                  <a:pt x="21333" y="53105"/>
                </a:lnTo>
                <a:lnTo>
                  <a:pt x="23748" y="57311"/>
                </a:lnTo>
                <a:lnTo>
                  <a:pt x="28969" y="67065"/>
                </a:lnTo>
                <a:lnTo>
                  <a:pt x="37265" y="83266"/>
                </a:lnTo>
                <a:lnTo>
                  <a:pt x="39130" y="87896"/>
                </a:lnTo>
                <a:lnTo>
                  <a:pt x="40374" y="91935"/>
                </a:lnTo>
                <a:lnTo>
                  <a:pt x="41204" y="95580"/>
                </a:lnTo>
                <a:lnTo>
                  <a:pt x="42709" y="99915"/>
                </a:lnTo>
                <a:lnTo>
                  <a:pt x="44666" y="104711"/>
                </a:lnTo>
                <a:lnTo>
                  <a:pt x="46922" y="109812"/>
                </a:lnTo>
                <a:lnTo>
                  <a:pt x="48426" y="115118"/>
                </a:lnTo>
                <a:lnTo>
                  <a:pt x="49429" y="120561"/>
                </a:lnTo>
                <a:lnTo>
                  <a:pt x="50097" y="126094"/>
                </a:lnTo>
                <a:lnTo>
                  <a:pt x="51496" y="130735"/>
                </a:lnTo>
                <a:lnTo>
                  <a:pt x="53381" y="134782"/>
                </a:lnTo>
                <a:lnTo>
                  <a:pt x="55590" y="138433"/>
                </a:lnTo>
                <a:lnTo>
                  <a:pt x="57062" y="141819"/>
                </a:lnTo>
                <a:lnTo>
                  <a:pt x="58044" y="145028"/>
                </a:lnTo>
                <a:lnTo>
                  <a:pt x="58699" y="148121"/>
                </a:lnTo>
                <a:lnTo>
                  <a:pt x="60088" y="151135"/>
                </a:lnTo>
                <a:lnTo>
                  <a:pt x="61966" y="154097"/>
                </a:lnTo>
                <a:lnTo>
                  <a:pt x="64170" y="157024"/>
                </a:lnTo>
                <a:lnTo>
                  <a:pt x="65640" y="159928"/>
                </a:lnTo>
                <a:lnTo>
                  <a:pt x="66620" y="162816"/>
                </a:lnTo>
                <a:lnTo>
                  <a:pt x="68193" y="169745"/>
                </a:lnTo>
                <a:lnTo>
                  <a:pt x="68408" y="173233"/>
                </a:lnTo>
                <a:lnTo>
                  <a:pt x="68580" y="1800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4"/>
          <p:cNvSpPr/>
          <p:nvPr/>
        </p:nvSpPr>
        <p:spPr>
          <a:xfrm>
            <a:off x="5206365" y="2755412"/>
            <a:ext cx="197016" cy="219131"/>
          </a:xfrm>
          <a:custGeom>
            <a:avLst/>
            <a:gdLst/>
            <a:ahLst/>
            <a:cxnLst/>
            <a:rect l="0" t="0" r="0" b="0"/>
            <a:pathLst>
              <a:path w="197016" h="219131">
                <a:moveTo>
                  <a:pt x="137160" y="13505"/>
                </a:moveTo>
                <a:lnTo>
                  <a:pt x="137160" y="5285"/>
                </a:lnTo>
                <a:lnTo>
                  <a:pt x="142098" y="5002"/>
                </a:lnTo>
                <a:lnTo>
                  <a:pt x="139990" y="4964"/>
                </a:lnTo>
                <a:lnTo>
                  <a:pt x="139046" y="4001"/>
                </a:lnTo>
                <a:lnTo>
                  <a:pt x="138417" y="2406"/>
                </a:lnTo>
                <a:lnTo>
                  <a:pt x="137998" y="391"/>
                </a:lnTo>
                <a:lnTo>
                  <a:pt x="137719" y="0"/>
                </a:lnTo>
                <a:lnTo>
                  <a:pt x="137533" y="692"/>
                </a:lnTo>
                <a:lnTo>
                  <a:pt x="137408" y="2105"/>
                </a:lnTo>
                <a:lnTo>
                  <a:pt x="136373" y="3048"/>
                </a:lnTo>
                <a:lnTo>
                  <a:pt x="134730" y="3676"/>
                </a:lnTo>
                <a:lnTo>
                  <a:pt x="129412" y="4374"/>
                </a:lnTo>
                <a:lnTo>
                  <a:pt x="125327" y="4560"/>
                </a:lnTo>
                <a:lnTo>
                  <a:pt x="115708" y="4767"/>
                </a:lnTo>
                <a:lnTo>
                  <a:pt x="105083" y="4859"/>
                </a:lnTo>
                <a:lnTo>
                  <a:pt x="100535" y="5836"/>
                </a:lnTo>
                <a:lnTo>
                  <a:pt x="96551" y="7440"/>
                </a:lnTo>
                <a:lnTo>
                  <a:pt x="92942" y="9462"/>
                </a:lnTo>
                <a:lnTo>
                  <a:pt x="88631" y="10809"/>
                </a:lnTo>
                <a:lnTo>
                  <a:pt x="83852" y="11708"/>
                </a:lnTo>
                <a:lnTo>
                  <a:pt x="78762" y="12307"/>
                </a:lnTo>
                <a:lnTo>
                  <a:pt x="73463" y="12706"/>
                </a:lnTo>
                <a:lnTo>
                  <a:pt x="68025" y="12973"/>
                </a:lnTo>
                <a:lnTo>
                  <a:pt x="62495" y="13150"/>
                </a:lnTo>
                <a:lnTo>
                  <a:pt x="57855" y="14221"/>
                </a:lnTo>
                <a:lnTo>
                  <a:pt x="53810" y="15887"/>
                </a:lnTo>
                <a:lnTo>
                  <a:pt x="50161" y="17951"/>
                </a:lnTo>
                <a:lnTo>
                  <a:pt x="46775" y="19326"/>
                </a:lnTo>
                <a:lnTo>
                  <a:pt x="43566" y="20243"/>
                </a:lnTo>
                <a:lnTo>
                  <a:pt x="37460" y="21262"/>
                </a:lnTo>
                <a:lnTo>
                  <a:pt x="31571" y="21715"/>
                </a:lnTo>
                <a:lnTo>
                  <a:pt x="25779" y="21917"/>
                </a:lnTo>
                <a:lnTo>
                  <a:pt x="9075" y="22075"/>
                </a:lnTo>
                <a:lnTo>
                  <a:pt x="8638" y="28862"/>
                </a:lnTo>
                <a:lnTo>
                  <a:pt x="8617" y="29458"/>
                </a:lnTo>
                <a:lnTo>
                  <a:pt x="4034" y="34848"/>
                </a:lnTo>
                <a:lnTo>
                  <a:pt x="2689" y="37259"/>
                </a:lnTo>
                <a:lnTo>
                  <a:pt x="1195" y="42477"/>
                </a:lnTo>
                <a:lnTo>
                  <a:pt x="354" y="46220"/>
                </a:lnTo>
                <a:lnTo>
                  <a:pt x="157" y="52175"/>
                </a:lnTo>
                <a:lnTo>
                  <a:pt x="0" y="127774"/>
                </a:lnTo>
                <a:lnTo>
                  <a:pt x="952" y="130642"/>
                </a:lnTo>
                <a:lnTo>
                  <a:pt x="4551" y="136368"/>
                </a:lnTo>
                <a:lnTo>
                  <a:pt x="7381" y="140397"/>
                </a:lnTo>
                <a:lnTo>
                  <a:pt x="8043" y="143879"/>
                </a:lnTo>
                <a:lnTo>
                  <a:pt x="8541" y="150268"/>
                </a:lnTo>
                <a:lnTo>
                  <a:pt x="14457" y="150586"/>
                </a:lnTo>
                <a:lnTo>
                  <a:pt x="19154" y="150650"/>
                </a:lnTo>
                <a:lnTo>
                  <a:pt x="21341" y="150654"/>
                </a:lnTo>
                <a:lnTo>
                  <a:pt x="23752" y="149706"/>
                </a:lnTo>
                <a:lnTo>
                  <a:pt x="28972" y="146111"/>
                </a:lnTo>
                <a:lnTo>
                  <a:pt x="34466" y="143879"/>
                </a:lnTo>
                <a:lnTo>
                  <a:pt x="37264" y="143283"/>
                </a:lnTo>
                <a:lnTo>
                  <a:pt x="42914" y="140082"/>
                </a:lnTo>
                <a:lnTo>
                  <a:pt x="45754" y="137894"/>
                </a:lnTo>
                <a:lnTo>
                  <a:pt x="51450" y="135464"/>
                </a:lnTo>
                <a:lnTo>
                  <a:pt x="54302" y="134816"/>
                </a:lnTo>
                <a:lnTo>
                  <a:pt x="58109" y="133432"/>
                </a:lnTo>
                <a:lnTo>
                  <a:pt x="62551" y="131556"/>
                </a:lnTo>
                <a:lnTo>
                  <a:pt x="67418" y="129353"/>
                </a:lnTo>
                <a:lnTo>
                  <a:pt x="72568" y="127885"/>
                </a:lnTo>
                <a:lnTo>
                  <a:pt x="77906" y="126906"/>
                </a:lnTo>
                <a:lnTo>
                  <a:pt x="83369" y="126253"/>
                </a:lnTo>
                <a:lnTo>
                  <a:pt x="88917" y="125818"/>
                </a:lnTo>
                <a:lnTo>
                  <a:pt x="94520" y="125528"/>
                </a:lnTo>
                <a:lnTo>
                  <a:pt x="105826" y="125205"/>
                </a:lnTo>
                <a:lnTo>
                  <a:pt x="146900" y="124958"/>
                </a:lnTo>
                <a:lnTo>
                  <a:pt x="151273" y="125907"/>
                </a:lnTo>
                <a:lnTo>
                  <a:pt x="156094" y="127492"/>
                </a:lnTo>
                <a:lnTo>
                  <a:pt x="161212" y="129502"/>
                </a:lnTo>
                <a:lnTo>
                  <a:pt x="165578" y="130841"/>
                </a:lnTo>
                <a:lnTo>
                  <a:pt x="169440" y="131734"/>
                </a:lnTo>
                <a:lnTo>
                  <a:pt x="172967" y="132329"/>
                </a:lnTo>
                <a:lnTo>
                  <a:pt x="176271" y="133679"/>
                </a:lnTo>
                <a:lnTo>
                  <a:pt x="179427" y="135531"/>
                </a:lnTo>
                <a:lnTo>
                  <a:pt x="185472" y="140129"/>
                </a:lnTo>
                <a:lnTo>
                  <a:pt x="191334" y="145347"/>
                </a:lnTo>
                <a:lnTo>
                  <a:pt x="193279" y="148072"/>
                </a:lnTo>
                <a:lnTo>
                  <a:pt x="195439" y="153640"/>
                </a:lnTo>
                <a:lnTo>
                  <a:pt x="196399" y="159290"/>
                </a:lnTo>
                <a:lnTo>
                  <a:pt x="197015" y="166127"/>
                </a:lnTo>
                <a:lnTo>
                  <a:pt x="194560" y="169602"/>
                </a:lnTo>
                <a:lnTo>
                  <a:pt x="190293" y="174322"/>
                </a:lnTo>
                <a:lnTo>
                  <a:pt x="182536" y="182333"/>
                </a:lnTo>
                <a:lnTo>
                  <a:pt x="168547" y="196416"/>
                </a:lnTo>
                <a:lnTo>
                  <a:pt x="164752" y="198311"/>
                </a:lnTo>
                <a:lnTo>
                  <a:pt x="160317" y="199574"/>
                </a:lnTo>
                <a:lnTo>
                  <a:pt x="155456" y="200416"/>
                </a:lnTo>
                <a:lnTo>
                  <a:pt x="151262" y="201930"/>
                </a:lnTo>
                <a:lnTo>
                  <a:pt x="147514" y="203892"/>
                </a:lnTo>
                <a:lnTo>
                  <a:pt x="144063" y="206152"/>
                </a:lnTo>
                <a:lnTo>
                  <a:pt x="139856" y="207659"/>
                </a:lnTo>
                <a:lnTo>
                  <a:pt x="135148" y="208663"/>
                </a:lnTo>
                <a:lnTo>
                  <a:pt x="130103" y="209333"/>
                </a:lnTo>
                <a:lnTo>
                  <a:pt x="124835" y="210732"/>
                </a:lnTo>
                <a:lnTo>
                  <a:pt x="119419" y="212617"/>
                </a:lnTo>
                <a:lnTo>
                  <a:pt x="113902" y="214827"/>
                </a:lnTo>
                <a:lnTo>
                  <a:pt x="109272" y="216299"/>
                </a:lnTo>
                <a:lnTo>
                  <a:pt x="105233" y="217281"/>
                </a:lnTo>
                <a:lnTo>
                  <a:pt x="101588" y="217936"/>
                </a:lnTo>
                <a:lnTo>
                  <a:pt x="98205" y="218372"/>
                </a:lnTo>
                <a:lnTo>
                  <a:pt x="94998" y="218663"/>
                </a:lnTo>
                <a:lnTo>
                  <a:pt x="91906" y="218857"/>
                </a:lnTo>
                <a:lnTo>
                  <a:pt x="83392" y="219073"/>
                </a:lnTo>
                <a:lnTo>
                  <a:pt x="78455" y="219130"/>
                </a:lnTo>
                <a:lnTo>
                  <a:pt x="74210" y="218216"/>
                </a:lnTo>
                <a:lnTo>
                  <a:pt x="70429" y="216654"/>
                </a:lnTo>
                <a:lnTo>
                  <a:pt x="66955" y="214660"/>
                </a:lnTo>
                <a:lnTo>
                  <a:pt x="63686" y="213331"/>
                </a:lnTo>
                <a:lnTo>
                  <a:pt x="60555" y="212445"/>
                </a:lnTo>
                <a:lnTo>
                  <a:pt x="57515" y="211854"/>
                </a:lnTo>
                <a:lnTo>
                  <a:pt x="55488" y="210508"/>
                </a:lnTo>
                <a:lnTo>
                  <a:pt x="54137" y="208658"/>
                </a:lnTo>
                <a:lnTo>
                  <a:pt x="53236" y="206472"/>
                </a:lnTo>
                <a:lnTo>
                  <a:pt x="51683" y="205015"/>
                </a:lnTo>
                <a:lnTo>
                  <a:pt x="49695" y="204043"/>
                </a:lnTo>
                <a:lnTo>
                  <a:pt x="47417" y="203395"/>
                </a:lnTo>
                <a:lnTo>
                  <a:pt x="42347" y="200136"/>
                </a:lnTo>
                <a:lnTo>
                  <a:pt x="35881" y="194833"/>
                </a:lnTo>
                <a:lnTo>
                  <a:pt x="35351" y="193445"/>
                </a:lnTo>
                <a:lnTo>
                  <a:pt x="34499" y="186914"/>
                </a:lnTo>
                <a:lnTo>
                  <a:pt x="34289" y="1849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5"/>
          <p:cNvSpPr/>
          <p:nvPr/>
        </p:nvSpPr>
        <p:spPr>
          <a:xfrm>
            <a:off x="6415087" y="2726055"/>
            <a:ext cx="188596" cy="180023"/>
          </a:xfrm>
          <a:custGeom>
            <a:avLst/>
            <a:gdLst/>
            <a:ahLst/>
            <a:cxnLst/>
            <a:rect l="0" t="0" r="0" b="0"/>
            <a:pathLst>
              <a:path w="188596" h="180023">
                <a:moveTo>
                  <a:pt x="0" y="0"/>
                </a:moveTo>
                <a:lnTo>
                  <a:pt x="0" y="13018"/>
                </a:lnTo>
                <a:lnTo>
                  <a:pt x="953" y="15346"/>
                </a:lnTo>
                <a:lnTo>
                  <a:pt x="4551" y="20473"/>
                </a:lnTo>
                <a:lnTo>
                  <a:pt x="8730" y="25634"/>
                </a:lnTo>
                <a:lnTo>
                  <a:pt x="15181" y="32254"/>
                </a:lnTo>
                <a:lnTo>
                  <a:pt x="80010" y="97155"/>
                </a:lnTo>
                <a:lnTo>
                  <a:pt x="82868" y="100965"/>
                </a:lnTo>
                <a:lnTo>
                  <a:pt x="85725" y="105409"/>
                </a:lnTo>
                <a:lnTo>
                  <a:pt x="88582" y="110278"/>
                </a:lnTo>
                <a:lnTo>
                  <a:pt x="91440" y="114476"/>
                </a:lnTo>
                <a:lnTo>
                  <a:pt x="94297" y="118227"/>
                </a:lnTo>
                <a:lnTo>
                  <a:pt x="97155" y="121681"/>
                </a:lnTo>
                <a:lnTo>
                  <a:pt x="100965" y="123983"/>
                </a:lnTo>
                <a:lnTo>
                  <a:pt x="105411" y="125518"/>
                </a:lnTo>
                <a:lnTo>
                  <a:pt x="110279" y="126541"/>
                </a:lnTo>
                <a:lnTo>
                  <a:pt x="114476" y="129128"/>
                </a:lnTo>
                <a:lnTo>
                  <a:pt x="118228" y="132758"/>
                </a:lnTo>
                <a:lnTo>
                  <a:pt x="121681" y="137082"/>
                </a:lnTo>
                <a:lnTo>
                  <a:pt x="124936" y="139966"/>
                </a:lnTo>
                <a:lnTo>
                  <a:pt x="128058" y="141888"/>
                </a:lnTo>
                <a:lnTo>
                  <a:pt x="131092" y="143169"/>
                </a:lnTo>
                <a:lnTo>
                  <a:pt x="134067" y="144976"/>
                </a:lnTo>
                <a:lnTo>
                  <a:pt x="139913" y="149524"/>
                </a:lnTo>
                <a:lnTo>
                  <a:pt x="145686" y="154720"/>
                </a:lnTo>
                <a:lnTo>
                  <a:pt x="148559" y="157439"/>
                </a:lnTo>
                <a:lnTo>
                  <a:pt x="151426" y="159252"/>
                </a:lnTo>
                <a:lnTo>
                  <a:pt x="157153" y="161266"/>
                </a:lnTo>
                <a:lnTo>
                  <a:pt x="162873" y="164701"/>
                </a:lnTo>
                <a:lnTo>
                  <a:pt x="169756" y="170116"/>
                </a:lnTo>
                <a:lnTo>
                  <a:pt x="175499" y="175606"/>
                </a:lnTo>
                <a:lnTo>
                  <a:pt x="178682" y="178714"/>
                </a:lnTo>
                <a:lnTo>
                  <a:pt x="180081" y="179150"/>
                </a:lnTo>
                <a:lnTo>
                  <a:pt x="185649" y="179764"/>
                </a:lnTo>
                <a:lnTo>
                  <a:pt x="188595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6"/>
          <p:cNvSpPr/>
          <p:nvPr/>
        </p:nvSpPr>
        <p:spPr>
          <a:xfrm>
            <a:off x="6389370" y="2726055"/>
            <a:ext cx="171450" cy="171451"/>
          </a:xfrm>
          <a:custGeom>
            <a:avLst/>
            <a:gdLst/>
            <a:ahLst/>
            <a:cxnLst/>
            <a:rect l="0" t="0" r="0" b="0"/>
            <a:pathLst>
              <a:path w="171450" h="171451">
                <a:moveTo>
                  <a:pt x="171449" y="0"/>
                </a:moveTo>
                <a:lnTo>
                  <a:pt x="166899" y="0"/>
                </a:lnTo>
                <a:lnTo>
                  <a:pt x="165558" y="952"/>
                </a:lnTo>
                <a:lnTo>
                  <a:pt x="164664" y="2540"/>
                </a:lnTo>
                <a:lnTo>
                  <a:pt x="163230" y="7380"/>
                </a:lnTo>
                <a:lnTo>
                  <a:pt x="160494" y="10582"/>
                </a:lnTo>
                <a:lnTo>
                  <a:pt x="158431" y="12770"/>
                </a:lnTo>
                <a:lnTo>
                  <a:pt x="157055" y="15181"/>
                </a:lnTo>
                <a:lnTo>
                  <a:pt x="155527" y="20399"/>
                </a:lnTo>
                <a:lnTo>
                  <a:pt x="154167" y="23125"/>
                </a:lnTo>
                <a:lnTo>
                  <a:pt x="152308" y="25894"/>
                </a:lnTo>
                <a:lnTo>
                  <a:pt x="150116" y="28692"/>
                </a:lnTo>
                <a:lnTo>
                  <a:pt x="147702" y="31510"/>
                </a:lnTo>
                <a:lnTo>
                  <a:pt x="145141" y="34342"/>
                </a:lnTo>
                <a:lnTo>
                  <a:pt x="139754" y="40028"/>
                </a:lnTo>
                <a:lnTo>
                  <a:pt x="134185" y="45730"/>
                </a:lnTo>
                <a:lnTo>
                  <a:pt x="130414" y="48584"/>
                </a:lnTo>
                <a:lnTo>
                  <a:pt x="125995" y="51439"/>
                </a:lnTo>
                <a:lnTo>
                  <a:pt x="121145" y="54295"/>
                </a:lnTo>
                <a:lnTo>
                  <a:pt x="117910" y="57152"/>
                </a:lnTo>
                <a:lnTo>
                  <a:pt x="115754" y="60008"/>
                </a:lnTo>
                <a:lnTo>
                  <a:pt x="114317" y="62865"/>
                </a:lnTo>
                <a:lnTo>
                  <a:pt x="111454" y="66675"/>
                </a:lnTo>
                <a:lnTo>
                  <a:pt x="107640" y="71120"/>
                </a:lnTo>
                <a:lnTo>
                  <a:pt x="99275" y="80186"/>
                </a:lnTo>
                <a:lnTo>
                  <a:pt x="89210" y="90645"/>
                </a:lnTo>
                <a:lnTo>
                  <a:pt x="74377" y="105622"/>
                </a:lnTo>
                <a:lnTo>
                  <a:pt x="70539" y="108515"/>
                </a:lnTo>
                <a:lnTo>
                  <a:pt x="66077" y="111396"/>
                </a:lnTo>
                <a:lnTo>
                  <a:pt x="61196" y="114268"/>
                </a:lnTo>
                <a:lnTo>
                  <a:pt x="56990" y="117136"/>
                </a:lnTo>
                <a:lnTo>
                  <a:pt x="53233" y="120001"/>
                </a:lnTo>
                <a:lnTo>
                  <a:pt x="49776" y="122863"/>
                </a:lnTo>
                <a:lnTo>
                  <a:pt x="46519" y="125724"/>
                </a:lnTo>
                <a:lnTo>
                  <a:pt x="43395" y="128583"/>
                </a:lnTo>
                <a:lnTo>
                  <a:pt x="37384" y="134300"/>
                </a:lnTo>
                <a:lnTo>
                  <a:pt x="31537" y="140016"/>
                </a:lnTo>
                <a:lnTo>
                  <a:pt x="29597" y="142874"/>
                </a:lnTo>
                <a:lnTo>
                  <a:pt x="28304" y="145732"/>
                </a:lnTo>
                <a:lnTo>
                  <a:pt x="27442" y="148589"/>
                </a:lnTo>
                <a:lnTo>
                  <a:pt x="25914" y="150495"/>
                </a:lnTo>
                <a:lnTo>
                  <a:pt x="23944" y="151765"/>
                </a:lnTo>
                <a:lnTo>
                  <a:pt x="21677" y="152611"/>
                </a:lnTo>
                <a:lnTo>
                  <a:pt x="20167" y="154128"/>
                </a:lnTo>
                <a:lnTo>
                  <a:pt x="19159" y="156092"/>
                </a:lnTo>
                <a:lnTo>
                  <a:pt x="18488" y="158354"/>
                </a:lnTo>
                <a:lnTo>
                  <a:pt x="17087" y="159861"/>
                </a:lnTo>
                <a:lnTo>
                  <a:pt x="15202" y="160867"/>
                </a:lnTo>
                <a:lnTo>
                  <a:pt x="12992" y="161537"/>
                </a:lnTo>
                <a:lnTo>
                  <a:pt x="11518" y="162936"/>
                </a:lnTo>
                <a:lnTo>
                  <a:pt x="10536" y="164821"/>
                </a:lnTo>
                <a:lnTo>
                  <a:pt x="8960" y="170140"/>
                </a:lnTo>
                <a:lnTo>
                  <a:pt x="7878" y="170577"/>
                </a:lnTo>
                <a:lnTo>
                  <a:pt x="2758" y="17119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7"/>
          <p:cNvSpPr/>
          <p:nvPr/>
        </p:nvSpPr>
        <p:spPr>
          <a:xfrm>
            <a:off x="6715125" y="2751772"/>
            <a:ext cx="197168" cy="17115"/>
          </a:xfrm>
          <a:custGeom>
            <a:avLst/>
            <a:gdLst/>
            <a:ahLst/>
            <a:cxnLst/>
            <a:rect l="0" t="0" r="0" b="0"/>
            <a:pathLst>
              <a:path w="197168" h="17115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4550" y="8220"/>
                </a:lnTo>
                <a:lnTo>
                  <a:pt x="9325" y="8416"/>
                </a:lnTo>
                <a:lnTo>
                  <a:pt x="11931" y="8468"/>
                </a:lnTo>
                <a:lnTo>
                  <a:pt x="14622" y="9455"/>
                </a:lnTo>
                <a:lnTo>
                  <a:pt x="17367" y="11066"/>
                </a:lnTo>
                <a:lnTo>
                  <a:pt x="20151" y="13092"/>
                </a:lnTo>
                <a:lnTo>
                  <a:pt x="23911" y="14443"/>
                </a:lnTo>
                <a:lnTo>
                  <a:pt x="28323" y="15344"/>
                </a:lnTo>
                <a:lnTo>
                  <a:pt x="33170" y="15944"/>
                </a:lnTo>
                <a:lnTo>
                  <a:pt x="37353" y="16345"/>
                </a:lnTo>
                <a:lnTo>
                  <a:pt x="41095" y="16611"/>
                </a:lnTo>
                <a:lnTo>
                  <a:pt x="44541" y="16789"/>
                </a:lnTo>
                <a:lnTo>
                  <a:pt x="50911" y="16987"/>
                </a:lnTo>
                <a:lnTo>
                  <a:pt x="62392" y="17098"/>
                </a:lnTo>
                <a:lnTo>
                  <a:pt x="67312" y="17114"/>
                </a:lnTo>
                <a:lnTo>
                  <a:pt x="71545" y="16172"/>
                </a:lnTo>
                <a:lnTo>
                  <a:pt x="75319" y="14591"/>
                </a:lnTo>
                <a:lnTo>
                  <a:pt x="78787" y="12585"/>
                </a:lnTo>
                <a:lnTo>
                  <a:pt x="83005" y="11248"/>
                </a:lnTo>
                <a:lnTo>
                  <a:pt x="87721" y="10356"/>
                </a:lnTo>
                <a:lnTo>
                  <a:pt x="92771" y="9762"/>
                </a:lnTo>
                <a:lnTo>
                  <a:pt x="98042" y="9365"/>
                </a:lnTo>
                <a:lnTo>
                  <a:pt x="103461" y="9101"/>
                </a:lnTo>
                <a:lnTo>
                  <a:pt x="114562" y="8807"/>
                </a:lnTo>
                <a:lnTo>
                  <a:pt x="138358" y="8603"/>
                </a:lnTo>
                <a:lnTo>
                  <a:pt x="142721" y="7641"/>
                </a:lnTo>
                <a:lnTo>
                  <a:pt x="147535" y="6046"/>
                </a:lnTo>
                <a:lnTo>
                  <a:pt x="152649" y="4031"/>
                </a:lnTo>
                <a:lnTo>
                  <a:pt x="157011" y="2687"/>
                </a:lnTo>
                <a:lnTo>
                  <a:pt x="160872" y="1792"/>
                </a:lnTo>
                <a:lnTo>
                  <a:pt x="169360" y="354"/>
                </a:lnTo>
                <a:lnTo>
                  <a:pt x="171009" y="1189"/>
                </a:lnTo>
                <a:lnTo>
                  <a:pt x="173061" y="2697"/>
                </a:lnTo>
                <a:lnTo>
                  <a:pt x="175382" y="4656"/>
                </a:lnTo>
                <a:lnTo>
                  <a:pt x="177881" y="5961"/>
                </a:lnTo>
                <a:lnTo>
                  <a:pt x="180499" y="6832"/>
                </a:lnTo>
                <a:lnTo>
                  <a:pt x="183198" y="7412"/>
                </a:lnTo>
                <a:lnTo>
                  <a:pt x="185949" y="7799"/>
                </a:lnTo>
                <a:lnTo>
                  <a:pt x="188736" y="8057"/>
                </a:lnTo>
                <a:lnTo>
                  <a:pt x="19716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8"/>
          <p:cNvSpPr/>
          <p:nvPr/>
        </p:nvSpPr>
        <p:spPr>
          <a:xfrm>
            <a:off x="6732269" y="2828925"/>
            <a:ext cx="154307" cy="17146"/>
          </a:xfrm>
          <a:custGeom>
            <a:avLst/>
            <a:gdLst/>
            <a:ahLst/>
            <a:cxnLst/>
            <a:rect l="0" t="0" r="0" b="0"/>
            <a:pathLst>
              <a:path w="154307" h="17146">
                <a:moveTo>
                  <a:pt x="0" y="0"/>
                </a:moveTo>
                <a:lnTo>
                  <a:pt x="0" y="7380"/>
                </a:lnTo>
                <a:lnTo>
                  <a:pt x="954" y="7778"/>
                </a:lnTo>
                <a:lnTo>
                  <a:pt x="4552" y="8219"/>
                </a:lnTo>
                <a:lnTo>
                  <a:pt x="9326" y="8415"/>
                </a:lnTo>
                <a:lnTo>
                  <a:pt x="17068" y="8551"/>
                </a:lnTo>
                <a:lnTo>
                  <a:pt x="131405" y="8572"/>
                </a:lnTo>
                <a:lnTo>
                  <a:pt x="133324" y="9525"/>
                </a:lnTo>
                <a:lnTo>
                  <a:pt x="134603" y="11112"/>
                </a:lnTo>
                <a:lnTo>
                  <a:pt x="135455" y="13123"/>
                </a:lnTo>
                <a:lnTo>
                  <a:pt x="136976" y="14464"/>
                </a:lnTo>
                <a:lnTo>
                  <a:pt x="138943" y="15357"/>
                </a:lnTo>
                <a:lnTo>
                  <a:pt x="144392" y="16792"/>
                </a:lnTo>
                <a:lnTo>
                  <a:pt x="147676" y="16988"/>
                </a:lnTo>
                <a:lnTo>
                  <a:pt x="154306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9"/>
          <p:cNvSpPr/>
          <p:nvPr/>
        </p:nvSpPr>
        <p:spPr>
          <a:xfrm>
            <a:off x="6955155" y="2667636"/>
            <a:ext cx="300038" cy="229867"/>
          </a:xfrm>
          <a:custGeom>
            <a:avLst/>
            <a:gdLst/>
            <a:ahLst/>
            <a:cxnLst/>
            <a:rect l="0" t="0" r="0" b="0"/>
            <a:pathLst>
              <a:path w="300038" h="229867">
                <a:moveTo>
                  <a:pt x="0" y="66991"/>
                </a:moveTo>
                <a:lnTo>
                  <a:pt x="0" y="62440"/>
                </a:lnTo>
                <a:lnTo>
                  <a:pt x="952" y="61099"/>
                </a:lnTo>
                <a:lnTo>
                  <a:pt x="2540" y="60206"/>
                </a:lnTo>
                <a:lnTo>
                  <a:pt x="4551" y="59610"/>
                </a:lnTo>
                <a:lnTo>
                  <a:pt x="4939" y="58260"/>
                </a:lnTo>
                <a:lnTo>
                  <a:pt x="4245" y="56408"/>
                </a:lnTo>
                <a:lnTo>
                  <a:pt x="838" y="51142"/>
                </a:lnTo>
                <a:lnTo>
                  <a:pt x="1511" y="49758"/>
                </a:lnTo>
                <a:lnTo>
                  <a:pt x="4799" y="45679"/>
                </a:lnTo>
                <a:lnTo>
                  <a:pt x="6056" y="43258"/>
                </a:lnTo>
                <a:lnTo>
                  <a:pt x="7454" y="38028"/>
                </a:lnTo>
                <a:lnTo>
                  <a:pt x="10615" y="32529"/>
                </a:lnTo>
                <a:lnTo>
                  <a:pt x="15196" y="26909"/>
                </a:lnTo>
                <a:lnTo>
                  <a:pt x="20406" y="21237"/>
                </a:lnTo>
                <a:lnTo>
                  <a:pt x="23129" y="19343"/>
                </a:lnTo>
                <a:lnTo>
                  <a:pt x="41734" y="11504"/>
                </a:lnTo>
                <a:lnTo>
                  <a:pt x="49663" y="6453"/>
                </a:lnTo>
                <a:lnTo>
                  <a:pt x="53111" y="3772"/>
                </a:lnTo>
                <a:lnTo>
                  <a:pt x="57314" y="1985"/>
                </a:lnTo>
                <a:lnTo>
                  <a:pt x="62022" y="794"/>
                </a:lnTo>
                <a:lnTo>
                  <a:pt x="67065" y="0"/>
                </a:lnTo>
                <a:lnTo>
                  <a:pt x="71380" y="423"/>
                </a:lnTo>
                <a:lnTo>
                  <a:pt x="75209" y="1657"/>
                </a:lnTo>
                <a:lnTo>
                  <a:pt x="78714" y="3433"/>
                </a:lnTo>
                <a:lnTo>
                  <a:pt x="87689" y="5406"/>
                </a:lnTo>
                <a:lnTo>
                  <a:pt x="92749" y="5931"/>
                </a:lnTo>
                <a:lnTo>
                  <a:pt x="97075" y="7235"/>
                </a:lnTo>
                <a:lnTo>
                  <a:pt x="104422" y="11223"/>
                </a:lnTo>
                <a:lnTo>
                  <a:pt x="110862" y="16170"/>
                </a:lnTo>
                <a:lnTo>
                  <a:pt x="113913" y="18823"/>
                </a:lnTo>
                <a:lnTo>
                  <a:pt x="115946" y="21544"/>
                </a:lnTo>
                <a:lnTo>
                  <a:pt x="118207" y="27108"/>
                </a:lnTo>
                <a:lnTo>
                  <a:pt x="121751" y="32755"/>
                </a:lnTo>
                <a:lnTo>
                  <a:pt x="124029" y="35594"/>
                </a:lnTo>
                <a:lnTo>
                  <a:pt x="125549" y="39393"/>
                </a:lnTo>
                <a:lnTo>
                  <a:pt x="126562" y="43830"/>
                </a:lnTo>
                <a:lnTo>
                  <a:pt x="127237" y="48693"/>
                </a:lnTo>
                <a:lnTo>
                  <a:pt x="127687" y="53840"/>
                </a:lnTo>
                <a:lnTo>
                  <a:pt x="127987" y="59176"/>
                </a:lnTo>
                <a:lnTo>
                  <a:pt x="128320" y="70185"/>
                </a:lnTo>
                <a:lnTo>
                  <a:pt x="128469" y="81428"/>
                </a:lnTo>
                <a:lnTo>
                  <a:pt x="127556" y="87093"/>
                </a:lnTo>
                <a:lnTo>
                  <a:pt x="125994" y="92775"/>
                </a:lnTo>
                <a:lnTo>
                  <a:pt x="124002" y="98468"/>
                </a:lnTo>
                <a:lnTo>
                  <a:pt x="121720" y="104168"/>
                </a:lnTo>
                <a:lnTo>
                  <a:pt x="119247" y="109873"/>
                </a:lnTo>
                <a:lnTo>
                  <a:pt x="113958" y="121292"/>
                </a:lnTo>
                <a:lnTo>
                  <a:pt x="108433" y="132717"/>
                </a:lnTo>
                <a:lnTo>
                  <a:pt x="105626" y="137479"/>
                </a:lnTo>
                <a:lnTo>
                  <a:pt x="102802" y="141605"/>
                </a:lnTo>
                <a:lnTo>
                  <a:pt x="99967" y="145309"/>
                </a:lnTo>
                <a:lnTo>
                  <a:pt x="97125" y="149683"/>
                </a:lnTo>
                <a:lnTo>
                  <a:pt x="94277" y="154504"/>
                </a:lnTo>
                <a:lnTo>
                  <a:pt x="91426" y="159623"/>
                </a:lnTo>
                <a:lnTo>
                  <a:pt x="88573" y="163988"/>
                </a:lnTo>
                <a:lnTo>
                  <a:pt x="85719" y="167851"/>
                </a:lnTo>
                <a:lnTo>
                  <a:pt x="80007" y="174683"/>
                </a:lnTo>
                <a:lnTo>
                  <a:pt x="74293" y="180894"/>
                </a:lnTo>
                <a:lnTo>
                  <a:pt x="65721" y="189746"/>
                </a:lnTo>
                <a:lnTo>
                  <a:pt x="63817" y="192643"/>
                </a:lnTo>
                <a:lnTo>
                  <a:pt x="61700" y="198401"/>
                </a:lnTo>
                <a:lnTo>
                  <a:pt x="58220" y="204136"/>
                </a:lnTo>
                <a:lnTo>
                  <a:pt x="52774" y="211027"/>
                </a:lnTo>
                <a:lnTo>
                  <a:pt x="47281" y="216772"/>
                </a:lnTo>
                <a:lnTo>
                  <a:pt x="42978" y="221178"/>
                </a:lnTo>
                <a:lnTo>
                  <a:pt x="47447" y="221261"/>
                </a:lnTo>
                <a:lnTo>
                  <a:pt x="48777" y="222225"/>
                </a:lnTo>
                <a:lnTo>
                  <a:pt x="49663" y="223821"/>
                </a:lnTo>
                <a:lnTo>
                  <a:pt x="51085" y="228674"/>
                </a:lnTo>
                <a:lnTo>
                  <a:pt x="52154" y="229072"/>
                </a:lnTo>
                <a:lnTo>
                  <a:pt x="61098" y="229799"/>
                </a:lnTo>
                <a:lnTo>
                  <a:pt x="95727" y="229866"/>
                </a:lnTo>
                <a:lnTo>
                  <a:pt x="100966" y="228914"/>
                </a:lnTo>
                <a:lnTo>
                  <a:pt x="107315" y="227327"/>
                </a:lnTo>
                <a:lnTo>
                  <a:pt x="114405" y="225317"/>
                </a:lnTo>
                <a:lnTo>
                  <a:pt x="121038" y="223977"/>
                </a:lnTo>
                <a:lnTo>
                  <a:pt x="127364" y="223083"/>
                </a:lnTo>
                <a:lnTo>
                  <a:pt x="133486" y="222487"/>
                </a:lnTo>
                <a:lnTo>
                  <a:pt x="140426" y="222090"/>
                </a:lnTo>
                <a:lnTo>
                  <a:pt x="155756" y="221649"/>
                </a:lnTo>
                <a:lnTo>
                  <a:pt x="162892" y="220579"/>
                </a:lnTo>
                <a:lnTo>
                  <a:pt x="169555" y="218913"/>
                </a:lnTo>
                <a:lnTo>
                  <a:pt x="175901" y="216850"/>
                </a:lnTo>
                <a:lnTo>
                  <a:pt x="182038" y="215474"/>
                </a:lnTo>
                <a:lnTo>
                  <a:pt x="188033" y="214558"/>
                </a:lnTo>
                <a:lnTo>
                  <a:pt x="193935" y="213946"/>
                </a:lnTo>
                <a:lnTo>
                  <a:pt x="199775" y="213539"/>
                </a:lnTo>
                <a:lnTo>
                  <a:pt x="205573" y="213267"/>
                </a:lnTo>
                <a:lnTo>
                  <a:pt x="217096" y="212965"/>
                </a:lnTo>
                <a:lnTo>
                  <a:pt x="228566" y="212831"/>
                </a:lnTo>
                <a:lnTo>
                  <a:pt x="234293" y="211843"/>
                </a:lnTo>
                <a:lnTo>
                  <a:pt x="240015" y="210231"/>
                </a:lnTo>
                <a:lnTo>
                  <a:pt x="245734" y="208205"/>
                </a:lnTo>
                <a:lnTo>
                  <a:pt x="251453" y="206854"/>
                </a:lnTo>
                <a:lnTo>
                  <a:pt x="257170" y="205953"/>
                </a:lnTo>
                <a:lnTo>
                  <a:pt x="262887" y="205352"/>
                </a:lnTo>
                <a:lnTo>
                  <a:pt x="271779" y="204685"/>
                </a:lnTo>
                <a:lnTo>
                  <a:pt x="278905" y="204388"/>
                </a:lnTo>
                <a:lnTo>
                  <a:pt x="289622" y="204182"/>
                </a:lnTo>
                <a:lnTo>
                  <a:pt x="300037" y="2041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0"/>
          <p:cNvSpPr/>
          <p:nvPr/>
        </p:nvSpPr>
        <p:spPr>
          <a:xfrm>
            <a:off x="6157912" y="2563230"/>
            <a:ext cx="1157171" cy="488580"/>
          </a:xfrm>
          <a:custGeom>
            <a:avLst/>
            <a:gdLst/>
            <a:ahLst/>
            <a:cxnLst/>
            <a:rect l="0" t="0" r="0" b="0"/>
            <a:pathLst>
              <a:path w="1157171" h="488580">
                <a:moveTo>
                  <a:pt x="60008" y="111390"/>
                </a:moveTo>
                <a:lnTo>
                  <a:pt x="60008" y="131789"/>
                </a:lnTo>
                <a:lnTo>
                  <a:pt x="60960" y="134515"/>
                </a:lnTo>
                <a:lnTo>
                  <a:pt x="65899" y="142900"/>
                </a:lnTo>
                <a:lnTo>
                  <a:pt x="67389" y="148572"/>
                </a:lnTo>
                <a:lnTo>
                  <a:pt x="68227" y="161671"/>
                </a:lnTo>
                <a:lnTo>
                  <a:pt x="69297" y="165865"/>
                </a:lnTo>
                <a:lnTo>
                  <a:pt x="74402" y="177272"/>
                </a:lnTo>
                <a:lnTo>
                  <a:pt x="77290" y="192294"/>
                </a:lnTo>
                <a:lnTo>
                  <a:pt x="81341" y="203227"/>
                </a:lnTo>
                <a:lnTo>
                  <a:pt x="83777" y="214436"/>
                </a:lnTo>
                <a:lnTo>
                  <a:pt x="84859" y="225768"/>
                </a:lnTo>
                <a:lnTo>
                  <a:pt x="85341" y="237155"/>
                </a:lnTo>
                <a:lnTo>
                  <a:pt x="85611" y="254275"/>
                </a:lnTo>
                <a:lnTo>
                  <a:pt x="85692" y="275964"/>
                </a:lnTo>
                <a:lnTo>
                  <a:pt x="88250" y="289626"/>
                </a:lnTo>
                <a:lnTo>
                  <a:pt x="91610" y="302048"/>
                </a:lnTo>
                <a:lnTo>
                  <a:pt x="93103" y="313919"/>
                </a:lnTo>
                <a:lnTo>
                  <a:pt x="93766" y="325545"/>
                </a:lnTo>
                <a:lnTo>
                  <a:pt x="93943" y="331313"/>
                </a:lnTo>
                <a:lnTo>
                  <a:pt x="96680" y="342801"/>
                </a:lnTo>
                <a:lnTo>
                  <a:pt x="100119" y="354257"/>
                </a:lnTo>
                <a:lnTo>
                  <a:pt x="101648" y="365698"/>
                </a:lnTo>
                <a:lnTo>
                  <a:pt x="102327" y="377133"/>
                </a:lnTo>
                <a:lnTo>
                  <a:pt x="102629" y="388565"/>
                </a:lnTo>
                <a:lnTo>
                  <a:pt x="102867" y="438662"/>
                </a:lnTo>
                <a:lnTo>
                  <a:pt x="103821" y="441013"/>
                </a:lnTo>
                <a:lnTo>
                  <a:pt x="105409" y="442581"/>
                </a:lnTo>
                <a:lnTo>
                  <a:pt x="109713" y="445276"/>
                </a:lnTo>
                <a:lnTo>
                  <a:pt x="114802" y="449649"/>
                </a:lnTo>
                <a:lnTo>
                  <a:pt x="116540" y="452148"/>
                </a:lnTo>
                <a:lnTo>
                  <a:pt x="118470" y="457465"/>
                </a:lnTo>
                <a:lnTo>
                  <a:pt x="119938" y="459264"/>
                </a:lnTo>
                <a:lnTo>
                  <a:pt x="121869" y="460464"/>
                </a:lnTo>
                <a:lnTo>
                  <a:pt x="124108" y="461263"/>
                </a:lnTo>
                <a:lnTo>
                  <a:pt x="129137" y="464691"/>
                </a:lnTo>
                <a:lnTo>
                  <a:pt x="131811" y="466939"/>
                </a:lnTo>
                <a:lnTo>
                  <a:pt x="135499" y="468438"/>
                </a:lnTo>
                <a:lnTo>
                  <a:pt x="148839" y="471499"/>
                </a:lnTo>
                <a:lnTo>
                  <a:pt x="160200" y="477063"/>
                </a:lnTo>
                <a:lnTo>
                  <a:pt x="175208" y="479135"/>
                </a:lnTo>
                <a:lnTo>
                  <a:pt x="208676" y="479930"/>
                </a:lnTo>
                <a:lnTo>
                  <a:pt x="342075" y="480007"/>
                </a:lnTo>
                <a:lnTo>
                  <a:pt x="377979" y="474115"/>
                </a:lnTo>
                <a:lnTo>
                  <a:pt x="408751" y="472229"/>
                </a:lnTo>
                <a:lnTo>
                  <a:pt x="437342" y="471670"/>
                </a:lnTo>
                <a:lnTo>
                  <a:pt x="469519" y="470552"/>
                </a:lnTo>
                <a:lnTo>
                  <a:pt x="502231" y="465564"/>
                </a:lnTo>
                <a:lnTo>
                  <a:pt x="531397" y="463663"/>
                </a:lnTo>
                <a:lnTo>
                  <a:pt x="563745" y="463099"/>
                </a:lnTo>
                <a:lnTo>
                  <a:pt x="715570" y="462863"/>
                </a:lnTo>
                <a:lnTo>
                  <a:pt x="744468" y="467413"/>
                </a:lnTo>
                <a:lnTo>
                  <a:pt x="775680" y="470243"/>
                </a:lnTo>
                <a:lnTo>
                  <a:pt x="804506" y="471082"/>
                </a:lnTo>
                <a:lnTo>
                  <a:pt x="835696" y="471330"/>
                </a:lnTo>
                <a:lnTo>
                  <a:pt x="864516" y="475954"/>
                </a:lnTo>
                <a:lnTo>
                  <a:pt x="899854" y="479206"/>
                </a:lnTo>
                <a:lnTo>
                  <a:pt x="925754" y="480722"/>
                </a:lnTo>
                <a:lnTo>
                  <a:pt x="960105" y="486745"/>
                </a:lnTo>
                <a:lnTo>
                  <a:pt x="994407" y="488217"/>
                </a:lnTo>
                <a:lnTo>
                  <a:pt x="1102598" y="488579"/>
                </a:lnTo>
                <a:lnTo>
                  <a:pt x="1107493" y="487626"/>
                </a:lnTo>
                <a:lnTo>
                  <a:pt x="1122193" y="481794"/>
                </a:lnTo>
                <a:lnTo>
                  <a:pt x="1125319" y="481199"/>
                </a:lnTo>
                <a:lnTo>
                  <a:pt x="1131332" y="477997"/>
                </a:lnTo>
                <a:lnTo>
                  <a:pt x="1142953" y="468180"/>
                </a:lnTo>
                <a:lnTo>
                  <a:pt x="1144874" y="465455"/>
                </a:lnTo>
                <a:lnTo>
                  <a:pt x="1148529" y="457069"/>
                </a:lnTo>
                <a:lnTo>
                  <a:pt x="1152760" y="451397"/>
                </a:lnTo>
                <a:lnTo>
                  <a:pt x="1154269" y="447599"/>
                </a:lnTo>
                <a:lnTo>
                  <a:pt x="1156393" y="434104"/>
                </a:lnTo>
                <a:lnTo>
                  <a:pt x="1157022" y="421744"/>
                </a:lnTo>
                <a:lnTo>
                  <a:pt x="1157170" y="408393"/>
                </a:lnTo>
                <a:lnTo>
                  <a:pt x="1154695" y="395473"/>
                </a:lnTo>
                <a:lnTo>
                  <a:pt x="1151373" y="383382"/>
                </a:lnTo>
                <a:lnTo>
                  <a:pt x="1149896" y="371657"/>
                </a:lnTo>
                <a:lnTo>
                  <a:pt x="1146700" y="357557"/>
                </a:lnTo>
                <a:lnTo>
                  <a:pt x="1143057" y="342717"/>
                </a:lnTo>
                <a:lnTo>
                  <a:pt x="1141438" y="329772"/>
                </a:lnTo>
                <a:lnTo>
                  <a:pt x="1138179" y="315128"/>
                </a:lnTo>
                <a:lnTo>
                  <a:pt x="1135976" y="307223"/>
                </a:lnTo>
                <a:lnTo>
                  <a:pt x="1130988" y="290819"/>
                </a:lnTo>
                <a:lnTo>
                  <a:pt x="1128324" y="282444"/>
                </a:lnTo>
                <a:lnTo>
                  <a:pt x="1126548" y="274004"/>
                </a:lnTo>
                <a:lnTo>
                  <a:pt x="1125365" y="265519"/>
                </a:lnTo>
                <a:lnTo>
                  <a:pt x="1124576" y="257005"/>
                </a:lnTo>
                <a:lnTo>
                  <a:pt x="1123097" y="248472"/>
                </a:lnTo>
                <a:lnTo>
                  <a:pt x="1121159" y="239925"/>
                </a:lnTo>
                <a:lnTo>
                  <a:pt x="1118915" y="231370"/>
                </a:lnTo>
                <a:lnTo>
                  <a:pt x="1116465" y="222809"/>
                </a:lnTo>
                <a:lnTo>
                  <a:pt x="1111204" y="205677"/>
                </a:lnTo>
                <a:lnTo>
                  <a:pt x="1109421" y="197108"/>
                </a:lnTo>
                <a:lnTo>
                  <a:pt x="1108231" y="188538"/>
                </a:lnTo>
                <a:lnTo>
                  <a:pt x="1107439" y="179967"/>
                </a:lnTo>
                <a:lnTo>
                  <a:pt x="1105957" y="171395"/>
                </a:lnTo>
                <a:lnTo>
                  <a:pt x="1104018" y="162823"/>
                </a:lnTo>
                <a:lnTo>
                  <a:pt x="1101772" y="154251"/>
                </a:lnTo>
                <a:lnTo>
                  <a:pt x="1100275" y="145679"/>
                </a:lnTo>
                <a:lnTo>
                  <a:pt x="1099276" y="137107"/>
                </a:lnTo>
                <a:lnTo>
                  <a:pt x="1098611" y="128534"/>
                </a:lnTo>
                <a:lnTo>
                  <a:pt x="1098167" y="119962"/>
                </a:lnTo>
                <a:lnTo>
                  <a:pt x="1097675" y="102817"/>
                </a:lnTo>
                <a:lnTo>
                  <a:pt x="1097332" y="69280"/>
                </a:lnTo>
                <a:lnTo>
                  <a:pt x="1097314" y="63314"/>
                </a:lnTo>
                <a:lnTo>
                  <a:pt x="1096351" y="58384"/>
                </a:lnTo>
                <a:lnTo>
                  <a:pt x="1091395" y="45943"/>
                </a:lnTo>
                <a:lnTo>
                  <a:pt x="1088551" y="31567"/>
                </a:lnTo>
                <a:lnTo>
                  <a:pt x="1083052" y="20852"/>
                </a:lnTo>
                <a:lnTo>
                  <a:pt x="1081432" y="14636"/>
                </a:lnTo>
                <a:lnTo>
                  <a:pt x="1080047" y="12597"/>
                </a:lnTo>
                <a:lnTo>
                  <a:pt x="1078171" y="11238"/>
                </a:lnTo>
                <a:lnTo>
                  <a:pt x="1056032" y="1973"/>
                </a:lnTo>
                <a:lnTo>
                  <a:pt x="1043784" y="548"/>
                </a:lnTo>
                <a:lnTo>
                  <a:pt x="1011374" y="0"/>
                </a:lnTo>
                <a:lnTo>
                  <a:pt x="976113" y="906"/>
                </a:lnTo>
                <a:lnTo>
                  <a:pt x="942747" y="6734"/>
                </a:lnTo>
                <a:lnTo>
                  <a:pt x="917190" y="10530"/>
                </a:lnTo>
                <a:lnTo>
                  <a:pt x="878404" y="20347"/>
                </a:lnTo>
                <a:lnTo>
                  <a:pt x="845315" y="24089"/>
                </a:lnTo>
                <a:lnTo>
                  <a:pt x="815931" y="29749"/>
                </a:lnTo>
                <a:lnTo>
                  <a:pt x="784577" y="37458"/>
                </a:lnTo>
                <a:lnTo>
                  <a:pt x="751157" y="41224"/>
                </a:lnTo>
                <a:lnTo>
                  <a:pt x="721675" y="46890"/>
                </a:lnTo>
                <a:lnTo>
                  <a:pt x="690291" y="54602"/>
                </a:lnTo>
                <a:lnTo>
                  <a:pt x="661414" y="58369"/>
                </a:lnTo>
                <a:lnTo>
                  <a:pt x="620164" y="65533"/>
                </a:lnTo>
                <a:lnTo>
                  <a:pt x="592375" y="68592"/>
                </a:lnTo>
                <a:lnTo>
                  <a:pt x="565090" y="74156"/>
                </a:lnTo>
                <a:lnTo>
                  <a:pt x="534253" y="76227"/>
                </a:lnTo>
                <a:lnTo>
                  <a:pt x="506595" y="77794"/>
                </a:lnTo>
                <a:lnTo>
                  <a:pt x="479350" y="82914"/>
                </a:lnTo>
                <a:lnTo>
                  <a:pt x="448523" y="85808"/>
                </a:lnTo>
                <a:lnTo>
                  <a:pt x="420868" y="91321"/>
                </a:lnTo>
                <a:lnTo>
                  <a:pt x="393624" y="94331"/>
                </a:lnTo>
                <a:lnTo>
                  <a:pt x="362798" y="99879"/>
                </a:lnTo>
                <a:lnTo>
                  <a:pt x="335143" y="102899"/>
                </a:lnTo>
                <a:lnTo>
                  <a:pt x="300199" y="109430"/>
                </a:lnTo>
                <a:lnTo>
                  <a:pt x="270330" y="111002"/>
                </a:lnTo>
                <a:lnTo>
                  <a:pt x="239242" y="111313"/>
                </a:lnTo>
                <a:lnTo>
                  <a:pt x="197064" y="111380"/>
                </a:lnTo>
                <a:lnTo>
                  <a:pt x="182516" y="113925"/>
                </a:lnTo>
                <a:lnTo>
                  <a:pt x="169701" y="117279"/>
                </a:lnTo>
                <a:lnTo>
                  <a:pt x="134400" y="119727"/>
                </a:lnTo>
                <a:lnTo>
                  <a:pt x="14300" y="119962"/>
                </a:lnTo>
                <a:lnTo>
                  <a:pt x="11438" y="120915"/>
                </a:lnTo>
                <a:lnTo>
                  <a:pt x="0" y="1285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1"/>
          <p:cNvSpPr/>
          <p:nvPr/>
        </p:nvSpPr>
        <p:spPr>
          <a:xfrm>
            <a:off x="5832166" y="4560570"/>
            <a:ext cx="136682" cy="145339"/>
          </a:xfrm>
          <a:custGeom>
            <a:avLst/>
            <a:gdLst/>
            <a:ahLst/>
            <a:cxnLst/>
            <a:rect l="0" t="0" r="0" b="0"/>
            <a:pathLst>
              <a:path w="136682" h="145339">
                <a:moveTo>
                  <a:pt x="25709" y="0"/>
                </a:moveTo>
                <a:lnTo>
                  <a:pt x="17138" y="0"/>
                </a:lnTo>
                <a:lnTo>
                  <a:pt x="17136" y="12770"/>
                </a:lnTo>
                <a:lnTo>
                  <a:pt x="16184" y="15181"/>
                </a:lnTo>
                <a:lnTo>
                  <a:pt x="14596" y="17740"/>
                </a:lnTo>
                <a:lnTo>
                  <a:pt x="12586" y="20399"/>
                </a:lnTo>
                <a:lnTo>
                  <a:pt x="11245" y="24077"/>
                </a:lnTo>
                <a:lnTo>
                  <a:pt x="10351" y="28434"/>
                </a:lnTo>
                <a:lnTo>
                  <a:pt x="9755" y="33243"/>
                </a:lnTo>
                <a:lnTo>
                  <a:pt x="9358" y="37402"/>
                </a:lnTo>
                <a:lnTo>
                  <a:pt x="9093" y="41127"/>
                </a:lnTo>
                <a:lnTo>
                  <a:pt x="8917" y="44563"/>
                </a:lnTo>
                <a:lnTo>
                  <a:pt x="7847" y="48758"/>
                </a:lnTo>
                <a:lnTo>
                  <a:pt x="6181" y="53461"/>
                </a:lnTo>
                <a:lnTo>
                  <a:pt x="4117" y="58500"/>
                </a:lnTo>
                <a:lnTo>
                  <a:pt x="2742" y="62813"/>
                </a:lnTo>
                <a:lnTo>
                  <a:pt x="1825" y="66640"/>
                </a:lnTo>
                <a:lnTo>
                  <a:pt x="1214" y="70144"/>
                </a:lnTo>
                <a:lnTo>
                  <a:pt x="806" y="73432"/>
                </a:lnTo>
                <a:lnTo>
                  <a:pt x="534" y="76577"/>
                </a:lnTo>
                <a:lnTo>
                  <a:pt x="353" y="79627"/>
                </a:lnTo>
                <a:lnTo>
                  <a:pt x="152" y="85554"/>
                </a:lnTo>
                <a:lnTo>
                  <a:pt x="39" y="96787"/>
                </a:lnTo>
                <a:lnTo>
                  <a:pt x="0" y="113098"/>
                </a:lnTo>
                <a:lnTo>
                  <a:pt x="950" y="115403"/>
                </a:lnTo>
                <a:lnTo>
                  <a:pt x="2535" y="116941"/>
                </a:lnTo>
                <a:lnTo>
                  <a:pt x="4545" y="117966"/>
                </a:lnTo>
                <a:lnTo>
                  <a:pt x="6837" y="119601"/>
                </a:lnTo>
                <a:lnTo>
                  <a:pt x="9318" y="121644"/>
                </a:lnTo>
                <a:lnTo>
                  <a:pt x="11924" y="123958"/>
                </a:lnTo>
                <a:lnTo>
                  <a:pt x="13661" y="126454"/>
                </a:lnTo>
                <a:lnTo>
                  <a:pt x="14820" y="129070"/>
                </a:lnTo>
                <a:lnTo>
                  <a:pt x="15591" y="131767"/>
                </a:lnTo>
                <a:lnTo>
                  <a:pt x="17059" y="133564"/>
                </a:lnTo>
                <a:lnTo>
                  <a:pt x="18990" y="134763"/>
                </a:lnTo>
                <a:lnTo>
                  <a:pt x="21230" y="135562"/>
                </a:lnTo>
                <a:lnTo>
                  <a:pt x="23675" y="137047"/>
                </a:lnTo>
                <a:lnTo>
                  <a:pt x="26258" y="138989"/>
                </a:lnTo>
                <a:lnTo>
                  <a:pt x="28932" y="141237"/>
                </a:lnTo>
                <a:lnTo>
                  <a:pt x="31667" y="142735"/>
                </a:lnTo>
                <a:lnTo>
                  <a:pt x="34444" y="143735"/>
                </a:lnTo>
                <a:lnTo>
                  <a:pt x="37247" y="144400"/>
                </a:lnTo>
                <a:lnTo>
                  <a:pt x="40068" y="144844"/>
                </a:lnTo>
                <a:lnTo>
                  <a:pt x="42902" y="145140"/>
                </a:lnTo>
                <a:lnTo>
                  <a:pt x="45743" y="145338"/>
                </a:lnTo>
                <a:lnTo>
                  <a:pt x="48590" y="144517"/>
                </a:lnTo>
                <a:lnTo>
                  <a:pt x="51441" y="143016"/>
                </a:lnTo>
                <a:lnTo>
                  <a:pt x="54293" y="141064"/>
                </a:lnTo>
                <a:lnTo>
                  <a:pt x="57147" y="139763"/>
                </a:lnTo>
                <a:lnTo>
                  <a:pt x="60003" y="138895"/>
                </a:lnTo>
                <a:lnTo>
                  <a:pt x="62859" y="138317"/>
                </a:lnTo>
                <a:lnTo>
                  <a:pt x="66668" y="137931"/>
                </a:lnTo>
                <a:lnTo>
                  <a:pt x="71112" y="137674"/>
                </a:lnTo>
                <a:lnTo>
                  <a:pt x="75980" y="137502"/>
                </a:lnTo>
                <a:lnTo>
                  <a:pt x="80178" y="136436"/>
                </a:lnTo>
                <a:lnTo>
                  <a:pt x="83929" y="134772"/>
                </a:lnTo>
                <a:lnTo>
                  <a:pt x="87383" y="132710"/>
                </a:lnTo>
                <a:lnTo>
                  <a:pt x="90637" y="130383"/>
                </a:lnTo>
                <a:lnTo>
                  <a:pt x="93759" y="127880"/>
                </a:lnTo>
                <a:lnTo>
                  <a:pt x="96793" y="125258"/>
                </a:lnTo>
                <a:lnTo>
                  <a:pt x="99768" y="122558"/>
                </a:lnTo>
                <a:lnTo>
                  <a:pt x="105614" y="117017"/>
                </a:lnTo>
                <a:lnTo>
                  <a:pt x="108507" y="113254"/>
                </a:lnTo>
                <a:lnTo>
                  <a:pt x="111387" y="108840"/>
                </a:lnTo>
                <a:lnTo>
                  <a:pt x="114260" y="103992"/>
                </a:lnTo>
                <a:lnTo>
                  <a:pt x="116175" y="99808"/>
                </a:lnTo>
                <a:lnTo>
                  <a:pt x="117452" y="96066"/>
                </a:lnTo>
                <a:lnTo>
                  <a:pt x="118303" y="92619"/>
                </a:lnTo>
                <a:lnTo>
                  <a:pt x="119823" y="89368"/>
                </a:lnTo>
                <a:lnTo>
                  <a:pt x="121790" y="86249"/>
                </a:lnTo>
                <a:lnTo>
                  <a:pt x="124052" y="83217"/>
                </a:lnTo>
                <a:lnTo>
                  <a:pt x="126513" y="80243"/>
                </a:lnTo>
                <a:lnTo>
                  <a:pt x="129107" y="77308"/>
                </a:lnTo>
                <a:lnTo>
                  <a:pt x="131788" y="74399"/>
                </a:lnTo>
                <a:lnTo>
                  <a:pt x="133576" y="71506"/>
                </a:lnTo>
                <a:lnTo>
                  <a:pt x="134768" y="68626"/>
                </a:lnTo>
                <a:lnTo>
                  <a:pt x="135562" y="65753"/>
                </a:lnTo>
                <a:lnTo>
                  <a:pt x="136091" y="62885"/>
                </a:lnTo>
                <a:lnTo>
                  <a:pt x="136445" y="60021"/>
                </a:lnTo>
                <a:lnTo>
                  <a:pt x="136681" y="57158"/>
                </a:lnTo>
                <a:lnTo>
                  <a:pt x="135885" y="54298"/>
                </a:lnTo>
                <a:lnTo>
                  <a:pt x="134402" y="51439"/>
                </a:lnTo>
                <a:lnTo>
                  <a:pt x="129729" y="44556"/>
                </a:lnTo>
                <a:lnTo>
                  <a:pt x="129090" y="41075"/>
                </a:lnTo>
                <a:lnTo>
                  <a:pt x="128919" y="38813"/>
                </a:lnTo>
                <a:lnTo>
                  <a:pt x="127853" y="37305"/>
                </a:lnTo>
                <a:lnTo>
                  <a:pt x="126190" y="36300"/>
                </a:lnTo>
                <a:lnTo>
                  <a:pt x="124128" y="35630"/>
                </a:lnTo>
                <a:lnTo>
                  <a:pt x="121802" y="35183"/>
                </a:lnTo>
                <a:lnTo>
                  <a:pt x="119299" y="34885"/>
                </a:lnTo>
                <a:lnTo>
                  <a:pt x="112987" y="34407"/>
                </a:lnTo>
                <a:lnTo>
                  <a:pt x="109584" y="34342"/>
                </a:lnTo>
                <a:lnTo>
                  <a:pt x="91323" y="34293"/>
                </a:lnTo>
                <a:lnTo>
                  <a:pt x="89454" y="35244"/>
                </a:lnTo>
                <a:lnTo>
                  <a:pt x="88208" y="36831"/>
                </a:lnTo>
                <a:lnTo>
                  <a:pt x="87377" y="38841"/>
                </a:lnTo>
                <a:lnTo>
                  <a:pt x="85871" y="41134"/>
                </a:lnTo>
                <a:lnTo>
                  <a:pt x="83915" y="43615"/>
                </a:lnTo>
                <a:lnTo>
                  <a:pt x="81657" y="46222"/>
                </a:lnTo>
                <a:lnTo>
                  <a:pt x="79200" y="48912"/>
                </a:lnTo>
                <a:lnTo>
                  <a:pt x="70159" y="58358"/>
                </a:lnTo>
                <a:lnTo>
                  <a:pt x="69629" y="59860"/>
                </a:lnTo>
                <a:lnTo>
                  <a:pt x="69042" y="64069"/>
                </a:lnTo>
                <a:lnTo>
                  <a:pt x="67932" y="66525"/>
                </a:lnTo>
                <a:lnTo>
                  <a:pt x="66240" y="69115"/>
                </a:lnTo>
                <a:lnTo>
                  <a:pt x="61231" y="75565"/>
                </a:lnTo>
                <a:lnTo>
                  <a:pt x="60546" y="78987"/>
                </a:lnTo>
                <a:lnTo>
                  <a:pt x="60364" y="81233"/>
                </a:lnTo>
                <a:lnTo>
                  <a:pt x="60242" y="83682"/>
                </a:lnTo>
                <a:lnTo>
                  <a:pt x="60107" y="88945"/>
                </a:lnTo>
                <a:lnTo>
                  <a:pt x="59999" y="115494"/>
                </a:lnTo>
                <a:lnTo>
                  <a:pt x="60952" y="117001"/>
                </a:lnTo>
                <a:lnTo>
                  <a:pt x="62539" y="118006"/>
                </a:lnTo>
                <a:lnTo>
                  <a:pt x="67380" y="119618"/>
                </a:lnTo>
                <a:lnTo>
                  <a:pt x="67777" y="120703"/>
                </a:lnTo>
                <a:lnTo>
                  <a:pt x="68218" y="124448"/>
                </a:lnTo>
                <a:lnTo>
                  <a:pt x="69288" y="125828"/>
                </a:lnTo>
                <a:lnTo>
                  <a:pt x="70954" y="126747"/>
                </a:lnTo>
                <a:lnTo>
                  <a:pt x="75921" y="128224"/>
                </a:lnTo>
                <a:lnTo>
                  <a:pt x="79140" y="128425"/>
                </a:lnTo>
                <a:lnTo>
                  <a:pt x="85716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2"/>
          <p:cNvSpPr/>
          <p:nvPr/>
        </p:nvSpPr>
        <p:spPr>
          <a:xfrm>
            <a:off x="6020752" y="4500562"/>
            <a:ext cx="120006" cy="162879"/>
          </a:xfrm>
          <a:custGeom>
            <a:avLst/>
            <a:gdLst/>
            <a:ahLst/>
            <a:cxnLst/>
            <a:rect l="0" t="0" r="0" b="0"/>
            <a:pathLst>
              <a:path w="120006" h="162879">
                <a:moveTo>
                  <a:pt x="17145" y="0"/>
                </a:moveTo>
                <a:lnTo>
                  <a:pt x="17145" y="4551"/>
                </a:lnTo>
                <a:lnTo>
                  <a:pt x="16193" y="5892"/>
                </a:lnTo>
                <a:lnTo>
                  <a:pt x="14605" y="6785"/>
                </a:lnTo>
                <a:lnTo>
                  <a:pt x="12594" y="7381"/>
                </a:lnTo>
                <a:lnTo>
                  <a:pt x="11253" y="8730"/>
                </a:lnTo>
                <a:lnTo>
                  <a:pt x="10360" y="10583"/>
                </a:lnTo>
                <a:lnTo>
                  <a:pt x="8926" y="15849"/>
                </a:lnTo>
                <a:lnTo>
                  <a:pt x="8808" y="18186"/>
                </a:lnTo>
                <a:lnTo>
                  <a:pt x="8677" y="25862"/>
                </a:lnTo>
                <a:lnTo>
                  <a:pt x="7690" y="29625"/>
                </a:lnTo>
                <a:lnTo>
                  <a:pt x="6079" y="33084"/>
                </a:lnTo>
                <a:lnTo>
                  <a:pt x="4053" y="36344"/>
                </a:lnTo>
                <a:lnTo>
                  <a:pt x="2702" y="39469"/>
                </a:lnTo>
                <a:lnTo>
                  <a:pt x="1802" y="42505"/>
                </a:lnTo>
                <a:lnTo>
                  <a:pt x="1201" y="45482"/>
                </a:lnTo>
                <a:lnTo>
                  <a:pt x="800" y="48419"/>
                </a:lnTo>
                <a:lnTo>
                  <a:pt x="534" y="51329"/>
                </a:lnTo>
                <a:lnTo>
                  <a:pt x="356" y="54222"/>
                </a:lnTo>
                <a:lnTo>
                  <a:pt x="159" y="59976"/>
                </a:lnTo>
                <a:lnTo>
                  <a:pt x="32" y="71432"/>
                </a:lnTo>
                <a:lnTo>
                  <a:pt x="0" y="122872"/>
                </a:lnTo>
                <a:lnTo>
                  <a:pt x="953" y="125730"/>
                </a:lnTo>
                <a:lnTo>
                  <a:pt x="2540" y="128588"/>
                </a:lnTo>
                <a:lnTo>
                  <a:pt x="7381" y="135467"/>
                </a:lnTo>
                <a:lnTo>
                  <a:pt x="8043" y="138947"/>
                </a:lnTo>
                <a:lnTo>
                  <a:pt x="8219" y="141209"/>
                </a:lnTo>
                <a:lnTo>
                  <a:pt x="9290" y="142717"/>
                </a:lnTo>
                <a:lnTo>
                  <a:pt x="10956" y="143722"/>
                </a:lnTo>
                <a:lnTo>
                  <a:pt x="15923" y="145335"/>
                </a:lnTo>
                <a:lnTo>
                  <a:pt x="19142" y="145556"/>
                </a:lnTo>
                <a:lnTo>
                  <a:pt x="21333" y="145615"/>
                </a:lnTo>
                <a:lnTo>
                  <a:pt x="23748" y="146607"/>
                </a:lnTo>
                <a:lnTo>
                  <a:pt x="26309" y="148220"/>
                </a:lnTo>
                <a:lnTo>
                  <a:pt x="28969" y="150249"/>
                </a:lnTo>
                <a:lnTo>
                  <a:pt x="31696" y="151600"/>
                </a:lnTo>
                <a:lnTo>
                  <a:pt x="34465" y="152502"/>
                </a:lnTo>
                <a:lnTo>
                  <a:pt x="37265" y="153103"/>
                </a:lnTo>
                <a:lnTo>
                  <a:pt x="40083" y="153504"/>
                </a:lnTo>
                <a:lnTo>
                  <a:pt x="42914" y="153771"/>
                </a:lnTo>
                <a:lnTo>
                  <a:pt x="45755" y="153949"/>
                </a:lnTo>
                <a:lnTo>
                  <a:pt x="47648" y="153115"/>
                </a:lnTo>
                <a:lnTo>
                  <a:pt x="48910" y="151607"/>
                </a:lnTo>
                <a:lnTo>
                  <a:pt x="49752" y="149649"/>
                </a:lnTo>
                <a:lnTo>
                  <a:pt x="51266" y="148344"/>
                </a:lnTo>
                <a:lnTo>
                  <a:pt x="53227" y="147473"/>
                </a:lnTo>
                <a:lnTo>
                  <a:pt x="55487" y="146893"/>
                </a:lnTo>
                <a:lnTo>
                  <a:pt x="58899" y="146507"/>
                </a:lnTo>
                <a:lnTo>
                  <a:pt x="63078" y="146248"/>
                </a:lnTo>
                <a:lnTo>
                  <a:pt x="67770" y="146076"/>
                </a:lnTo>
                <a:lnTo>
                  <a:pt x="71850" y="145009"/>
                </a:lnTo>
                <a:lnTo>
                  <a:pt x="75523" y="143346"/>
                </a:lnTo>
                <a:lnTo>
                  <a:pt x="83709" y="138382"/>
                </a:lnTo>
                <a:lnTo>
                  <a:pt x="87370" y="135163"/>
                </a:lnTo>
                <a:lnTo>
                  <a:pt x="92171" y="130558"/>
                </a:lnTo>
                <a:lnTo>
                  <a:pt x="97480" y="125336"/>
                </a:lnTo>
                <a:lnTo>
                  <a:pt x="99277" y="122610"/>
                </a:lnTo>
                <a:lnTo>
                  <a:pt x="100475" y="119840"/>
                </a:lnTo>
                <a:lnTo>
                  <a:pt x="101273" y="117041"/>
                </a:lnTo>
                <a:lnTo>
                  <a:pt x="102758" y="114222"/>
                </a:lnTo>
                <a:lnTo>
                  <a:pt x="104700" y="111391"/>
                </a:lnTo>
                <a:lnTo>
                  <a:pt x="106948" y="108550"/>
                </a:lnTo>
                <a:lnTo>
                  <a:pt x="108446" y="105704"/>
                </a:lnTo>
                <a:lnTo>
                  <a:pt x="109445" y="102855"/>
                </a:lnTo>
                <a:lnTo>
                  <a:pt x="110111" y="100002"/>
                </a:lnTo>
                <a:lnTo>
                  <a:pt x="111507" y="97148"/>
                </a:lnTo>
                <a:lnTo>
                  <a:pt x="113391" y="94293"/>
                </a:lnTo>
                <a:lnTo>
                  <a:pt x="115599" y="91437"/>
                </a:lnTo>
                <a:lnTo>
                  <a:pt x="117071" y="88580"/>
                </a:lnTo>
                <a:lnTo>
                  <a:pt x="118052" y="85723"/>
                </a:lnTo>
                <a:lnTo>
                  <a:pt x="119627" y="78846"/>
                </a:lnTo>
                <a:lnTo>
                  <a:pt x="119843" y="75365"/>
                </a:lnTo>
                <a:lnTo>
                  <a:pt x="120005" y="68977"/>
                </a:lnTo>
                <a:lnTo>
                  <a:pt x="117471" y="66217"/>
                </a:lnTo>
                <a:lnTo>
                  <a:pt x="112633" y="61234"/>
                </a:lnTo>
                <a:lnTo>
                  <a:pt x="111284" y="61778"/>
                </a:lnTo>
                <a:lnTo>
                  <a:pt x="109432" y="63093"/>
                </a:lnTo>
                <a:lnTo>
                  <a:pt x="107245" y="64922"/>
                </a:lnTo>
                <a:lnTo>
                  <a:pt x="104834" y="66141"/>
                </a:lnTo>
                <a:lnTo>
                  <a:pt x="102275" y="66954"/>
                </a:lnTo>
                <a:lnTo>
                  <a:pt x="99615" y="67496"/>
                </a:lnTo>
                <a:lnTo>
                  <a:pt x="96890" y="67857"/>
                </a:lnTo>
                <a:lnTo>
                  <a:pt x="94121" y="68098"/>
                </a:lnTo>
                <a:lnTo>
                  <a:pt x="91322" y="68259"/>
                </a:lnTo>
                <a:lnTo>
                  <a:pt x="88504" y="69318"/>
                </a:lnTo>
                <a:lnTo>
                  <a:pt x="85673" y="70977"/>
                </a:lnTo>
                <a:lnTo>
                  <a:pt x="82833" y="73036"/>
                </a:lnTo>
                <a:lnTo>
                  <a:pt x="79987" y="75361"/>
                </a:lnTo>
                <a:lnTo>
                  <a:pt x="77137" y="77863"/>
                </a:lnTo>
                <a:lnTo>
                  <a:pt x="74285" y="80483"/>
                </a:lnTo>
                <a:lnTo>
                  <a:pt x="68576" y="85935"/>
                </a:lnTo>
                <a:lnTo>
                  <a:pt x="65719" y="88723"/>
                </a:lnTo>
                <a:lnTo>
                  <a:pt x="63816" y="91534"/>
                </a:lnTo>
                <a:lnTo>
                  <a:pt x="62546" y="94360"/>
                </a:lnTo>
                <a:lnTo>
                  <a:pt x="61699" y="97197"/>
                </a:lnTo>
                <a:lnTo>
                  <a:pt x="60183" y="100040"/>
                </a:lnTo>
                <a:lnTo>
                  <a:pt x="58219" y="102888"/>
                </a:lnTo>
                <a:lnTo>
                  <a:pt x="55958" y="105740"/>
                </a:lnTo>
                <a:lnTo>
                  <a:pt x="54450" y="108594"/>
                </a:lnTo>
                <a:lnTo>
                  <a:pt x="53445" y="111448"/>
                </a:lnTo>
                <a:lnTo>
                  <a:pt x="52775" y="114304"/>
                </a:lnTo>
                <a:lnTo>
                  <a:pt x="51376" y="117160"/>
                </a:lnTo>
                <a:lnTo>
                  <a:pt x="49491" y="120017"/>
                </a:lnTo>
                <a:lnTo>
                  <a:pt x="47281" y="122874"/>
                </a:lnTo>
                <a:lnTo>
                  <a:pt x="45808" y="125731"/>
                </a:lnTo>
                <a:lnTo>
                  <a:pt x="44826" y="128588"/>
                </a:lnTo>
                <a:lnTo>
                  <a:pt x="44172" y="131445"/>
                </a:lnTo>
                <a:lnTo>
                  <a:pt x="43735" y="134303"/>
                </a:lnTo>
                <a:lnTo>
                  <a:pt x="43444" y="137160"/>
                </a:lnTo>
                <a:lnTo>
                  <a:pt x="42978" y="144039"/>
                </a:lnTo>
                <a:lnTo>
                  <a:pt x="42914" y="147520"/>
                </a:lnTo>
                <a:lnTo>
                  <a:pt x="42863" y="16287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3"/>
          <p:cNvSpPr/>
          <p:nvPr/>
        </p:nvSpPr>
        <p:spPr>
          <a:xfrm>
            <a:off x="8361152" y="4500562"/>
            <a:ext cx="85606" cy="102871"/>
          </a:xfrm>
          <a:custGeom>
            <a:avLst/>
            <a:gdLst/>
            <a:ahLst/>
            <a:cxnLst/>
            <a:rect l="0" t="0" r="0" b="0"/>
            <a:pathLst>
              <a:path w="85606" h="102871">
                <a:moveTo>
                  <a:pt x="17038" y="68580"/>
                </a:moveTo>
                <a:lnTo>
                  <a:pt x="12487" y="68580"/>
                </a:lnTo>
                <a:lnTo>
                  <a:pt x="11146" y="67628"/>
                </a:lnTo>
                <a:lnTo>
                  <a:pt x="10252" y="66041"/>
                </a:lnTo>
                <a:lnTo>
                  <a:pt x="8819" y="61199"/>
                </a:lnTo>
                <a:lnTo>
                  <a:pt x="7748" y="60802"/>
                </a:lnTo>
                <a:lnTo>
                  <a:pt x="6083" y="60537"/>
                </a:lnTo>
                <a:lnTo>
                  <a:pt x="4018" y="60361"/>
                </a:lnTo>
                <a:lnTo>
                  <a:pt x="2644" y="59291"/>
                </a:lnTo>
                <a:lnTo>
                  <a:pt x="1727" y="57625"/>
                </a:lnTo>
                <a:lnTo>
                  <a:pt x="1116" y="55561"/>
                </a:lnTo>
                <a:lnTo>
                  <a:pt x="708" y="53234"/>
                </a:lnTo>
                <a:lnTo>
                  <a:pt x="436" y="50729"/>
                </a:lnTo>
                <a:lnTo>
                  <a:pt x="0" y="44417"/>
                </a:lnTo>
                <a:lnTo>
                  <a:pt x="917" y="42946"/>
                </a:lnTo>
                <a:lnTo>
                  <a:pt x="2480" y="41013"/>
                </a:lnTo>
                <a:lnTo>
                  <a:pt x="4475" y="38772"/>
                </a:lnTo>
                <a:lnTo>
                  <a:pt x="5805" y="36326"/>
                </a:lnTo>
                <a:lnTo>
                  <a:pt x="6693" y="33742"/>
                </a:lnTo>
                <a:lnTo>
                  <a:pt x="7284" y="31067"/>
                </a:lnTo>
                <a:lnTo>
                  <a:pt x="8630" y="29284"/>
                </a:lnTo>
                <a:lnTo>
                  <a:pt x="10479" y="28095"/>
                </a:lnTo>
                <a:lnTo>
                  <a:pt x="12666" y="27303"/>
                </a:lnTo>
                <a:lnTo>
                  <a:pt x="15076" y="25822"/>
                </a:lnTo>
                <a:lnTo>
                  <a:pt x="17635" y="23882"/>
                </a:lnTo>
                <a:lnTo>
                  <a:pt x="20293" y="21636"/>
                </a:lnTo>
                <a:lnTo>
                  <a:pt x="22066" y="19187"/>
                </a:lnTo>
                <a:lnTo>
                  <a:pt x="23247" y="16601"/>
                </a:lnTo>
                <a:lnTo>
                  <a:pt x="24035" y="13925"/>
                </a:lnTo>
                <a:lnTo>
                  <a:pt x="25513" y="11189"/>
                </a:lnTo>
                <a:lnTo>
                  <a:pt x="27449" y="8412"/>
                </a:lnTo>
                <a:lnTo>
                  <a:pt x="32852" y="1662"/>
                </a:lnTo>
                <a:lnTo>
                  <a:pt x="34248" y="1108"/>
                </a:lnTo>
                <a:lnTo>
                  <a:pt x="36131" y="739"/>
                </a:lnTo>
                <a:lnTo>
                  <a:pt x="38339" y="493"/>
                </a:lnTo>
                <a:lnTo>
                  <a:pt x="40763" y="328"/>
                </a:lnTo>
                <a:lnTo>
                  <a:pt x="43333" y="219"/>
                </a:lnTo>
                <a:lnTo>
                  <a:pt x="48727" y="97"/>
                </a:lnTo>
                <a:lnTo>
                  <a:pt x="85126" y="0"/>
                </a:lnTo>
                <a:lnTo>
                  <a:pt x="85399" y="2540"/>
                </a:lnTo>
                <a:lnTo>
                  <a:pt x="85472" y="4551"/>
                </a:lnTo>
                <a:lnTo>
                  <a:pt x="85575" y="11932"/>
                </a:lnTo>
                <a:lnTo>
                  <a:pt x="85605" y="20151"/>
                </a:lnTo>
                <a:lnTo>
                  <a:pt x="84657" y="22007"/>
                </a:lnTo>
                <a:lnTo>
                  <a:pt x="83072" y="23244"/>
                </a:lnTo>
                <a:lnTo>
                  <a:pt x="81062" y="24068"/>
                </a:lnTo>
                <a:lnTo>
                  <a:pt x="79724" y="25571"/>
                </a:lnTo>
                <a:lnTo>
                  <a:pt x="78832" y="27525"/>
                </a:lnTo>
                <a:lnTo>
                  <a:pt x="78236" y="29780"/>
                </a:lnTo>
                <a:lnTo>
                  <a:pt x="76886" y="32236"/>
                </a:lnTo>
                <a:lnTo>
                  <a:pt x="75035" y="34825"/>
                </a:lnTo>
                <a:lnTo>
                  <a:pt x="69769" y="41275"/>
                </a:lnTo>
                <a:lnTo>
                  <a:pt x="68385" y="42757"/>
                </a:lnTo>
                <a:lnTo>
                  <a:pt x="64305" y="46943"/>
                </a:lnTo>
                <a:lnTo>
                  <a:pt x="61885" y="48440"/>
                </a:lnTo>
                <a:lnTo>
                  <a:pt x="59318" y="49438"/>
                </a:lnTo>
                <a:lnTo>
                  <a:pt x="56655" y="50104"/>
                </a:lnTo>
                <a:lnTo>
                  <a:pt x="53927" y="51500"/>
                </a:lnTo>
                <a:lnTo>
                  <a:pt x="51156" y="53384"/>
                </a:lnTo>
                <a:lnTo>
                  <a:pt x="44415" y="58699"/>
                </a:lnTo>
                <a:lnTo>
                  <a:pt x="42909" y="60088"/>
                </a:lnTo>
                <a:lnTo>
                  <a:pt x="35520" y="67273"/>
                </a:lnTo>
                <a:lnTo>
                  <a:pt x="34122" y="67709"/>
                </a:lnTo>
                <a:lnTo>
                  <a:pt x="32238" y="67999"/>
                </a:lnTo>
                <a:lnTo>
                  <a:pt x="26919" y="68466"/>
                </a:lnTo>
                <a:lnTo>
                  <a:pt x="26483" y="69456"/>
                </a:lnTo>
                <a:lnTo>
                  <a:pt x="26192" y="71069"/>
                </a:lnTo>
                <a:lnTo>
                  <a:pt x="25621" y="77047"/>
                </a:lnTo>
                <a:lnTo>
                  <a:pt x="25610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4"/>
          <p:cNvSpPr/>
          <p:nvPr/>
        </p:nvSpPr>
        <p:spPr>
          <a:xfrm>
            <a:off x="8429625" y="4646295"/>
            <a:ext cx="17145" cy="17143"/>
          </a:xfrm>
          <a:custGeom>
            <a:avLst/>
            <a:gdLst/>
            <a:ahLst/>
            <a:cxnLst/>
            <a:rect l="0" t="0" r="0" b="0"/>
            <a:pathLst>
              <a:path w="17145" h="17143">
                <a:moveTo>
                  <a:pt x="0" y="8572"/>
                </a:moveTo>
                <a:lnTo>
                  <a:pt x="0" y="16792"/>
                </a:lnTo>
                <a:lnTo>
                  <a:pt x="952" y="16909"/>
                </a:lnTo>
                <a:lnTo>
                  <a:pt x="2540" y="16988"/>
                </a:lnTo>
                <a:lnTo>
                  <a:pt x="8467" y="17142"/>
                </a:lnTo>
                <a:lnTo>
                  <a:pt x="11065" y="14603"/>
                </a:lnTo>
                <a:lnTo>
                  <a:pt x="17113" y="8603"/>
                </a:lnTo>
                <a:lnTo>
                  <a:pt x="1714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5"/>
          <p:cNvSpPr/>
          <p:nvPr/>
        </p:nvSpPr>
        <p:spPr>
          <a:xfrm>
            <a:off x="7756107" y="2649414"/>
            <a:ext cx="236321" cy="290907"/>
          </a:xfrm>
          <a:custGeom>
            <a:avLst/>
            <a:gdLst/>
            <a:ahLst/>
            <a:cxnLst/>
            <a:rect l="0" t="0" r="0" b="0"/>
            <a:pathLst>
              <a:path w="236321" h="290907">
                <a:moveTo>
                  <a:pt x="47725" y="25206"/>
                </a:moveTo>
                <a:lnTo>
                  <a:pt x="39507" y="25206"/>
                </a:lnTo>
                <a:lnTo>
                  <a:pt x="32414" y="31991"/>
                </a:lnTo>
                <a:lnTo>
                  <a:pt x="31803" y="32586"/>
                </a:lnTo>
                <a:lnTo>
                  <a:pt x="31395" y="33936"/>
                </a:lnTo>
                <a:lnTo>
                  <a:pt x="30741" y="42946"/>
                </a:lnTo>
                <a:lnTo>
                  <a:pt x="30687" y="45605"/>
                </a:lnTo>
                <a:lnTo>
                  <a:pt x="29699" y="48331"/>
                </a:lnTo>
                <a:lnTo>
                  <a:pt x="26062" y="53898"/>
                </a:lnTo>
                <a:lnTo>
                  <a:pt x="23810" y="62088"/>
                </a:lnTo>
                <a:lnTo>
                  <a:pt x="23209" y="66939"/>
                </a:lnTo>
                <a:lnTo>
                  <a:pt x="22808" y="72078"/>
                </a:lnTo>
                <a:lnTo>
                  <a:pt x="22542" y="77409"/>
                </a:lnTo>
                <a:lnTo>
                  <a:pt x="22363" y="82868"/>
                </a:lnTo>
                <a:lnTo>
                  <a:pt x="22113" y="104203"/>
                </a:lnTo>
                <a:lnTo>
                  <a:pt x="21126" y="111208"/>
                </a:lnTo>
                <a:lnTo>
                  <a:pt x="19514" y="117783"/>
                </a:lnTo>
                <a:lnTo>
                  <a:pt x="17488" y="124072"/>
                </a:lnTo>
                <a:lnTo>
                  <a:pt x="16137" y="131121"/>
                </a:lnTo>
                <a:lnTo>
                  <a:pt x="15237" y="138678"/>
                </a:lnTo>
                <a:lnTo>
                  <a:pt x="14636" y="146574"/>
                </a:lnTo>
                <a:lnTo>
                  <a:pt x="14236" y="154695"/>
                </a:lnTo>
                <a:lnTo>
                  <a:pt x="13791" y="171339"/>
                </a:lnTo>
                <a:lnTo>
                  <a:pt x="13466" y="215028"/>
                </a:lnTo>
                <a:lnTo>
                  <a:pt x="13436" y="263453"/>
                </a:lnTo>
                <a:lnTo>
                  <a:pt x="14388" y="267857"/>
                </a:lnTo>
                <a:lnTo>
                  <a:pt x="19326" y="278607"/>
                </a:lnTo>
                <a:lnTo>
                  <a:pt x="21213" y="286872"/>
                </a:lnTo>
                <a:lnTo>
                  <a:pt x="21998" y="290906"/>
                </a:lnTo>
                <a:lnTo>
                  <a:pt x="17454" y="286388"/>
                </a:lnTo>
                <a:lnTo>
                  <a:pt x="16114" y="284100"/>
                </a:lnTo>
                <a:lnTo>
                  <a:pt x="13276" y="276328"/>
                </a:lnTo>
                <a:lnTo>
                  <a:pt x="7779" y="267993"/>
                </a:lnTo>
                <a:lnTo>
                  <a:pt x="6158" y="262334"/>
                </a:lnTo>
                <a:lnTo>
                  <a:pt x="5439" y="254103"/>
                </a:lnTo>
                <a:lnTo>
                  <a:pt x="5247" y="249242"/>
                </a:lnTo>
                <a:lnTo>
                  <a:pt x="4166" y="243143"/>
                </a:lnTo>
                <a:lnTo>
                  <a:pt x="2493" y="236220"/>
                </a:lnTo>
                <a:lnTo>
                  <a:pt x="425" y="228747"/>
                </a:lnTo>
                <a:lnTo>
                  <a:pt x="0" y="221859"/>
                </a:lnTo>
                <a:lnTo>
                  <a:pt x="669" y="215363"/>
                </a:lnTo>
                <a:lnTo>
                  <a:pt x="2066" y="209127"/>
                </a:lnTo>
                <a:lnTo>
                  <a:pt x="2998" y="202113"/>
                </a:lnTo>
                <a:lnTo>
                  <a:pt x="3620" y="194579"/>
                </a:lnTo>
                <a:lnTo>
                  <a:pt x="4310" y="179540"/>
                </a:lnTo>
                <a:lnTo>
                  <a:pt x="4617" y="166506"/>
                </a:lnTo>
                <a:lnTo>
                  <a:pt x="5651" y="159411"/>
                </a:lnTo>
                <a:lnTo>
                  <a:pt x="7293" y="151823"/>
                </a:lnTo>
                <a:lnTo>
                  <a:pt x="9340" y="143907"/>
                </a:lnTo>
                <a:lnTo>
                  <a:pt x="10705" y="136725"/>
                </a:lnTo>
                <a:lnTo>
                  <a:pt x="11615" y="130032"/>
                </a:lnTo>
                <a:lnTo>
                  <a:pt x="12222" y="123665"/>
                </a:lnTo>
                <a:lnTo>
                  <a:pt x="12627" y="116563"/>
                </a:lnTo>
                <a:lnTo>
                  <a:pt x="13076" y="101051"/>
                </a:lnTo>
                <a:lnTo>
                  <a:pt x="14148" y="93867"/>
                </a:lnTo>
                <a:lnTo>
                  <a:pt x="15816" y="87172"/>
                </a:lnTo>
                <a:lnTo>
                  <a:pt x="17879" y="80804"/>
                </a:lnTo>
                <a:lnTo>
                  <a:pt x="20209" y="74654"/>
                </a:lnTo>
                <a:lnTo>
                  <a:pt x="22713" y="68648"/>
                </a:lnTo>
                <a:lnTo>
                  <a:pt x="25335" y="62740"/>
                </a:lnTo>
                <a:lnTo>
                  <a:pt x="28036" y="57848"/>
                </a:lnTo>
                <a:lnTo>
                  <a:pt x="33577" y="49873"/>
                </a:lnTo>
                <a:lnTo>
                  <a:pt x="37341" y="45461"/>
                </a:lnTo>
                <a:lnTo>
                  <a:pt x="41755" y="40614"/>
                </a:lnTo>
                <a:lnTo>
                  <a:pt x="46602" y="35478"/>
                </a:lnTo>
                <a:lnTo>
                  <a:pt x="51738" y="31101"/>
                </a:lnTo>
                <a:lnTo>
                  <a:pt x="57069" y="27231"/>
                </a:lnTo>
                <a:lnTo>
                  <a:pt x="62527" y="23698"/>
                </a:lnTo>
                <a:lnTo>
                  <a:pt x="67118" y="20391"/>
                </a:lnTo>
                <a:lnTo>
                  <a:pt x="71131" y="17233"/>
                </a:lnTo>
                <a:lnTo>
                  <a:pt x="74759" y="14176"/>
                </a:lnTo>
                <a:lnTo>
                  <a:pt x="79083" y="11185"/>
                </a:lnTo>
                <a:lnTo>
                  <a:pt x="83871" y="8238"/>
                </a:lnTo>
                <a:lnTo>
                  <a:pt x="88966" y="5322"/>
                </a:lnTo>
                <a:lnTo>
                  <a:pt x="94269" y="3377"/>
                </a:lnTo>
                <a:lnTo>
                  <a:pt x="99710" y="2081"/>
                </a:lnTo>
                <a:lnTo>
                  <a:pt x="105241" y="1217"/>
                </a:lnTo>
                <a:lnTo>
                  <a:pt x="110834" y="640"/>
                </a:lnTo>
                <a:lnTo>
                  <a:pt x="116469" y="256"/>
                </a:lnTo>
                <a:lnTo>
                  <a:pt x="122129" y="0"/>
                </a:lnTo>
                <a:lnTo>
                  <a:pt x="126856" y="782"/>
                </a:lnTo>
                <a:lnTo>
                  <a:pt x="130958" y="2256"/>
                </a:lnTo>
                <a:lnTo>
                  <a:pt x="138057" y="5481"/>
                </a:lnTo>
                <a:lnTo>
                  <a:pt x="144388" y="6914"/>
                </a:lnTo>
                <a:lnTo>
                  <a:pt x="150377" y="10091"/>
                </a:lnTo>
                <a:lnTo>
                  <a:pt x="153307" y="12272"/>
                </a:lnTo>
                <a:lnTo>
                  <a:pt x="159102" y="19775"/>
                </a:lnTo>
                <a:lnTo>
                  <a:pt x="164854" y="28507"/>
                </a:lnTo>
                <a:lnTo>
                  <a:pt x="170585" y="35563"/>
                </a:lnTo>
                <a:lnTo>
                  <a:pt x="173767" y="41874"/>
                </a:lnTo>
                <a:lnTo>
                  <a:pt x="175181" y="48806"/>
                </a:lnTo>
                <a:lnTo>
                  <a:pt x="175558" y="53322"/>
                </a:lnTo>
                <a:lnTo>
                  <a:pt x="175809" y="58237"/>
                </a:lnTo>
                <a:lnTo>
                  <a:pt x="176090" y="68779"/>
                </a:lnTo>
                <a:lnTo>
                  <a:pt x="176164" y="74257"/>
                </a:lnTo>
                <a:lnTo>
                  <a:pt x="175261" y="78861"/>
                </a:lnTo>
                <a:lnTo>
                  <a:pt x="171718" y="86518"/>
                </a:lnTo>
                <a:lnTo>
                  <a:pt x="164369" y="100734"/>
                </a:lnTo>
                <a:lnTo>
                  <a:pt x="160730" y="105085"/>
                </a:lnTo>
                <a:lnTo>
                  <a:pt x="156399" y="108939"/>
                </a:lnTo>
                <a:lnTo>
                  <a:pt x="151607" y="112460"/>
                </a:lnTo>
                <a:lnTo>
                  <a:pt x="138663" y="121453"/>
                </a:lnTo>
                <a:lnTo>
                  <a:pt x="131210" y="126518"/>
                </a:lnTo>
                <a:lnTo>
                  <a:pt x="124336" y="129895"/>
                </a:lnTo>
                <a:lnTo>
                  <a:pt x="117850" y="132146"/>
                </a:lnTo>
                <a:lnTo>
                  <a:pt x="111619" y="133647"/>
                </a:lnTo>
                <a:lnTo>
                  <a:pt x="105561" y="135599"/>
                </a:lnTo>
                <a:lnTo>
                  <a:pt x="99618" y="137854"/>
                </a:lnTo>
                <a:lnTo>
                  <a:pt x="93751" y="140310"/>
                </a:lnTo>
                <a:lnTo>
                  <a:pt x="87934" y="142899"/>
                </a:lnTo>
                <a:lnTo>
                  <a:pt x="76390" y="148316"/>
                </a:lnTo>
                <a:lnTo>
                  <a:pt x="70645" y="150142"/>
                </a:lnTo>
                <a:lnTo>
                  <a:pt x="64910" y="151359"/>
                </a:lnTo>
                <a:lnTo>
                  <a:pt x="59181" y="152170"/>
                </a:lnTo>
                <a:lnTo>
                  <a:pt x="53458" y="153664"/>
                </a:lnTo>
                <a:lnTo>
                  <a:pt x="47737" y="155612"/>
                </a:lnTo>
                <a:lnTo>
                  <a:pt x="42018" y="157863"/>
                </a:lnTo>
                <a:lnTo>
                  <a:pt x="36301" y="159364"/>
                </a:lnTo>
                <a:lnTo>
                  <a:pt x="30584" y="160365"/>
                </a:lnTo>
                <a:lnTo>
                  <a:pt x="16823" y="161970"/>
                </a:lnTo>
                <a:lnTo>
                  <a:pt x="9888" y="162249"/>
                </a:lnTo>
                <a:lnTo>
                  <a:pt x="2518" y="162361"/>
                </a:lnTo>
                <a:lnTo>
                  <a:pt x="11" y="162364"/>
                </a:lnTo>
                <a:lnTo>
                  <a:pt x="2072" y="162365"/>
                </a:lnTo>
                <a:lnTo>
                  <a:pt x="3954" y="163317"/>
                </a:lnTo>
                <a:lnTo>
                  <a:pt x="11156" y="168257"/>
                </a:lnTo>
                <a:lnTo>
                  <a:pt x="16549" y="169746"/>
                </a:lnTo>
                <a:lnTo>
                  <a:pt x="22122" y="172948"/>
                </a:lnTo>
                <a:lnTo>
                  <a:pt x="28726" y="177547"/>
                </a:lnTo>
                <a:lnTo>
                  <a:pt x="33154" y="180106"/>
                </a:lnTo>
                <a:lnTo>
                  <a:pt x="43154" y="185491"/>
                </a:lnTo>
                <a:lnTo>
                  <a:pt x="70736" y="199548"/>
                </a:lnTo>
                <a:lnTo>
                  <a:pt x="77353" y="202394"/>
                </a:lnTo>
                <a:lnTo>
                  <a:pt x="84622" y="205243"/>
                </a:lnTo>
                <a:lnTo>
                  <a:pt x="92326" y="208096"/>
                </a:lnTo>
                <a:lnTo>
                  <a:pt x="99366" y="210950"/>
                </a:lnTo>
                <a:lnTo>
                  <a:pt x="105965" y="213805"/>
                </a:lnTo>
                <a:lnTo>
                  <a:pt x="118377" y="219518"/>
                </a:lnTo>
                <a:lnTo>
                  <a:pt x="130244" y="225231"/>
                </a:lnTo>
                <a:lnTo>
                  <a:pt x="136074" y="227136"/>
                </a:lnTo>
                <a:lnTo>
                  <a:pt x="141868" y="228406"/>
                </a:lnTo>
                <a:lnTo>
                  <a:pt x="147633" y="229252"/>
                </a:lnTo>
                <a:lnTo>
                  <a:pt x="153384" y="230770"/>
                </a:lnTo>
                <a:lnTo>
                  <a:pt x="159122" y="232733"/>
                </a:lnTo>
                <a:lnTo>
                  <a:pt x="164852" y="234995"/>
                </a:lnTo>
                <a:lnTo>
                  <a:pt x="170577" y="236502"/>
                </a:lnTo>
                <a:lnTo>
                  <a:pt x="176299" y="237508"/>
                </a:lnTo>
                <a:lnTo>
                  <a:pt x="182019" y="238178"/>
                </a:lnTo>
                <a:lnTo>
                  <a:pt x="187736" y="239577"/>
                </a:lnTo>
                <a:lnTo>
                  <a:pt x="193453" y="241462"/>
                </a:lnTo>
                <a:lnTo>
                  <a:pt x="199170" y="243672"/>
                </a:lnTo>
                <a:lnTo>
                  <a:pt x="203934" y="245145"/>
                </a:lnTo>
                <a:lnTo>
                  <a:pt x="208061" y="246127"/>
                </a:lnTo>
                <a:lnTo>
                  <a:pt x="211766" y="246781"/>
                </a:lnTo>
                <a:lnTo>
                  <a:pt x="216140" y="247218"/>
                </a:lnTo>
                <a:lnTo>
                  <a:pt x="220962" y="247509"/>
                </a:lnTo>
                <a:lnTo>
                  <a:pt x="236320" y="2480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6"/>
          <p:cNvSpPr/>
          <p:nvPr/>
        </p:nvSpPr>
        <p:spPr>
          <a:xfrm>
            <a:off x="8043862" y="2658697"/>
            <a:ext cx="152537" cy="263183"/>
          </a:xfrm>
          <a:custGeom>
            <a:avLst/>
            <a:gdLst/>
            <a:ahLst/>
            <a:cxnLst/>
            <a:rect l="0" t="0" r="0" b="0"/>
            <a:pathLst>
              <a:path w="152537" h="263183">
                <a:moveTo>
                  <a:pt x="111443" y="15923"/>
                </a:moveTo>
                <a:lnTo>
                  <a:pt x="111443" y="11372"/>
                </a:lnTo>
                <a:lnTo>
                  <a:pt x="110490" y="10031"/>
                </a:lnTo>
                <a:lnTo>
                  <a:pt x="108903" y="9137"/>
                </a:lnTo>
                <a:lnTo>
                  <a:pt x="104062" y="7703"/>
                </a:lnTo>
                <a:lnTo>
                  <a:pt x="103664" y="6633"/>
                </a:lnTo>
                <a:lnTo>
                  <a:pt x="103224" y="2904"/>
                </a:lnTo>
                <a:lnTo>
                  <a:pt x="102153" y="1528"/>
                </a:lnTo>
                <a:lnTo>
                  <a:pt x="100487" y="611"/>
                </a:lnTo>
                <a:lnTo>
                  <a:pt x="98423" y="0"/>
                </a:lnTo>
                <a:lnTo>
                  <a:pt x="96096" y="545"/>
                </a:lnTo>
                <a:lnTo>
                  <a:pt x="93591" y="1861"/>
                </a:lnTo>
                <a:lnTo>
                  <a:pt x="90970" y="3691"/>
                </a:lnTo>
                <a:lnTo>
                  <a:pt x="87316" y="4910"/>
                </a:lnTo>
                <a:lnTo>
                  <a:pt x="82976" y="5724"/>
                </a:lnTo>
                <a:lnTo>
                  <a:pt x="78178" y="6266"/>
                </a:lnTo>
                <a:lnTo>
                  <a:pt x="74026" y="7580"/>
                </a:lnTo>
                <a:lnTo>
                  <a:pt x="70306" y="9408"/>
                </a:lnTo>
                <a:lnTo>
                  <a:pt x="66873" y="11579"/>
                </a:lnTo>
                <a:lnTo>
                  <a:pt x="62679" y="14932"/>
                </a:lnTo>
                <a:lnTo>
                  <a:pt x="57979" y="19072"/>
                </a:lnTo>
                <a:lnTo>
                  <a:pt x="52940" y="23737"/>
                </a:lnTo>
                <a:lnTo>
                  <a:pt x="47676" y="27800"/>
                </a:lnTo>
                <a:lnTo>
                  <a:pt x="42262" y="31461"/>
                </a:lnTo>
                <a:lnTo>
                  <a:pt x="36747" y="34854"/>
                </a:lnTo>
                <a:lnTo>
                  <a:pt x="32117" y="38069"/>
                </a:lnTo>
                <a:lnTo>
                  <a:pt x="28080" y="41164"/>
                </a:lnTo>
                <a:lnTo>
                  <a:pt x="24435" y="44180"/>
                </a:lnTo>
                <a:lnTo>
                  <a:pt x="20100" y="48096"/>
                </a:lnTo>
                <a:lnTo>
                  <a:pt x="10204" y="57527"/>
                </a:lnTo>
                <a:lnTo>
                  <a:pt x="6802" y="61756"/>
                </a:lnTo>
                <a:lnTo>
                  <a:pt x="3023" y="68996"/>
                </a:lnTo>
                <a:lnTo>
                  <a:pt x="1343" y="75388"/>
                </a:lnTo>
                <a:lnTo>
                  <a:pt x="598" y="82357"/>
                </a:lnTo>
                <a:lnTo>
                  <a:pt x="398" y="86882"/>
                </a:lnTo>
                <a:lnTo>
                  <a:pt x="119" y="99813"/>
                </a:lnTo>
                <a:lnTo>
                  <a:pt x="78" y="103282"/>
                </a:lnTo>
                <a:lnTo>
                  <a:pt x="1005" y="105594"/>
                </a:lnTo>
                <a:lnTo>
                  <a:pt x="2575" y="107136"/>
                </a:lnTo>
                <a:lnTo>
                  <a:pt x="32085" y="121971"/>
                </a:lnTo>
                <a:lnTo>
                  <a:pt x="38536" y="123769"/>
                </a:lnTo>
                <a:lnTo>
                  <a:pt x="45692" y="124968"/>
                </a:lnTo>
                <a:lnTo>
                  <a:pt x="53322" y="125767"/>
                </a:lnTo>
                <a:lnTo>
                  <a:pt x="60313" y="127252"/>
                </a:lnTo>
                <a:lnTo>
                  <a:pt x="66879" y="129195"/>
                </a:lnTo>
                <a:lnTo>
                  <a:pt x="73161" y="131442"/>
                </a:lnTo>
                <a:lnTo>
                  <a:pt x="79254" y="133893"/>
                </a:lnTo>
                <a:lnTo>
                  <a:pt x="85220" y="136480"/>
                </a:lnTo>
                <a:lnTo>
                  <a:pt x="91104" y="139156"/>
                </a:lnTo>
                <a:lnTo>
                  <a:pt x="97884" y="141893"/>
                </a:lnTo>
                <a:lnTo>
                  <a:pt x="113037" y="147475"/>
                </a:lnTo>
                <a:lnTo>
                  <a:pt x="119173" y="150296"/>
                </a:lnTo>
                <a:lnTo>
                  <a:pt x="124216" y="153130"/>
                </a:lnTo>
                <a:lnTo>
                  <a:pt x="128531" y="155972"/>
                </a:lnTo>
                <a:lnTo>
                  <a:pt x="132360" y="159771"/>
                </a:lnTo>
                <a:lnTo>
                  <a:pt x="135865" y="164209"/>
                </a:lnTo>
                <a:lnTo>
                  <a:pt x="139154" y="169073"/>
                </a:lnTo>
                <a:lnTo>
                  <a:pt x="142299" y="173268"/>
                </a:lnTo>
                <a:lnTo>
                  <a:pt x="145348" y="177017"/>
                </a:lnTo>
                <a:lnTo>
                  <a:pt x="148334" y="180469"/>
                </a:lnTo>
                <a:lnTo>
                  <a:pt x="150324" y="184675"/>
                </a:lnTo>
                <a:lnTo>
                  <a:pt x="151651" y="189384"/>
                </a:lnTo>
                <a:lnTo>
                  <a:pt x="152536" y="194429"/>
                </a:lnTo>
                <a:lnTo>
                  <a:pt x="152174" y="198744"/>
                </a:lnTo>
                <a:lnTo>
                  <a:pt x="150978" y="202574"/>
                </a:lnTo>
                <a:lnTo>
                  <a:pt x="149230" y="206079"/>
                </a:lnTo>
                <a:lnTo>
                  <a:pt x="146159" y="210321"/>
                </a:lnTo>
                <a:lnTo>
                  <a:pt x="142207" y="215054"/>
                </a:lnTo>
                <a:lnTo>
                  <a:pt x="137668" y="220114"/>
                </a:lnTo>
                <a:lnTo>
                  <a:pt x="132735" y="224441"/>
                </a:lnTo>
                <a:lnTo>
                  <a:pt x="127543" y="228277"/>
                </a:lnTo>
                <a:lnTo>
                  <a:pt x="122176" y="231787"/>
                </a:lnTo>
                <a:lnTo>
                  <a:pt x="116694" y="235080"/>
                </a:lnTo>
                <a:lnTo>
                  <a:pt x="111133" y="238228"/>
                </a:lnTo>
                <a:lnTo>
                  <a:pt x="99875" y="244265"/>
                </a:lnTo>
                <a:lnTo>
                  <a:pt x="88521" y="250123"/>
                </a:lnTo>
                <a:lnTo>
                  <a:pt x="82827" y="252066"/>
                </a:lnTo>
                <a:lnTo>
                  <a:pt x="77126" y="253362"/>
                </a:lnTo>
                <a:lnTo>
                  <a:pt x="71420" y="254225"/>
                </a:lnTo>
                <a:lnTo>
                  <a:pt x="65711" y="255753"/>
                </a:lnTo>
                <a:lnTo>
                  <a:pt x="59999" y="257725"/>
                </a:lnTo>
                <a:lnTo>
                  <a:pt x="54287" y="259992"/>
                </a:lnTo>
                <a:lnTo>
                  <a:pt x="49526" y="261503"/>
                </a:lnTo>
                <a:lnTo>
                  <a:pt x="45400" y="262510"/>
                </a:lnTo>
                <a:lnTo>
                  <a:pt x="41697" y="263182"/>
                </a:lnTo>
                <a:lnTo>
                  <a:pt x="37323" y="262677"/>
                </a:lnTo>
                <a:lnTo>
                  <a:pt x="32502" y="261388"/>
                </a:lnTo>
                <a:lnTo>
                  <a:pt x="27384" y="259576"/>
                </a:lnTo>
                <a:lnTo>
                  <a:pt x="23018" y="258368"/>
                </a:lnTo>
                <a:lnTo>
                  <a:pt x="19155" y="257563"/>
                </a:lnTo>
                <a:lnTo>
                  <a:pt x="15628" y="257026"/>
                </a:lnTo>
                <a:lnTo>
                  <a:pt x="12323" y="255716"/>
                </a:lnTo>
                <a:lnTo>
                  <a:pt x="9168" y="253890"/>
                </a:lnTo>
                <a:lnTo>
                  <a:pt x="6112" y="251720"/>
                </a:lnTo>
                <a:lnTo>
                  <a:pt x="4075" y="249321"/>
                </a:lnTo>
                <a:lnTo>
                  <a:pt x="2717" y="246769"/>
                </a:lnTo>
                <a:lnTo>
                  <a:pt x="0" y="2388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7"/>
          <p:cNvSpPr/>
          <p:nvPr/>
        </p:nvSpPr>
        <p:spPr>
          <a:xfrm>
            <a:off x="8275319" y="2760345"/>
            <a:ext cx="188597" cy="1"/>
          </a:xfrm>
          <a:custGeom>
            <a:avLst/>
            <a:gdLst/>
            <a:ahLst/>
            <a:cxnLst/>
            <a:rect l="0" t="0" r="0" b="0"/>
            <a:pathLst>
              <a:path w="188597" h="1">
                <a:moveTo>
                  <a:pt x="0" y="0"/>
                </a:move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8"/>
          <p:cNvSpPr/>
          <p:nvPr/>
        </p:nvSpPr>
        <p:spPr>
          <a:xfrm>
            <a:off x="8318182" y="2828925"/>
            <a:ext cx="197169" cy="1"/>
          </a:xfrm>
          <a:custGeom>
            <a:avLst/>
            <a:gdLst/>
            <a:ahLst/>
            <a:cxnLst/>
            <a:rect l="0" t="0" r="0" b="0"/>
            <a:pathLst>
              <a:path w="197169" h="1">
                <a:moveTo>
                  <a:pt x="0" y="0"/>
                </a:move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9"/>
          <p:cNvSpPr/>
          <p:nvPr/>
        </p:nvSpPr>
        <p:spPr>
          <a:xfrm>
            <a:off x="8601075" y="2623185"/>
            <a:ext cx="247228" cy="394336"/>
          </a:xfrm>
          <a:custGeom>
            <a:avLst/>
            <a:gdLst/>
            <a:ahLst/>
            <a:cxnLst/>
            <a:rect l="0" t="0" r="0" b="0"/>
            <a:pathLst>
              <a:path w="247228" h="394336">
                <a:moveTo>
                  <a:pt x="0" y="68579"/>
                </a:moveTo>
                <a:lnTo>
                  <a:pt x="0" y="73131"/>
                </a:lnTo>
                <a:lnTo>
                  <a:pt x="952" y="75424"/>
                </a:lnTo>
                <a:lnTo>
                  <a:pt x="7381" y="84180"/>
                </a:lnTo>
                <a:lnTo>
                  <a:pt x="12770" y="94368"/>
                </a:lnTo>
                <a:lnTo>
                  <a:pt x="15200" y="101631"/>
                </a:lnTo>
                <a:lnTo>
                  <a:pt x="17233" y="108987"/>
                </a:lnTo>
                <a:lnTo>
                  <a:pt x="21311" y="118606"/>
                </a:lnTo>
                <a:lnTo>
                  <a:pt x="24412" y="130181"/>
                </a:lnTo>
                <a:lnTo>
                  <a:pt x="25330" y="139643"/>
                </a:lnTo>
                <a:lnTo>
                  <a:pt x="25602" y="148478"/>
                </a:lnTo>
                <a:lnTo>
                  <a:pt x="24689" y="150421"/>
                </a:lnTo>
                <a:lnTo>
                  <a:pt x="23126" y="151715"/>
                </a:lnTo>
                <a:lnTo>
                  <a:pt x="21132" y="152578"/>
                </a:lnTo>
                <a:lnTo>
                  <a:pt x="20756" y="153154"/>
                </a:lnTo>
                <a:lnTo>
                  <a:pt x="21457" y="153537"/>
                </a:lnTo>
                <a:lnTo>
                  <a:pt x="24876" y="154153"/>
                </a:lnTo>
                <a:lnTo>
                  <a:pt x="18262" y="154291"/>
                </a:lnTo>
                <a:lnTo>
                  <a:pt x="17890" y="153343"/>
                </a:lnTo>
                <a:lnTo>
                  <a:pt x="17243" y="142372"/>
                </a:lnTo>
                <a:lnTo>
                  <a:pt x="14647" y="134396"/>
                </a:lnTo>
                <a:lnTo>
                  <a:pt x="11273" y="125454"/>
                </a:lnTo>
                <a:lnTo>
                  <a:pt x="9773" y="118305"/>
                </a:lnTo>
                <a:lnTo>
                  <a:pt x="6566" y="111952"/>
                </a:lnTo>
                <a:lnTo>
                  <a:pt x="4377" y="108924"/>
                </a:lnTo>
                <a:lnTo>
                  <a:pt x="1945" y="100481"/>
                </a:lnTo>
                <a:lnTo>
                  <a:pt x="865" y="91330"/>
                </a:lnTo>
                <a:lnTo>
                  <a:pt x="256" y="79871"/>
                </a:lnTo>
                <a:lnTo>
                  <a:pt x="113" y="70106"/>
                </a:lnTo>
                <a:lnTo>
                  <a:pt x="1028" y="65787"/>
                </a:lnTo>
                <a:lnTo>
                  <a:pt x="5913" y="54206"/>
                </a:lnTo>
                <a:lnTo>
                  <a:pt x="7391" y="44411"/>
                </a:lnTo>
                <a:lnTo>
                  <a:pt x="8738" y="40085"/>
                </a:lnTo>
                <a:lnTo>
                  <a:pt x="12772" y="32738"/>
                </a:lnTo>
                <a:lnTo>
                  <a:pt x="20282" y="26297"/>
                </a:lnTo>
                <a:lnTo>
                  <a:pt x="24951" y="23246"/>
                </a:lnTo>
                <a:lnTo>
                  <a:pt x="29016" y="20260"/>
                </a:lnTo>
                <a:lnTo>
                  <a:pt x="36074" y="14402"/>
                </a:lnTo>
                <a:lnTo>
                  <a:pt x="42385" y="8623"/>
                </a:lnTo>
                <a:lnTo>
                  <a:pt x="45402" y="5748"/>
                </a:lnTo>
                <a:lnTo>
                  <a:pt x="48366" y="3832"/>
                </a:lnTo>
                <a:lnTo>
                  <a:pt x="54199" y="1703"/>
                </a:lnTo>
                <a:lnTo>
                  <a:pt x="58039" y="1135"/>
                </a:lnTo>
                <a:lnTo>
                  <a:pt x="62505" y="757"/>
                </a:lnTo>
                <a:lnTo>
                  <a:pt x="71595" y="336"/>
                </a:lnTo>
                <a:lnTo>
                  <a:pt x="78809" y="149"/>
                </a:lnTo>
                <a:lnTo>
                  <a:pt x="160030" y="0"/>
                </a:lnTo>
                <a:lnTo>
                  <a:pt x="165741" y="952"/>
                </a:lnTo>
                <a:lnTo>
                  <a:pt x="171455" y="2540"/>
                </a:lnTo>
                <a:lnTo>
                  <a:pt x="177167" y="4551"/>
                </a:lnTo>
                <a:lnTo>
                  <a:pt x="182882" y="5891"/>
                </a:lnTo>
                <a:lnTo>
                  <a:pt x="188596" y="6785"/>
                </a:lnTo>
                <a:lnTo>
                  <a:pt x="194312" y="7380"/>
                </a:lnTo>
                <a:lnTo>
                  <a:pt x="199073" y="7778"/>
                </a:lnTo>
                <a:lnTo>
                  <a:pt x="203200" y="8042"/>
                </a:lnTo>
                <a:lnTo>
                  <a:pt x="206904" y="8219"/>
                </a:lnTo>
                <a:lnTo>
                  <a:pt x="211278" y="9289"/>
                </a:lnTo>
                <a:lnTo>
                  <a:pt x="216099" y="10955"/>
                </a:lnTo>
                <a:lnTo>
                  <a:pt x="221219" y="13018"/>
                </a:lnTo>
                <a:lnTo>
                  <a:pt x="225584" y="14394"/>
                </a:lnTo>
                <a:lnTo>
                  <a:pt x="232974" y="15922"/>
                </a:lnTo>
                <a:lnTo>
                  <a:pt x="235325" y="17282"/>
                </a:lnTo>
                <a:lnTo>
                  <a:pt x="236894" y="19141"/>
                </a:lnTo>
                <a:lnTo>
                  <a:pt x="241641" y="28849"/>
                </a:lnTo>
                <a:lnTo>
                  <a:pt x="245508" y="37586"/>
                </a:lnTo>
                <a:lnTo>
                  <a:pt x="247227" y="44645"/>
                </a:lnTo>
                <a:lnTo>
                  <a:pt x="246733" y="48813"/>
                </a:lnTo>
                <a:lnTo>
                  <a:pt x="243644" y="58524"/>
                </a:lnTo>
                <a:lnTo>
                  <a:pt x="242440" y="64734"/>
                </a:lnTo>
                <a:lnTo>
                  <a:pt x="241636" y="71731"/>
                </a:lnTo>
                <a:lnTo>
                  <a:pt x="241100" y="79253"/>
                </a:lnTo>
                <a:lnTo>
                  <a:pt x="239791" y="86173"/>
                </a:lnTo>
                <a:lnTo>
                  <a:pt x="237966" y="92691"/>
                </a:lnTo>
                <a:lnTo>
                  <a:pt x="235796" y="98941"/>
                </a:lnTo>
                <a:lnTo>
                  <a:pt x="234350" y="105966"/>
                </a:lnTo>
                <a:lnTo>
                  <a:pt x="233386" y="113506"/>
                </a:lnTo>
                <a:lnTo>
                  <a:pt x="232743" y="121391"/>
                </a:lnTo>
                <a:lnTo>
                  <a:pt x="231362" y="130457"/>
                </a:lnTo>
                <a:lnTo>
                  <a:pt x="229489" y="140311"/>
                </a:lnTo>
                <a:lnTo>
                  <a:pt x="227287" y="150691"/>
                </a:lnTo>
                <a:lnTo>
                  <a:pt x="223915" y="160468"/>
                </a:lnTo>
                <a:lnTo>
                  <a:pt x="219762" y="169843"/>
                </a:lnTo>
                <a:lnTo>
                  <a:pt x="215087" y="178951"/>
                </a:lnTo>
                <a:lnTo>
                  <a:pt x="211019" y="188833"/>
                </a:lnTo>
                <a:lnTo>
                  <a:pt x="207354" y="199231"/>
                </a:lnTo>
                <a:lnTo>
                  <a:pt x="203958" y="209973"/>
                </a:lnTo>
                <a:lnTo>
                  <a:pt x="198837" y="219992"/>
                </a:lnTo>
                <a:lnTo>
                  <a:pt x="192566" y="229529"/>
                </a:lnTo>
                <a:lnTo>
                  <a:pt x="185528" y="238744"/>
                </a:lnTo>
                <a:lnTo>
                  <a:pt x="179882" y="248698"/>
                </a:lnTo>
                <a:lnTo>
                  <a:pt x="175166" y="259143"/>
                </a:lnTo>
                <a:lnTo>
                  <a:pt x="171070" y="269917"/>
                </a:lnTo>
                <a:lnTo>
                  <a:pt x="167386" y="279004"/>
                </a:lnTo>
                <a:lnTo>
                  <a:pt x="163979" y="286968"/>
                </a:lnTo>
                <a:lnTo>
                  <a:pt x="160754" y="294182"/>
                </a:lnTo>
                <a:lnTo>
                  <a:pt x="156698" y="301848"/>
                </a:lnTo>
                <a:lnTo>
                  <a:pt x="152091" y="309817"/>
                </a:lnTo>
                <a:lnTo>
                  <a:pt x="147113" y="317987"/>
                </a:lnTo>
                <a:lnTo>
                  <a:pt x="142843" y="325339"/>
                </a:lnTo>
                <a:lnTo>
                  <a:pt x="135559" y="338587"/>
                </a:lnTo>
                <a:lnTo>
                  <a:pt x="126102" y="356756"/>
                </a:lnTo>
                <a:lnTo>
                  <a:pt x="122720" y="368426"/>
                </a:lnTo>
                <a:lnTo>
                  <a:pt x="121818" y="374204"/>
                </a:lnTo>
                <a:lnTo>
                  <a:pt x="118277" y="383165"/>
                </a:lnTo>
                <a:lnTo>
                  <a:pt x="111560" y="394141"/>
                </a:lnTo>
                <a:lnTo>
                  <a:pt x="104072" y="394318"/>
                </a:lnTo>
                <a:lnTo>
                  <a:pt x="102869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0"/>
          <p:cNvSpPr/>
          <p:nvPr/>
        </p:nvSpPr>
        <p:spPr>
          <a:xfrm>
            <a:off x="8669655" y="2820393"/>
            <a:ext cx="205740" cy="25678"/>
          </a:xfrm>
          <a:custGeom>
            <a:avLst/>
            <a:gdLst/>
            <a:ahLst/>
            <a:cxnLst/>
            <a:rect l="0" t="0" r="0" b="0"/>
            <a:pathLst>
              <a:path w="205740" h="25678">
                <a:moveTo>
                  <a:pt x="0" y="25677"/>
                </a:moveTo>
                <a:lnTo>
                  <a:pt x="4551" y="25677"/>
                </a:lnTo>
                <a:lnTo>
                  <a:pt x="6844" y="24724"/>
                </a:lnTo>
                <a:lnTo>
                  <a:pt x="9325" y="23137"/>
                </a:lnTo>
                <a:lnTo>
                  <a:pt x="11931" y="21126"/>
                </a:lnTo>
                <a:lnTo>
                  <a:pt x="14621" y="19785"/>
                </a:lnTo>
                <a:lnTo>
                  <a:pt x="17368" y="18891"/>
                </a:lnTo>
                <a:lnTo>
                  <a:pt x="20151" y="18296"/>
                </a:lnTo>
                <a:lnTo>
                  <a:pt x="24864" y="16946"/>
                </a:lnTo>
                <a:lnTo>
                  <a:pt x="37721" y="12906"/>
                </a:lnTo>
                <a:lnTo>
                  <a:pt x="61023" y="5277"/>
                </a:lnTo>
                <a:lnTo>
                  <a:pt x="69258" y="3504"/>
                </a:lnTo>
                <a:lnTo>
                  <a:pt x="77604" y="2323"/>
                </a:lnTo>
                <a:lnTo>
                  <a:pt x="86026" y="1535"/>
                </a:lnTo>
                <a:lnTo>
                  <a:pt x="95451" y="1009"/>
                </a:lnTo>
                <a:lnTo>
                  <a:pt x="116082" y="426"/>
                </a:lnTo>
                <a:lnTo>
                  <a:pt x="171104" y="0"/>
                </a:lnTo>
                <a:lnTo>
                  <a:pt x="178839" y="939"/>
                </a:lnTo>
                <a:lnTo>
                  <a:pt x="185901" y="2517"/>
                </a:lnTo>
                <a:lnTo>
                  <a:pt x="205739" y="85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1"/>
          <p:cNvSpPr/>
          <p:nvPr/>
        </p:nvSpPr>
        <p:spPr>
          <a:xfrm>
            <a:off x="4409621" y="3394710"/>
            <a:ext cx="230811" cy="334328"/>
          </a:xfrm>
          <a:custGeom>
            <a:avLst/>
            <a:gdLst/>
            <a:ahLst/>
            <a:cxnLst/>
            <a:rect l="0" t="0" r="0" b="0"/>
            <a:pathLst>
              <a:path w="230811" h="334328">
                <a:moveTo>
                  <a:pt x="119516" y="0"/>
                </a:moveTo>
                <a:lnTo>
                  <a:pt x="106497" y="0"/>
                </a:lnTo>
                <a:lnTo>
                  <a:pt x="104169" y="952"/>
                </a:lnTo>
                <a:lnTo>
                  <a:pt x="97294" y="5891"/>
                </a:lnTo>
                <a:lnTo>
                  <a:pt x="91949" y="10582"/>
                </a:lnTo>
                <a:lnTo>
                  <a:pt x="89709" y="12770"/>
                </a:lnTo>
                <a:lnTo>
                  <a:pt x="84678" y="20280"/>
                </a:lnTo>
                <a:lnTo>
                  <a:pt x="82004" y="24950"/>
                </a:lnTo>
                <a:lnTo>
                  <a:pt x="78315" y="29016"/>
                </a:lnTo>
                <a:lnTo>
                  <a:pt x="73951" y="32679"/>
                </a:lnTo>
                <a:lnTo>
                  <a:pt x="69137" y="36073"/>
                </a:lnTo>
                <a:lnTo>
                  <a:pt x="64975" y="40241"/>
                </a:lnTo>
                <a:lnTo>
                  <a:pt x="57810" y="49952"/>
                </a:lnTo>
                <a:lnTo>
                  <a:pt x="54566" y="55209"/>
                </a:lnTo>
                <a:lnTo>
                  <a:pt x="51451" y="60618"/>
                </a:lnTo>
                <a:lnTo>
                  <a:pt x="45450" y="71709"/>
                </a:lnTo>
                <a:lnTo>
                  <a:pt x="39608" y="82988"/>
                </a:lnTo>
                <a:lnTo>
                  <a:pt x="37669" y="89615"/>
                </a:lnTo>
                <a:lnTo>
                  <a:pt x="36376" y="96891"/>
                </a:lnTo>
                <a:lnTo>
                  <a:pt x="35515" y="104599"/>
                </a:lnTo>
                <a:lnTo>
                  <a:pt x="33988" y="111643"/>
                </a:lnTo>
                <a:lnTo>
                  <a:pt x="32017" y="118243"/>
                </a:lnTo>
                <a:lnTo>
                  <a:pt x="27288" y="131610"/>
                </a:lnTo>
                <a:lnTo>
                  <a:pt x="22011" y="147076"/>
                </a:lnTo>
                <a:lnTo>
                  <a:pt x="19270" y="154248"/>
                </a:lnTo>
                <a:lnTo>
                  <a:pt x="16491" y="160934"/>
                </a:lnTo>
                <a:lnTo>
                  <a:pt x="13684" y="167297"/>
                </a:lnTo>
                <a:lnTo>
                  <a:pt x="10862" y="174396"/>
                </a:lnTo>
                <a:lnTo>
                  <a:pt x="5185" y="189904"/>
                </a:lnTo>
                <a:lnTo>
                  <a:pt x="3291" y="198040"/>
                </a:lnTo>
                <a:lnTo>
                  <a:pt x="2027" y="206322"/>
                </a:lnTo>
                <a:lnTo>
                  <a:pt x="1185" y="214700"/>
                </a:lnTo>
                <a:lnTo>
                  <a:pt x="624" y="222191"/>
                </a:lnTo>
                <a:lnTo>
                  <a:pt x="250" y="229090"/>
                </a:lnTo>
                <a:lnTo>
                  <a:pt x="0" y="235593"/>
                </a:lnTo>
                <a:lnTo>
                  <a:pt x="786" y="241835"/>
                </a:lnTo>
                <a:lnTo>
                  <a:pt x="2263" y="247900"/>
                </a:lnTo>
                <a:lnTo>
                  <a:pt x="4199" y="253849"/>
                </a:lnTo>
                <a:lnTo>
                  <a:pt x="5491" y="259720"/>
                </a:lnTo>
                <a:lnTo>
                  <a:pt x="6352" y="265539"/>
                </a:lnTo>
                <a:lnTo>
                  <a:pt x="6926" y="271323"/>
                </a:lnTo>
                <a:lnTo>
                  <a:pt x="9213" y="277085"/>
                </a:lnTo>
                <a:lnTo>
                  <a:pt x="12643" y="282831"/>
                </a:lnTo>
                <a:lnTo>
                  <a:pt x="16835" y="288566"/>
                </a:lnTo>
                <a:lnTo>
                  <a:pt x="24033" y="297479"/>
                </a:lnTo>
                <a:lnTo>
                  <a:pt x="30406" y="304615"/>
                </a:lnTo>
                <a:lnTo>
                  <a:pt x="36414" y="310962"/>
                </a:lnTo>
                <a:lnTo>
                  <a:pt x="40303" y="313988"/>
                </a:lnTo>
                <a:lnTo>
                  <a:pt x="44800" y="316958"/>
                </a:lnTo>
                <a:lnTo>
                  <a:pt x="49703" y="319890"/>
                </a:lnTo>
                <a:lnTo>
                  <a:pt x="54877" y="322797"/>
                </a:lnTo>
                <a:lnTo>
                  <a:pt x="65705" y="328568"/>
                </a:lnTo>
                <a:lnTo>
                  <a:pt x="71260" y="330488"/>
                </a:lnTo>
                <a:lnTo>
                  <a:pt x="76867" y="331767"/>
                </a:lnTo>
                <a:lnTo>
                  <a:pt x="82511" y="332621"/>
                </a:lnTo>
                <a:lnTo>
                  <a:pt x="88178" y="333189"/>
                </a:lnTo>
                <a:lnTo>
                  <a:pt x="93862" y="333569"/>
                </a:lnTo>
                <a:lnTo>
                  <a:pt x="99556" y="333822"/>
                </a:lnTo>
                <a:lnTo>
                  <a:pt x="110962" y="334102"/>
                </a:lnTo>
                <a:lnTo>
                  <a:pt x="150950" y="334314"/>
                </a:lnTo>
                <a:lnTo>
                  <a:pt x="155712" y="333366"/>
                </a:lnTo>
                <a:lnTo>
                  <a:pt x="159839" y="331781"/>
                </a:lnTo>
                <a:lnTo>
                  <a:pt x="163543" y="329772"/>
                </a:lnTo>
                <a:lnTo>
                  <a:pt x="167917" y="328433"/>
                </a:lnTo>
                <a:lnTo>
                  <a:pt x="172739" y="327540"/>
                </a:lnTo>
                <a:lnTo>
                  <a:pt x="177858" y="326945"/>
                </a:lnTo>
                <a:lnTo>
                  <a:pt x="182223" y="325596"/>
                </a:lnTo>
                <a:lnTo>
                  <a:pt x="186086" y="323744"/>
                </a:lnTo>
                <a:lnTo>
                  <a:pt x="192917" y="319146"/>
                </a:lnTo>
                <a:lnTo>
                  <a:pt x="199129" y="313927"/>
                </a:lnTo>
                <a:lnTo>
                  <a:pt x="205065" y="308433"/>
                </a:lnTo>
                <a:lnTo>
                  <a:pt x="213761" y="299985"/>
                </a:lnTo>
                <a:lnTo>
                  <a:pt x="225233" y="288597"/>
                </a:lnTo>
                <a:lnTo>
                  <a:pt x="227142" y="285743"/>
                </a:lnTo>
                <a:lnTo>
                  <a:pt x="229262" y="280031"/>
                </a:lnTo>
                <a:lnTo>
                  <a:pt x="230205" y="271778"/>
                </a:lnTo>
                <a:lnTo>
                  <a:pt x="230624" y="262713"/>
                </a:lnTo>
                <a:lnTo>
                  <a:pt x="230810" y="255509"/>
                </a:lnTo>
                <a:lnTo>
                  <a:pt x="229907" y="252254"/>
                </a:lnTo>
                <a:lnTo>
                  <a:pt x="225038" y="243122"/>
                </a:lnTo>
                <a:lnTo>
                  <a:pt x="222219" y="234384"/>
                </a:lnTo>
                <a:lnTo>
                  <a:pt x="218184" y="228631"/>
                </a:lnTo>
                <a:lnTo>
                  <a:pt x="215775" y="226715"/>
                </a:lnTo>
                <a:lnTo>
                  <a:pt x="213216" y="225438"/>
                </a:lnTo>
                <a:lnTo>
                  <a:pt x="210558" y="224587"/>
                </a:lnTo>
                <a:lnTo>
                  <a:pt x="206881" y="224020"/>
                </a:lnTo>
                <a:lnTo>
                  <a:pt x="202524" y="223642"/>
                </a:lnTo>
                <a:lnTo>
                  <a:pt x="193556" y="223221"/>
                </a:lnTo>
                <a:lnTo>
                  <a:pt x="186395" y="223034"/>
                </a:lnTo>
                <a:lnTo>
                  <a:pt x="172458" y="222929"/>
                </a:lnTo>
                <a:lnTo>
                  <a:pt x="167193" y="223867"/>
                </a:lnTo>
                <a:lnTo>
                  <a:pt x="161778" y="225444"/>
                </a:lnTo>
                <a:lnTo>
                  <a:pt x="156263" y="227449"/>
                </a:lnTo>
                <a:lnTo>
                  <a:pt x="151634" y="228785"/>
                </a:lnTo>
                <a:lnTo>
                  <a:pt x="147596" y="229676"/>
                </a:lnTo>
                <a:lnTo>
                  <a:pt x="143951" y="230269"/>
                </a:lnTo>
                <a:lnTo>
                  <a:pt x="139616" y="231618"/>
                </a:lnTo>
                <a:lnTo>
                  <a:pt x="134821" y="233469"/>
                </a:lnTo>
                <a:lnTo>
                  <a:pt x="129719" y="235656"/>
                </a:lnTo>
                <a:lnTo>
                  <a:pt x="125366" y="238067"/>
                </a:lnTo>
                <a:lnTo>
                  <a:pt x="121511" y="240626"/>
                </a:lnTo>
                <a:lnTo>
                  <a:pt x="117988" y="243284"/>
                </a:lnTo>
                <a:lnTo>
                  <a:pt x="113735" y="246010"/>
                </a:lnTo>
                <a:lnTo>
                  <a:pt x="108995" y="248779"/>
                </a:lnTo>
                <a:lnTo>
                  <a:pt x="103929" y="251577"/>
                </a:lnTo>
                <a:lnTo>
                  <a:pt x="99600" y="254396"/>
                </a:lnTo>
                <a:lnTo>
                  <a:pt x="95761" y="257227"/>
                </a:lnTo>
                <a:lnTo>
                  <a:pt x="92249" y="260067"/>
                </a:lnTo>
                <a:lnTo>
                  <a:pt x="85808" y="268303"/>
                </a:lnTo>
                <a:lnTo>
                  <a:pt x="82756" y="273166"/>
                </a:lnTo>
                <a:lnTo>
                  <a:pt x="79769" y="276408"/>
                </a:lnTo>
                <a:lnTo>
                  <a:pt x="76826" y="278569"/>
                </a:lnTo>
                <a:lnTo>
                  <a:pt x="73911" y="280010"/>
                </a:lnTo>
                <a:lnTo>
                  <a:pt x="71967" y="281923"/>
                </a:lnTo>
                <a:lnTo>
                  <a:pt x="70672" y="284151"/>
                </a:lnTo>
                <a:lnTo>
                  <a:pt x="69808" y="286589"/>
                </a:lnTo>
                <a:lnTo>
                  <a:pt x="66309" y="291838"/>
                </a:lnTo>
                <a:lnTo>
                  <a:pt x="64042" y="294571"/>
                </a:lnTo>
                <a:lnTo>
                  <a:pt x="62531" y="297346"/>
                </a:lnTo>
                <a:lnTo>
                  <a:pt x="60852" y="302968"/>
                </a:lnTo>
                <a:lnTo>
                  <a:pt x="59906" y="311489"/>
                </a:lnTo>
                <a:lnTo>
                  <a:pt x="60727" y="314339"/>
                </a:lnTo>
                <a:lnTo>
                  <a:pt x="64177" y="320046"/>
                </a:lnTo>
                <a:lnTo>
                  <a:pt x="66431" y="321949"/>
                </a:lnTo>
                <a:lnTo>
                  <a:pt x="68886" y="323218"/>
                </a:lnTo>
                <a:lnTo>
                  <a:pt x="71475" y="324063"/>
                </a:lnTo>
                <a:lnTo>
                  <a:pt x="73201" y="325579"/>
                </a:lnTo>
                <a:lnTo>
                  <a:pt x="74352" y="327543"/>
                </a:lnTo>
                <a:lnTo>
                  <a:pt x="75119" y="329804"/>
                </a:lnTo>
                <a:lnTo>
                  <a:pt x="76583" y="331312"/>
                </a:lnTo>
                <a:lnTo>
                  <a:pt x="78512" y="332317"/>
                </a:lnTo>
                <a:lnTo>
                  <a:pt x="83194" y="333434"/>
                </a:lnTo>
                <a:lnTo>
                  <a:pt x="88450" y="333930"/>
                </a:lnTo>
                <a:lnTo>
                  <a:pt x="93962" y="334151"/>
                </a:lnTo>
                <a:lnTo>
                  <a:pt x="102371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2"/>
          <p:cNvSpPr/>
          <p:nvPr/>
        </p:nvSpPr>
        <p:spPr>
          <a:xfrm>
            <a:off x="4760989" y="3395062"/>
            <a:ext cx="246869" cy="333976"/>
          </a:xfrm>
          <a:custGeom>
            <a:avLst/>
            <a:gdLst/>
            <a:ahLst/>
            <a:cxnLst/>
            <a:rect l="0" t="0" r="0" b="0"/>
            <a:pathLst>
              <a:path w="246869" h="333976">
                <a:moveTo>
                  <a:pt x="68186" y="8220"/>
                </a:moveTo>
                <a:lnTo>
                  <a:pt x="68186" y="839"/>
                </a:lnTo>
                <a:lnTo>
                  <a:pt x="67233" y="442"/>
                </a:lnTo>
                <a:lnTo>
                  <a:pt x="63635" y="0"/>
                </a:lnTo>
                <a:lnTo>
                  <a:pt x="62294" y="836"/>
                </a:lnTo>
                <a:lnTo>
                  <a:pt x="61400" y="2344"/>
                </a:lnTo>
                <a:lnTo>
                  <a:pt x="59966" y="7060"/>
                </a:lnTo>
                <a:lnTo>
                  <a:pt x="59718" y="12427"/>
                </a:lnTo>
                <a:lnTo>
                  <a:pt x="57120" y="19933"/>
                </a:lnTo>
                <a:lnTo>
                  <a:pt x="52790" y="28666"/>
                </a:lnTo>
                <a:lnTo>
                  <a:pt x="47691" y="35722"/>
                </a:lnTo>
                <a:lnTo>
                  <a:pt x="42249" y="44573"/>
                </a:lnTo>
                <a:lnTo>
                  <a:pt x="36656" y="53904"/>
                </a:lnTo>
                <a:lnTo>
                  <a:pt x="30995" y="61227"/>
                </a:lnTo>
                <a:lnTo>
                  <a:pt x="29104" y="65465"/>
                </a:lnTo>
                <a:lnTo>
                  <a:pt x="27004" y="75255"/>
                </a:lnTo>
                <a:lnTo>
                  <a:pt x="25491" y="80532"/>
                </a:lnTo>
                <a:lnTo>
                  <a:pt x="23530" y="85956"/>
                </a:lnTo>
                <a:lnTo>
                  <a:pt x="18811" y="96109"/>
                </a:lnTo>
                <a:lnTo>
                  <a:pt x="13539" y="103797"/>
                </a:lnTo>
                <a:lnTo>
                  <a:pt x="11752" y="108133"/>
                </a:lnTo>
                <a:lnTo>
                  <a:pt x="9767" y="118031"/>
                </a:lnTo>
                <a:lnTo>
                  <a:pt x="8285" y="123337"/>
                </a:lnTo>
                <a:lnTo>
                  <a:pt x="6344" y="128780"/>
                </a:lnTo>
                <a:lnTo>
                  <a:pt x="4098" y="134314"/>
                </a:lnTo>
                <a:lnTo>
                  <a:pt x="2600" y="139907"/>
                </a:lnTo>
                <a:lnTo>
                  <a:pt x="1602" y="145542"/>
                </a:lnTo>
                <a:lnTo>
                  <a:pt x="493" y="155929"/>
                </a:lnTo>
                <a:lnTo>
                  <a:pt x="0" y="163721"/>
                </a:lnTo>
                <a:lnTo>
                  <a:pt x="2321" y="172899"/>
                </a:lnTo>
                <a:lnTo>
                  <a:pt x="5575" y="183328"/>
                </a:lnTo>
                <a:lnTo>
                  <a:pt x="6442" y="188776"/>
                </a:lnTo>
                <a:lnTo>
                  <a:pt x="7021" y="194313"/>
                </a:lnTo>
                <a:lnTo>
                  <a:pt x="7407" y="199910"/>
                </a:lnTo>
                <a:lnTo>
                  <a:pt x="7664" y="205546"/>
                </a:lnTo>
                <a:lnTo>
                  <a:pt x="7950" y="216888"/>
                </a:lnTo>
                <a:lnTo>
                  <a:pt x="8148" y="240851"/>
                </a:lnTo>
                <a:lnTo>
                  <a:pt x="10705" y="250042"/>
                </a:lnTo>
                <a:lnTo>
                  <a:pt x="15016" y="259524"/>
                </a:lnTo>
                <a:lnTo>
                  <a:pt x="20107" y="266913"/>
                </a:lnTo>
                <a:lnTo>
                  <a:pt x="23005" y="273372"/>
                </a:lnTo>
                <a:lnTo>
                  <a:pt x="25245" y="280371"/>
                </a:lnTo>
                <a:lnTo>
                  <a:pt x="29416" y="289831"/>
                </a:lnTo>
                <a:lnTo>
                  <a:pt x="34445" y="297845"/>
                </a:lnTo>
                <a:lnTo>
                  <a:pt x="37119" y="301316"/>
                </a:lnTo>
                <a:lnTo>
                  <a:pt x="40807" y="304583"/>
                </a:lnTo>
                <a:lnTo>
                  <a:pt x="45171" y="307713"/>
                </a:lnTo>
                <a:lnTo>
                  <a:pt x="49985" y="310752"/>
                </a:lnTo>
                <a:lnTo>
                  <a:pt x="54147" y="313730"/>
                </a:lnTo>
                <a:lnTo>
                  <a:pt x="61312" y="319580"/>
                </a:lnTo>
                <a:lnTo>
                  <a:pt x="67670" y="322815"/>
                </a:lnTo>
                <a:lnTo>
                  <a:pt x="74624" y="325205"/>
                </a:lnTo>
                <a:lnTo>
                  <a:pt x="79145" y="327176"/>
                </a:lnTo>
                <a:lnTo>
                  <a:pt x="84065" y="329442"/>
                </a:lnTo>
                <a:lnTo>
                  <a:pt x="88297" y="330953"/>
                </a:lnTo>
                <a:lnTo>
                  <a:pt x="95539" y="332632"/>
                </a:lnTo>
                <a:lnTo>
                  <a:pt x="101932" y="333378"/>
                </a:lnTo>
                <a:lnTo>
                  <a:pt x="108902" y="333710"/>
                </a:lnTo>
                <a:lnTo>
                  <a:pt x="123536" y="333897"/>
                </a:lnTo>
                <a:lnTo>
                  <a:pt x="146641" y="333965"/>
                </a:lnTo>
                <a:lnTo>
                  <a:pt x="150970" y="333016"/>
                </a:lnTo>
                <a:lnTo>
                  <a:pt x="155760" y="331431"/>
                </a:lnTo>
                <a:lnTo>
                  <a:pt x="160859" y="329421"/>
                </a:lnTo>
                <a:lnTo>
                  <a:pt x="165210" y="327129"/>
                </a:lnTo>
                <a:lnTo>
                  <a:pt x="172585" y="322042"/>
                </a:lnTo>
                <a:lnTo>
                  <a:pt x="179038" y="316607"/>
                </a:lnTo>
                <a:lnTo>
                  <a:pt x="185080" y="311016"/>
                </a:lnTo>
                <a:lnTo>
                  <a:pt x="193838" y="302513"/>
                </a:lnTo>
                <a:lnTo>
                  <a:pt x="216772" y="279681"/>
                </a:lnTo>
                <a:lnTo>
                  <a:pt x="222489" y="271427"/>
                </a:lnTo>
                <a:lnTo>
                  <a:pt x="228205" y="262361"/>
                </a:lnTo>
                <a:lnTo>
                  <a:pt x="233920" y="255157"/>
                </a:lnTo>
                <a:lnTo>
                  <a:pt x="237095" y="248780"/>
                </a:lnTo>
                <a:lnTo>
                  <a:pt x="237942" y="245746"/>
                </a:lnTo>
                <a:lnTo>
                  <a:pt x="241423" y="239835"/>
                </a:lnTo>
                <a:lnTo>
                  <a:pt x="243685" y="236925"/>
                </a:lnTo>
                <a:lnTo>
                  <a:pt x="246198" y="231152"/>
                </a:lnTo>
                <a:lnTo>
                  <a:pt x="246868" y="228279"/>
                </a:lnTo>
                <a:lnTo>
                  <a:pt x="246362" y="225411"/>
                </a:lnTo>
                <a:lnTo>
                  <a:pt x="242052" y="216824"/>
                </a:lnTo>
                <a:lnTo>
                  <a:pt x="240709" y="211105"/>
                </a:lnTo>
                <a:lnTo>
                  <a:pt x="239399" y="209200"/>
                </a:lnTo>
                <a:lnTo>
                  <a:pt x="237573" y="207929"/>
                </a:lnTo>
                <a:lnTo>
                  <a:pt x="233004" y="206517"/>
                </a:lnTo>
                <a:lnTo>
                  <a:pt x="227798" y="205889"/>
                </a:lnTo>
                <a:lnTo>
                  <a:pt x="222309" y="205611"/>
                </a:lnTo>
                <a:lnTo>
                  <a:pt x="216695" y="205487"/>
                </a:lnTo>
                <a:lnTo>
                  <a:pt x="211025" y="205432"/>
                </a:lnTo>
                <a:lnTo>
                  <a:pt x="208179" y="206370"/>
                </a:lnTo>
                <a:lnTo>
                  <a:pt x="202478" y="209952"/>
                </a:lnTo>
                <a:lnTo>
                  <a:pt x="198671" y="212240"/>
                </a:lnTo>
                <a:lnTo>
                  <a:pt x="194229" y="214718"/>
                </a:lnTo>
                <a:lnTo>
                  <a:pt x="184212" y="220012"/>
                </a:lnTo>
                <a:lnTo>
                  <a:pt x="122465" y="251111"/>
                </a:lnTo>
                <a:lnTo>
                  <a:pt x="117707" y="254920"/>
                </a:lnTo>
                <a:lnTo>
                  <a:pt x="113582" y="259364"/>
                </a:lnTo>
                <a:lnTo>
                  <a:pt x="106459" y="268430"/>
                </a:lnTo>
                <a:lnTo>
                  <a:pt x="100119" y="275634"/>
                </a:lnTo>
                <a:lnTo>
                  <a:pt x="94126" y="284550"/>
                </a:lnTo>
                <a:lnTo>
                  <a:pt x="89240" y="293911"/>
                </a:lnTo>
                <a:lnTo>
                  <a:pt x="87068" y="301246"/>
                </a:lnTo>
                <a:lnTo>
                  <a:pt x="86103" y="310221"/>
                </a:lnTo>
                <a:lnTo>
                  <a:pt x="85483" y="322404"/>
                </a:lnTo>
                <a:lnTo>
                  <a:pt x="85398" y="326610"/>
                </a:lnTo>
                <a:lnTo>
                  <a:pt x="85331" y="3339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3"/>
          <p:cNvSpPr/>
          <p:nvPr/>
        </p:nvSpPr>
        <p:spPr>
          <a:xfrm>
            <a:off x="5892165" y="5160645"/>
            <a:ext cx="214303" cy="94298"/>
          </a:xfrm>
          <a:custGeom>
            <a:avLst/>
            <a:gdLst/>
            <a:ahLst/>
            <a:cxnLst/>
            <a:rect l="0" t="0" r="0" b="0"/>
            <a:pathLst>
              <a:path w="214303" h="94298">
                <a:moveTo>
                  <a:pt x="0" y="17145"/>
                </a:moveTo>
                <a:lnTo>
                  <a:pt x="8219" y="8925"/>
                </a:lnTo>
                <a:lnTo>
                  <a:pt x="13018" y="8677"/>
                </a:lnTo>
                <a:lnTo>
                  <a:pt x="20473" y="8603"/>
                </a:lnTo>
                <a:lnTo>
                  <a:pt x="23173" y="7640"/>
                </a:lnTo>
                <a:lnTo>
                  <a:pt x="25926" y="6046"/>
                </a:lnTo>
                <a:lnTo>
                  <a:pt x="28714" y="4030"/>
                </a:lnTo>
                <a:lnTo>
                  <a:pt x="34352" y="1791"/>
                </a:lnTo>
                <a:lnTo>
                  <a:pt x="40032" y="796"/>
                </a:lnTo>
                <a:lnTo>
                  <a:pt x="45732" y="353"/>
                </a:lnTo>
                <a:lnTo>
                  <a:pt x="53980" y="157"/>
                </a:lnTo>
                <a:lnTo>
                  <a:pt x="139654" y="0"/>
                </a:lnTo>
                <a:lnTo>
                  <a:pt x="143585" y="952"/>
                </a:lnTo>
                <a:lnTo>
                  <a:pt x="148110" y="2540"/>
                </a:lnTo>
                <a:lnTo>
                  <a:pt x="153033" y="4550"/>
                </a:lnTo>
                <a:lnTo>
                  <a:pt x="157266" y="6843"/>
                </a:lnTo>
                <a:lnTo>
                  <a:pt x="161042" y="9325"/>
                </a:lnTo>
                <a:lnTo>
                  <a:pt x="164511" y="11931"/>
                </a:lnTo>
                <a:lnTo>
                  <a:pt x="170906" y="14828"/>
                </a:lnTo>
                <a:lnTo>
                  <a:pt x="173945" y="15600"/>
                </a:lnTo>
                <a:lnTo>
                  <a:pt x="176923" y="17067"/>
                </a:lnTo>
                <a:lnTo>
                  <a:pt x="179861" y="18998"/>
                </a:lnTo>
                <a:lnTo>
                  <a:pt x="186869" y="24390"/>
                </a:lnTo>
                <a:lnTo>
                  <a:pt x="188397" y="25784"/>
                </a:lnTo>
                <a:lnTo>
                  <a:pt x="192634" y="29874"/>
                </a:lnTo>
                <a:lnTo>
                  <a:pt x="194146" y="32299"/>
                </a:lnTo>
                <a:lnTo>
                  <a:pt x="195152" y="34867"/>
                </a:lnTo>
                <a:lnTo>
                  <a:pt x="195825" y="37532"/>
                </a:lnTo>
                <a:lnTo>
                  <a:pt x="197224" y="39309"/>
                </a:lnTo>
                <a:lnTo>
                  <a:pt x="199110" y="40494"/>
                </a:lnTo>
                <a:lnTo>
                  <a:pt x="204430" y="42394"/>
                </a:lnTo>
                <a:lnTo>
                  <a:pt x="207697" y="45194"/>
                </a:lnTo>
                <a:lnTo>
                  <a:pt x="213006" y="50202"/>
                </a:lnTo>
                <a:lnTo>
                  <a:pt x="213441" y="51565"/>
                </a:lnTo>
                <a:lnTo>
                  <a:pt x="213731" y="53427"/>
                </a:lnTo>
                <a:lnTo>
                  <a:pt x="213925" y="55620"/>
                </a:lnTo>
                <a:lnTo>
                  <a:pt x="214054" y="58035"/>
                </a:lnTo>
                <a:lnTo>
                  <a:pt x="214302" y="68112"/>
                </a:lnTo>
                <a:lnTo>
                  <a:pt x="211768" y="70912"/>
                </a:lnTo>
                <a:lnTo>
                  <a:pt x="206930" y="75920"/>
                </a:lnTo>
                <a:lnTo>
                  <a:pt x="206533" y="77283"/>
                </a:lnTo>
                <a:lnTo>
                  <a:pt x="206269" y="79144"/>
                </a:lnTo>
                <a:lnTo>
                  <a:pt x="206092" y="81338"/>
                </a:lnTo>
                <a:lnTo>
                  <a:pt x="205022" y="82800"/>
                </a:lnTo>
                <a:lnTo>
                  <a:pt x="203356" y="83775"/>
                </a:lnTo>
                <a:lnTo>
                  <a:pt x="198390" y="85339"/>
                </a:lnTo>
                <a:lnTo>
                  <a:pt x="197982" y="86421"/>
                </a:lnTo>
                <a:lnTo>
                  <a:pt x="197710" y="88094"/>
                </a:lnTo>
                <a:lnTo>
                  <a:pt x="197170" y="94265"/>
                </a:lnTo>
                <a:lnTo>
                  <a:pt x="197167" y="94295"/>
                </a:lnTo>
                <a:lnTo>
                  <a:pt x="197167" y="94296"/>
                </a:lnTo>
                <a:lnTo>
                  <a:pt x="197167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4"/>
          <p:cNvSpPr/>
          <p:nvPr/>
        </p:nvSpPr>
        <p:spPr>
          <a:xfrm>
            <a:off x="8429625" y="5160645"/>
            <a:ext cx="111443" cy="120016"/>
          </a:xfrm>
          <a:custGeom>
            <a:avLst/>
            <a:gdLst/>
            <a:ahLst/>
            <a:cxnLst/>
            <a:rect l="0" t="0" r="0" b="0"/>
            <a:pathLst>
              <a:path w="111443" h="120016">
                <a:moveTo>
                  <a:pt x="111442" y="8572"/>
                </a:moveTo>
                <a:lnTo>
                  <a:pt x="106891" y="8572"/>
                </a:lnTo>
                <a:lnTo>
                  <a:pt x="105550" y="7620"/>
                </a:lnTo>
                <a:lnTo>
                  <a:pt x="104657" y="6033"/>
                </a:lnTo>
                <a:lnTo>
                  <a:pt x="102901" y="104"/>
                </a:lnTo>
                <a:lnTo>
                  <a:pt x="100344" y="46"/>
                </a:lnTo>
                <a:lnTo>
                  <a:pt x="86925" y="0"/>
                </a:lnTo>
                <a:lnTo>
                  <a:pt x="83718" y="2540"/>
                </a:lnTo>
                <a:lnTo>
                  <a:pt x="78450" y="7381"/>
                </a:lnTo>
                <a:lnTo>
                  <a:pt x="75189" y="8042"/>
                </a:lnTo>
                <a:lnTo>
                  <a:pt x="69884" y="8467"/>
                </a:lnTo>
                <a:lnTo>
                  <a:pt x="66619" y="11066"/>
                </a:lnTo>
                <a:lnTo>
                  <a:pt x="61313" y="15944"/>
                </a:lnTo>
                <a:lnTo>
                  <a:pt x="58048" y="16611"/>
                </a:lnTo>
                <a:lnTo>
                  <a:pt x="55843" y="16789"/>
                </a:lnTo>
                <a:lnTo>
                  <a:pt x="54374" y="17860"/>
                </a:lnTo>
                <a:lnTo>
                  <a:pt x="53393" y="19527"/>
                </a:lnTo>
                <a:lnTo>
                  <a:pt x="52740" y="21591"/>
                </a:lnTo>
                <a:lnTo>
                  <a:pt x="51353" y="22966"/>
                </a:lnTo>
                <a:lnTo>
                  <a:pt x="49476" y="23883"/>
                </a:lnTo>
                <a:lnTo>
                  <a:pt x="47271" y="24494"/>
                </a:lnTo>
                <a:lnTo>
                  <a:pt x="45801" y="25854"/>
                </a:lnTo>
                <a:lnTo>
                  <a:pt x="44821" y="27714"/>
                </a:lnTo>
                <a:lnTo>
                  <a:pt x="43250" y="32991"/>
                </a:lnTo>
                <a:lnTo>
                  <a:pt x="42167" y="33424"/>
                </a:lnTo>
                <a:lnTo>
                  <a:pt x="40494" y="33713"/>
                </a:lnTo>
                <a:lnTo>
                  <a:pt x="38426" y="33905"/>
                </a:lnTo>
                <a:lnTo>
                  <a:pt x="37047" y="34985"/>
                </a:lnTo>
                <a:lnTo>
                  <a:pt x="36128" y="36659"/>
                </a:lnTo>
                <a:lnTo>
                  <a:pt x="35515" y="38727"/>
                </a:lnTo>
                <a:lnTo>
                  <a:pt x="34153" y="40105"/>
                </a:lnTo>
                <a:lnTo>
                  <a:pt x="32294" y="41024"/>
                </a:lnTo>
                <a:lnTo>
                  <a:pt x="30102" y="41637"/>
                </a:lnTo>
                <a:lnTo>
                  <a:pt x="28641" y="42998"/>
                </a:lnTo>
                <a:lnTo>
                  <a:pt x="27665" y="44858"/>
                </a:lnTo>
                <a:lnTo>
                  <a:pt x="26102" y="50135"/>
                </a:lnTo>
                <a:lnTo>
                  <a:pt x="25889" y="53397"/>
                </a:lnTo>
                <a:lnTo>
                  <a:pt x="25751" y="58702"/>
                </a:lnTo>
                <a:lnTo>
                  <a:pt x="23192" y="61967"/>
                </a:lnTo>
                <a:lnTo>
                  <a:pt x="18339" y="67273"/>
                </a:lnTo>
                <a:lnTo>
                  <a:pt x="17676" y="70539"/>
                </a:lnTo>
                <a:lnTo>
                  <a:pt x="17249" y="75846"/>
                </a:lnTo>
                <a:lnTo>
                  <a:pt x="17191" y="79111"/>
                </a:lnTo>
                <a:lnTo>
                  <a:pt x="17176" y="81316"/>
                </a:lnTo>
                <a:lnTo>
                  <a:pt x="16213" y="82786"/>
                </a:lnTo>
                <a:lnTo>
                  <a:pt x="14619" y="83765"/>
                </a:lnTo>
                <a:lnTo>
                  <a:pt x="12603" y="84418"/>
                </a:lnTo>
                <a:lnTo>
                  <a:pt x="11259" y="85806"/>
                </a:lnTo>
                <a:lnTo>
                  <a:pt x="10363" y="87684"/>
                </a:lnTo>
                <a:lnTo>
                  <a:pt x="8926" y="92990"/>
                </a:lnTo>
                <a:lnTo>
                  <a:pt x="8730" y="96256"/>
                </a:lnTo>
                <a:lnTo>
                  <a:pt x="8581" y="102483"/>
                </a:lnTo>
                <a:lnTo>
                  <a:pt x="8572" y="120014"/>
                </a:lnTo>
                <a:lnTo>
                  <a:pt x="0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5"/>
          <p:cNvSpPr/>
          <p:nvPr/>
        </p:nvSpPr>
        <p:spPr>
          <a:xfrm>
            <a:off x="8481059" y="4654972"/>
            <a:ext cx="85726" cy="85621"/>
          </a:xfrm>
          <a:custGeom>
            <a:avLst/>
            <a:gdLst/>
            <a:ahLst/>
            <a:cxnLst/>
            <a:rect l="0" t="0" r="0" b="0"/>
            <a:pathLst>
              <a:path w="85726" h="85621">
                <a:moveTo>
                  <a:pt x="77153" y="25613"/>
                </a:moveTo>
                <a:lnTo>
                  <a:pt x="77153" y="18231"/>
                </a:lnTo>
                <a:lnTo>
                  <a:pt x="78106" y="17835"/>
                </a:lnTo>
                <a:lnTo>
                  <a:pt x="79693" y="17569"/>
                </a:lnTo>
                <a:lnTo>
                  <a:pt x="85373" y="17071"/>
                </a:lnTo>
                <a:lnTo>
                  <a:pt x="85569" y="14514"/>
                </a:lnTo>
                <a:lnTo>
                  <a:pt x="85724" y="8572"/>
                </a:lnTo>
                <a:lnTo>
                  <a:pt x="85725" y="8468"/>
                </a:lnTo>
                <a:lnTo>
                  <a:pt x="81174" y="8468"/>
                </a:lnTo>
                <a:lnTo>
                  <a:pt x="79834" y="7515"/>
                </a:lnTo>
                <a:lnTo>
                  <a:pt x="78940" y="5928"/>
                </a:lnTo>
                <a:lnTo>
                  <a:pt x="77258" y="248"/>
                </a:lnTo>
                <a:lnTo>
                  <a:pt x="74659" y="52"/>
                </a:lnTo>
                <a:lnTo>
                  <a:pt x="72633" y="0"/>
                </a:lnTo>
                <a:lnTo>
                  <a:pt x="71283" y="917"/>
                </a:lnTo>
                <a:lnTo>
                  <a:pt x="70381" y="2482"/>
                </a:lnTo>
                <a:lnTo>
                  <a:pt x="69781" y="4477"/>
                </a:lnTo>
                <a:lnTo>
                  <a:pt x="68429" y="5807"/>
                </a:lnTo>
                <a:lnTo>
                  <a:pt x="66575" y="6695"/>
                </a:lnTo>
                <a:lnTo>
                  <a:pt x="61306" y="8117"/>
                </a:lnTo>
                <a:lnTo>
                  <a:pt x="59920" y="8234"/>
                </a:lnTo>
                <a:lnTo>
                  <a:pt x="58045" y="8312"/>
                </a:lnTo>
                <a:lnTo>
                  <a:pt x="52741" y="8437"/>
                </a:lnTo>
                <a:lnTo>
                  <a:pt x="51353" y="9399"/>
                </a:lnTo>
                <a:lnTo>
                  <a:pt x="49476" y="10994"/>
                </a:lnTo>
                <a:lnTo>
                  <a:pt x="47272" y="13009"/>
                </a:lnTo>
                <a:lnTo>
                  <a:pt x="44850" y="14353"/>
                </a:lnTo>
                <a:lnTo>
                  <a:pt x="42282" y="15249"/>
                </a:lnTo>
                <a:lnTo>
                  <a:pt x="39619" y="15845"/>
                </a:lnTo>
                <a:lnTo>
                  <a:pt x="37842" y="17197"/>
                </a:lnTo>
                <a:lnTo>
                  <a:pt x="36659" y="19049"/>
                </a:lnTo>
                <a:lnTo>
                  <a:pt x="34759" y="24316"/>
                </a:lnTo>
                <a:lnTo>
                  <a:pt x="33650" y="24748"/>
                </a:lnTo>
                <a:lnTo>
                  <a:pt x="31958" y="25036"/>
                </a:lnTo>
                <a:lnTo>
                  <a:pt x="29878" y="25229"/>
                </a:lnTo>
                <a:lnTo>
                  <a:pt x="28492" y="26309"/>
                </a:lnTo>
                <a:lnTo>
                  <a:pt x="27567" y="27982"/>
                </a:lnTo>
                <a:lnTo>
                  <a:pt x="26951" y="30050"/>
                </a:lnTo>
                <a:lnTo>
                  <a:pt x="25587" y="32381"/>
                </a:lnTo>
                <a:lnTo>
                  <a:pt x="23725" y="34887"/>
                </a:lnTo>
                <a:lnTo>
                  <a:pt x="18445" y="41203"/>
                </a:lnTo>
                <a:lnTo>
                  <a:pt x="18012" y="42674"/>
                </a:lnTo>
                <a:lnTo>
                  <a:pt x="17723" y="44607"/>
                </a:lnTo>
                <a:lnTo>
                  <a:pt x="17260" y="50002"/>
                </a:lnTo>
                <a:lnTo>
                  <a:pt x="16270" y="51397"/>
                </a:lnTo>
                <a:lnTo>
                  <a:pt x="14656" y="53280"/>
                </a:lnTo>
                <a:lnTo>
                  <a:pt x="8928" y="59515"/>
                </a:lnTo>
                <a:lnTo>
                  <a:pt x="7858" y="59644"/>
                </a:lnTo>
                <a:lnTo>
                  <a:pt x="6191" y="59730"/>
                </a:lnTo>
                <a:lnTo>
                  <a:pt x="4128" y="59788"/>
                </a:lnTo>
                <a:lnTo>
                  <a:pt x="2751" y="60778"/>
                </a:lnTo>
                <a:lnTo>
                  <a:pt x="1835" y="62391"/>
                </a:lnTo>
                <a:lnTo>
                  <a:pt x="32" y="68370"/>
                </a:lnTo>
                <a:lnTo>
                  <a:pt x="2" y="76943"/>
                </a:lnTo>
                <a:lnTo>
                  <a:pt x="0" y="79587"/>
                </a:lnTo>
                <a:lnTo>
                  <a:pt x="0" y="856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6"/>
          <p:cNvSpPr/>
          <p:nvPr/>
        </p:nvSpPr>
        <p:spPr>
          <a:xfrm>
            <a:off x="5737859" y="4672012"/>
            <a:ext cx="180024" cy="51436"/>
          </a:xfrm>
          <a:custGeom>
            <a:avLst/>
            <a:gdLst/>
            <a:ahLst/>
            <a:cxnLst/>
            <a:rect l="0" t="0" r="0" b="0"/>
            <a:pathLst>
              <a:path w="180024" h="51436">
                <a:moveTo>
                  <a:pt x="0" y="8573"/>
                </a:moveTo>
                <a:lnTo>
                  <a:pt x="13019" y="8573"/>
                </a:lnTo>
                <a:lnTo>
                  <a:pt x="15347" y="7620"/>
                </a:lnTo>
                <a:lnTo>
                  <a:pt x="17852" y="6033"/>
                </a:lnTo>
                <a:lnTo>
                  <a:pt x="20474" y="4022"/>
                </a:lnTo>
                <a:lnTo>
                  <a:pt x="23174" y="2681"/>
                </a:lnTo>
                <a:lnTo>
                  <a:pt x="28715" y="1191"/>
                </a:lnTo>
                <a:lnTo>
                  <a:pt x="34142" y="236"/>
                </a:lnTo>
                <a:lnTo>
                  <a:pt x="38352" y="105"/>
                </a:lnTo>
                <a:lnTo>
                  <a:pt x="81203" y="0"/>
                </a:lnTo>
                <a:lnTo>
                  <a:pt x="83663" y="953"/>
                </a:lnTo>
                <a:lnTo>
                  <a:pt x="86256" y="2540"/>
                </a:lnTo>
                <a:lnTo>
                  <a:pt x="88936" y="4551"/>
                </a:lnTo>
                <a:lnTo>
                  <a:pt x="92629" y="5892"/>
                </a:lnTo>
                <a:lnTo>
                  <a:pt x="96995" y="6785"/>
                </a:lnTo>
                <a:lnTo>
                  <a:pt x="101811" y="7381"/>
                </a:lnTo>
                <a:lnTo>
                  <a:pt x="105974" y="7778"/>
                </a:lnTo>
                <a:lnTo>
                  <a:pt x="109702" y="8043"/>
                </a:lnTo>
                <a:lnTo>
                  <a:pt x="113140" y="8219"/>
                </a:lnTo>
                <a:lnTo>
                  <a:pt x="116384" y="9290"/>
                </a:lnTo>
                <a:lnTo>
                  <a:pt x="119500" y="10956"/>
                </a:lnTo>
                <a:lnTo>
                  <a:pt x="126793" y="15922"/>
                </a:lnTo>
                <a:lnTo>
                  <a:pt x="130330" y="16602"/>
                </a:lnTo>
                <a:lnTo>
                  <a:pt x="132607" y="16783"/>
                </a:lnTo>
                <a:lnTo>
                  <a:pt x="135077" y="17856"/>
                </a:lnTo>
                <a:lnTo>
                  <a:pt x="137677" y="19524"/>
                </a:lnTo>
                <a:lnTo>
                  <a:pt x="140362" y="21589"/>
                </a:lnTo>
                <a:lnTo>
                  <a:pt x="143105" y="22965"/>
                </a:lnTo>
                <a:lnTo>
                  <a:pt x="148692" y="24494"/>
                </a:lnTo>
                <a:lnTo>
                  <a:pt x="152642" y="25355"/>
                </a:lnTo>
                <a:lnTo>
                  <a:pt x="154149" y="26429"/>
                </a:lnTo>
                <a:lnTo>
                  <a:pt x="156106" y="28097"/>
                </a:lnTo>
                <a:lnTo>
                  <a:pt x="161540" y="33067"/>
                </a:lnTo>
                <a:lnTo>
                  <a:pt x="161987" y="34427"/>
                </a:lnTo>
                <a:lnTo>
                  <a:pt x="162283" y="36286"/>
                </a:lnTo>
                <a:lnTo>
                  <a:pt x="162482" y="38479"/>
                </a:lnTo>
                <a:lnTo>
                  <a:pt x="163567" y="39940"/>
                </a:lnTo>
                <a:lnTo>
                  <a:pt x="165242" y="40914"/>
                </a:lnTo>
                <a:lnTo>
                  <a:pt x="170224" y="42478"/>
                </a:lnTo>
                <a:lnTo>
                  <a:pt x="175638" y="42749"/>
                </a:lnTo>
                <a:lnTo>
                  <a:pt x="177100" y="43739"/>
                </a:lnTo>
                <a:lnTo>
                  <a:pt x="178074" y="45352"/>
                </a:lnTo>
                <a:lnTo>
                  <a:pt x="180008" y="51388"/>
                </a:lnTo>
                <a:lnTo>
                  <a:pt x="180022" y="51431"/>
                </a:lnTo>
                <a:lnTo>
                  <a:pt x="180022" y="51433"/>
                </a:lnTo>
                <a:lnTo>
                  <a:pt x="180023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7"/>
          <p:cNvSpPr/>
          <p:nvPr/>
        </p:nvSpPr>
        <p:spPr>
          <a:xfrm>
            <a:off x="5694997" y="4200525"/>
            <a:ext cx="230235" cy="205385"/>
          </a:xfrm>
          <a:custGeom>
            <a:avLst/>
            <a:gdLst/>
            <a:ahLst/>
            <a:cxnLst/>
            <a:rect l="0" t="0" r="0" b="0"/>
            <a:pathLst>
              <a:path w="230235" h="205385">
                <a:moveTo>
                  <a:pt x="205740" y="0"/>
                </a:moveTo>
                <a:lnTo>
                  <a:pt x="213959" y="8219"/>
                </a:lnTo>
                <a:lnTo>
                  <a:pt x="218759" y="8468"/>
                </a:lnTo>
                <a:lnTo>
                  <a:pt x="220134" y="9455"/>
                </a:lnTo>
                <a:lnTo>
                  <a:pt x="221051" y="11066"/>
                </a:lnTo>
                <a:lnTo>
                  <a:pt x="222523" y="15944"/>
                </a:lnTo>
                <a:lnTo>
                  <a:pt x="227329" y="21340"/>
                </a:lnTo>
                <a:lnTo>
                  <a:pt x="228705" y="23751"/>
                </a:lnTo>
                <a:lnTo>
                  <a:pt x="230234" y="28971"/>
                </a:lnTo>
                <a:lnTo>
                  <a:pt x="229690" y="31696"/>
                </a:lnTo>
                <a:lnTo>
                  <a:pt x="226545" y="37265"/>
                </a:lnTo>
                <a:lnTo>
                  <a:pt x="224512" y="42914"/>
                </a:lnTo>
                <a:lnTo>
                  <a:pt x="223969" y="45754"/>
                </a:lnTo>
                <a:lnTo>
                  <a:pt x="220827" y="51450"/>
                </a:lnTo>
                <a:lnTo>
                  <a:pt x="218656" y="54302"/>
                </a:lnTo>
                <a:lnTo>
                  <a:pt x="216255" y="56204"/>
                </a:lnTo>
                <a:lnTo>
                  <a:pt x="213703" y="57472"/>
                </a:lnTo>
                <a:lnTo>
                  <a:pt x="211049" y="58317"/>
                </a:lnTo>
                <a:lnTo>
                  <a:pt x="209279" y="60785"/>
                </a:lnTo>
                <a:lnTo>
                  <a:pt x="208099" y="64336"/>
                </a:lnTo>
                <a:lnTo>
                  <a:pt x="207313" y="68608"/>
                </a:lnTo>
                <a:lnTo>
                  <a:pt x="205836" y="72409"/>
                </a:lnTo>
                <a:lnTo>
                  <a:pt x="203899" y="75895"/>
                </a:lnTo>
                <a:lnTo>
                  <a:pt x="201655" y="79171"/>
                </a:lnTo>
                <a:lnTo>
                  <a:pt x="198254" y="81356"/>
                </a:lnTo>
                <a:lnTo>
                  <a:pt x="194082" y="82812"/>
                </a:lnTo>
                <a:lnTo>
                  <a:pt x="189396" y="83783"/>
                </a:lnTo>
                <a:lnTo>
                  <a:pt x="184366" y="86335"/>
                </a:lnTo>
                <a:lnTo>
                  <a:pt x="179108" y="89942"/>
                </a:lnTo>
                <a:lnTo>
                  <a:pt x="173698" y="94251"/>
                </a:lnTo>
                <a:lnTo>
                  <a:pt x="169139" y="98076"/>
                </a:lnTo>
                <a:lnTo>
                  <a:pt x="165147" y="101579"/>
                </a:lnTo>
                <a:lnTo>
                  <a:pt x="161533" y="104867"/>
                </a:lnTo>
                <a:lnTo>
                  <a:pt x="152437" y="113600"/>
                </a:lnTo>
                <a:lnTo>
                  <a:pt x="147345" y="118596"/>
                </a:lnTo>
                <a:lnTo>
                  <a:pt x="142045" y="122878"/>
                </a:lnTo>
                <a:lnTo>
                  <a:pt x="136606" y="126686"/>
                </a:lnTo>
                <a:lnTo>
                  <a:pt x="131076" y="130178"/>
                </a:lnTo>
                <a:lnTo>
                  <a:pt x="126437" y="133457"/>
                </a:lnTo>
                <a:lnTo>
                  <a:pt x="122391" y="136596"/>
                </a:lnTo>
                <a:lnTo>
                  <a:pt x="118741" y="139642"/>
                </a:lnTo>
                <a:lnTo>
                  <a:pt x="114403" y="142625"/>
                </a:lnTo>
                <a:lnTo>
                  <a:pt x="109606" y="145565"/>
                </a:lnTo>
                <a:lnTo>
                  <a:pt x="104504" y="148478"/>
                </a:lnTo>
                <a:lnTo>
                  <a:pt x="100149" y="151373"/>
                </a:lnTo>
                <a:lnTo>
                  <a:pt x="96294" y="154255"/>
                </a:lnTo>
                <a:lnTo>
                  <a:pt x="89470" y="159998"/>
                </a:lnTo>
                <a:lnTo>
                  <a:pt x="83262" y="165725"/>
                </a:lnTo>
                <a:lnTo>
                  <a:pt x="79321" y="168586"/>
                </a:lnTo>
                <a:lnTo>
                  <a:pt x="74788" y="171445"/>
                </a:lnTo>
                <a:lnTo>
                  <a:pt x="69861" y="174304"/>
                </a:lnTo>
                <a:lnTo>
                  <a:pt x="65624" y="177163"/>
                </a:lnTo>
                <a:lnTo>
                  <a:pt x="61847" y="180021"/>
                </a:lnTo>
                <a:lnTo>
                  <a:pt x="58376" y="182879"/>
                </a:lnTo>
                <a:lnTo>
                  <a:pt x="51980" y="186054"/>
                </a:lnTo>
                <a:lnTo>
                  <a:pt x="48941" y="186901"/>
                </a:lnTo>
                <a:lnTo>
                  <a:pt x="43024" y="190382"/>
                </a:lnTo>
                <a:lnTo>
                  <a:pt x="40113" y="192644"/>
                </a:lnTo>
                <a:lnTo>
                  <a:pt x="34338" y="195157"/>
                </a:lnTo>
                <a:lnTo>
                  <a:pt x="28596" y="196274"/>
                </a:lnTo>
                <a:lnTo>
                  <a:pt x="22870" y="196770"/>
                </a:lnTo>
                <a:lnTo>
                  <a:pt x="18841" y="197049"/>
                </a:lnTo>
                <a:lnTo>
                  <a:pt x="15359" y="199655"/>
                </a:lnTo>
                <a:lnTo>
                  <a:pt x="8969" y="205384"/>
                </a:lnTo>
                <a:lnTo>
                  <a:pt x="2759" y="199778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8"/>
          <p:cNvSpPr/>
          <p:nvPr/>
        </p:nvSpPr>
        <p:spPr>
          <a:xfrm>
            <a:off x="5720715" y="4286250"/>
            <a:ext cx="180023" cy="120016"/>
          </a:xfrm>
          <a:custGeom>
            <a:avLst/>
            <a:gdLst/>
            <a:ahLst/>
            <a:cxnLst/>
            <a:rect l="0" t="0" r="0" b="0"/>
            <a:pathLst>
              <a:path w="180023" h="120016">
                <a:moveTo>
                  <a:pt x="0" y="0"/>
                </a:moveTo>
                <a:lnTo>
                  <a:pt x="0" y="4550"/>
                </a:lnTo>
                <a:lnTo>
                  <a:pt x="952" y="6843"/>
                </a:lnTo>
                <a:lnTo>
                  <a:pt x="2540" y="9325"/>
                </a:lnTo>
                <a:lnTo>
                  <a:pt x="4551" y="11931"/>
                </a:lnTo>
                <a:lnTo>
                  <a:pt x="6843" y="13669"/>
                </a:lnTo>
                <a:lnTo>
                  <a:pt x="9324" y="14828"/>
                </a:lnTo>
                <a:lnTo>
                  <a:pt x="11931" y="15600"/>
                </a:lnTo>
                <a:lnTo>
                  <a:pt x="17367" y="18998"/>
                </a:lnTo>
                <a:lnTo>
                  <a:pt x="20151" y="21238"/>
                </a:lnTo>
                <a:lnTo>
                  <a:pt x="22959" y="23683"/>
                </a:lnTo>
                <a:lnTo>
                  <a:pt x="25783" y="26266"/>
                </a:lnTo>
                <a:lnTo>
                  <a:pt x="31461" y="31676"/>
                </a:lnTo>
                <a:lnTo>
                  <a:pt x="37160" y="37256"/>
                </a:lnTo>
                <a:lnTo>
                  <a:pt x="40966" y="40077"/>
                </a:lnTo>
                <a:lnTo>
                  <a:pt x="45408" y="42910"/>
                </a:lnTo>
                <a:lnTo>
                  <a:pt x="50274" y="45752"/>
                </a:lnTo>
                <a:lnTo>
                  <a:pt x="54471" y="48599"/>
                </a:lnTo>
                <a:lnTo>
                  <a:pt x="58221" y="51449"/>
                </a:lnTo>
                <a:lnTo>
                  <a:pt x="61674" y="54302"/>
                </a:lnTo>
                <a:lnTo>
                  <a:pt x="64928" y="56203"/>
                </a:lnTo>
                <a:lnTo>
                  <a:pt x="68051" y="57472"/>
                </a:lnTo>
                <a:lnTo>
                  <a:pt x="71085" y="58316"/>
                </a:lnTo>
                <a:lnTo>
                  <a:pt x="75012" y="59833"/>
                </a:lnTo>
                <a:lnTo>
                  <a:pt x="79535" y="61796"/>
                </a:lnTo>
                <a:lnTo>
                  <a:pt x="84456" y="64057"/>
                </a:lnTo>
                <a:lnTo>
                  <a:pt x="88689" y="66517"/>
                </a:lnTo>
                <a:lnTo>
                  <a:pt x="92463" y="69110"/>
                </a:lnTo>
                <a:lnTo>
                  <a:pt x="95932" y="71790"/>
                </a:lnTo>
                <a:lnTo>
                  <a:pt x="99197" y="74530"/>
                </a:lnTo>
                <a:lnTo>
                  <a:pt x="102326" y="77309"/>
                </a:lnTo>
                <a:lnTo>
                  <a:pt x="105365" y="80114"/>
                </a:lnTo>
                <a:lnTo>
                  <a:pt x="109296" y="82937"/>
                </a:lnTo>
                <a:lnTo>
                  <a:pt x="113821" y="85771"/>
                </a:lnTo>
                <a:lnTo>
                  <a:pt x="118743" y="88613"/>
                </a:lnTo>
                <a:lnTo>
                  <a:pt x="122977" y="90508"/>
                </a:lnTo>
                <a:lnTo>
                  <a:pt x="126752" y="91771"/>
                </a:lnTo>
                <a:lnTo>
                  <a:pt x="130221" y="92613"/>
                </a:lnTo>
                <a:lnTo>
                  <a:pt x="134439" y="94127"/>
                </a:lnTo>
                <a:lnTo>
                  <a:pt x="139156" y="96089"/>
                </a:lnTo>
                <a:lnTo>
                  <a:pt x="144205" y="98349"/>
                </a:lnTo>
                <a:lnTo>
                  <a:pt x="148524" y="100808"/>
                </a:lnTo>
                <a:lnTo>
                  <a:pt x="152356" y="103401"/>
                </a:lnTo>
                <a:lnTo>
                  <a:pt x="160799" y="109854"/>
                </a:lnTo>
                <a:lnTo>
                  <a:pt x="164493" y="110736"/>
                </a:lnTo>
                <a:lnTo>
                  <a:pt x="166812" y="110972"/>
                </a:lnTo>
                <a:lnTo>
                  <a:pt x="169311" y="112081"/>
                </a:lnTo>
                <a:lnTo>
                  <a:pt x="171928" y="113773"/>
                </a:lnTo>
                <a:lnTo>
                  <a:pt x="180022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9"/>
          <p:cNvSpPr/>
          <p:nvPr/>
        </p:nvSpPr>
        <p:spPr>
          <a:xfrm>
            <a:off x="8463924" y="4217670"/>
            <a:ext cx="145724" cy="162877"/>
          </a:xfrm>
          <a:custGeom>
            <a:avLst/>
            <a:gdLst/>
            <a:ahLst/>
            <a:cxnLst/>
            <a:rect l="0" t="0" r="0" b="0"/>
            <a:pathLst>
              <a:path w="145724" h="162877">
                <a:moveTo>
                  <a:pt x="17135" y="0"/>
                </a:moveTo>
                <a:lnTo>
                  <a:pt x="25708" y="0"/>
                </a:lnTo>
                <a:lnTo>
                  <a:pt x="17490" y="0"/>
                </a:lnTo>
                <a:lnTo>
                  <a:pt x="17240" y="4550"/>
                </a:lnTo>
                <a:lnTo>
                  <a:pt x="17140" y="18998"/>
                </a:lnTo>
                <a:lnTo>
                  <a:pt x="17138" y="21238"/>
                </a:lnTo>
                <a:lnTo>
                  <a:pt x="16185" y="24636"/>
                </a:lnTo>
                <a:lnTo>
                  <a:pt x="14597" y="28806"/>
                </a:lnTo>
                <a:lnTo>
                  <a:pt x="12585" y="33491"/>
                </a:lnTo>
                <a:lnTo>
                  <a:pt x="11245" y="37567"/>
                </a:lnTo>
                <a:lnTo>
                  <a:pt x="10351" y="41237"/>
                </a:lnTo>
                <a:lnTo>
                  <a:pt x="9755" y="44637"/>
                </a:lnTo>
                <a:lnTo>
                  <a:pt x="9358" y="47855"/>
                </a:lnTo>
                <a:lnTo>
                  <a:pt x="9092" y="50953"/>
                </a:lnTo>
                <a:lnTo>
                  <a:pt x="8916" y="53971"/>
                </a:lnTo>
                <a:lnTo>
                  <a:pt x="7846" y="56936"/>
                </a:lnTo>
                <a:lnTo>
                  <a:pt x="6180" y="59865"/>
                </a:lnTo>
                <a:lnTo>
                  <a:pt x="4117" y="62769"/>
                </a:lnTo>
                <a:lnTo>
                  <a:pt x="2742" y="65659"/>
                </a:lnTo>
                <a:lnTo>
                  <a:pt x="1825" y="68538"/>
                </a:lnTo>
                <a:lnTo>
                  <a:pt x="1214" y="71409"/>
                </a:lnTo>
                <a:lnTo>
                  <a:pt x="806" y="75228"/>
                </a:lnTo>
                <a:lnTo>
                  <a:pt x="535" y="79680"/>
                </a:lnTo>
                <a:lnTo>
                  <a:pt x="233" y="88753"/>
                </a:lnTo>
                <a:lnTo>
                  <a:pt x="39" y="102339"/>
                </a:lnTo>
                <a:lnTo>
                  <a:pt x="0" y="118745"/>
                </a:lnTo>
                <a:lnTo>
                  <a:pt x="949" y="122979"/>
                </a:lnTo>
                <a:lnTo>
                  <a:pt x="2535" y="126753"/>
                </a:lnTo>
                <a:lnTo>
                  <a:pt x="4544" y="130222"/>
                </a:lnTo>
                <a:lnTo>
                  <a:pt x="5884" y="133487"/>
                </a:lnTo>
                <a:lnTo>
                  <a:pt x="6777" y="136616"/>
                </a:lnTo>
                <a:lnTo>
                  <a:pt x="7372" y="139655"/>
                </a:lnTo>
                <a:lnTo>
                  <a:pt x="8722" y="141681"/>
                </a:lnTo>
                <a:lnTo>
                  <a:pt x="10575" y="143031"/>
                </a:lnTo>
                <a:lnTo>
                  <a:pt x="12761" y="143931"/>
                </a:lnTo>
                <a:lnTo>
                  <a:pt x="15173" y="145484"/>
                </a:lnTo>
                <a:lnTo>
                  <a:pt x="17732" y="147472"/>
                </a:lnTo>
                <a:lnTo>
                  <a:pt x="20391" y="149750"/>
                </a:lnTo>
                <a:lnTo>
                  <a:pt x="22163" y="152220"/>
                </a:lnTo>
                <a:lnTo>
                  <a:pt x="23345" y="154820"/>
                </a:lnTo>
                <a:lnTo>
                  <a:pt x="24132" y="157506"/>
                </a:lnTo>
                <a:lnTo>
                  <a:pt x="25610" y="159296"/>
                </a:lnTo>
                <a:lnTo>
                  <a:pt x="27548" y="160490"/>
                </a:lnTo>
                <a:lnTo>
                  <a:pt x="29793" y="161286"/>
                </a:lnTo>
                <a:lnTo>
                  <a:pt x="32241" y="161816"/>
                </a:lnTo>
                <a:lnTo>
                  <a:pt x="34826" y="162170"/>
                </a:lnTo>
                <a:lnTo>
                  <a:pt x="37502" y="162406"/>
                </a:lnTo>
                <a:lnTo>
                  <a:pt x="40238" y="162563"/>
                </a:lnTo>
                <a:lnTo>
                  <a:pt x="45819" y="162737"/>
                </a:lnTo>
                <a:lnTo>
                  <a:pt x="60013" y="162859"/>
                </a:lnTo>
                <a:lnTo>
                  <a:pt x="84552" y="162876"/>
                </a:lnTo>
                <a:lnTo>
                  <a:pt x="87798" y="161924"/>
                </a:lnTo>
                <a:lnTo>
                  <a:pt x="89961" y="160337"/>
                </a:lnTo>
                <a:lnTo>
                  <a:pt x="91403" y="158326"/>
                </a:lnTo>
                <a:lnTo>
                  <a:pt x="93317" y="156986"/>
                </a:lnTo>
                <a:lnTo>
                  <a:pt x="95546" y="156092"/>
                </a:lnTo>
                <a:lnTo>
                  <a:pt x="97984" y="155496"/>
                </a:lnTo>
                <a:lnTo>
                  <a:pt x="100563" y="155099"/>
                </a:lnTo>
                <a:lnTo>
                  <a:pt x="103233" y="154834"/>
                </a:lnTo>
                <a:lnTo>
                  <a:pt x="105966" y="154658"/>
                </a:lnTo>
                <a:lnTo>
                  <a:pt x="108741" y="154540"/>
                </a:lnTo>
                <a:lnTo>
                  <a:pt x="114364" y="154410"/>
                </a:lnTo>
                <a:lnTo>
                  <a:pt x="145723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0"/>
          <p:cNvSpPr/>
          <p:nvPr/>
        </p:nvSpPr>
        <p:spPr>
          <a:xfrm>
            <a:off x="8343900" y="4294822"/>
            <a:ext cx="205741" cy="111444"/>
          </a:xfrm>
          <a:custGeom>
            <a:avLst/>
            <a:gdLst/>
            <a:ahLst/>
            <a:cxnLst/>
            <a:rect l="0" t="0" r="0" b="0"/>
            <a:pathLst>
              <a:path w="205741" h="111444">
                <a:moveTo>
                  <a:pt x="205740" y="0"/>
                </a:moveTo>
                <a:lnTo>
                  <a:pt x="176694" y="0"/>
                </a:lnTo>
                <a:lnTo>
                  <a:pt x="174945" y="953"/>
                </a:lnTo>
                <a:lnTo>
                  <a:pt x="173780" y="2540"/>
                </a:lnTo>
                <a:lnTo>
                  <a:pt x="173004" y="4551"/>
                </a:lnTo>
                <a:lnTo>
                  <a:pt x="170581" y="5891"/>
                </a:lnTo>
                <a:lnTo>
                  <a:pt x="167061" y="6785"/>
                </a:lnTo>
                <a:lnTo>
                  <a:pt x="162808" y="7381"/>
                </a:lnTo>
                <a:lnTo>
                  <a:pt x="159021" y="8731"/>
                </a:lnTo>
                <a:lnTo>
                  <a:pt x="155544" y="10583"/>
                </a:lnTo>
                <a:lnTo>
                  <a:pt x="152273" y="12770"/>
                </a:lnTo>
                <a:lnTo>
                  <a:pt x="149140" y="15181"/>
                </a:lnTo>
                <a:lnTo>
                  <a:pt x="146099" y="17741"/>
                </a:lnTo>
                <a:lnTo>
                  <a:pt x="143119" y="20400"/>
                </a:lnTo>
                <a:lnTo>
                  <a:pt x="139228" y="23125"/>
                </a:lnTo>
                <a:lnTo>
                  <a:pt x="134728" y="25894"/>
                </a:lnTo>
                <a:lnTo>
                  <a:pt x="129824" y="28693"/>
                </a:lnTo>
                <a:lnTo>
                  <a:pt x="125602" y="31511"/>
                </a:lnTo>
                <a:lnTo>
                  <a:pt x="121835" y="34342"/>
                </a:lnTo>
                <a:lnTo>
                  <a:pt x="118371" y="37183"/>
                </a:lnTo>
                <a:lnTo>
                  <a:pt x="115108" y="40028"/>
                </a:lnTo>
                <a:lnTo>
                  <a:pt x="111981" y="42878"/>
                </a:lnTo>
                <a:lnTo>
                  <a:pt x="108944" y="45731"/>
                </a:lnTo>
                <a:lnTo>
                  <a:pt x="105015" y="48584"/>
                </a:lnTo>
                <a:lnTo>
                  <a:pt x="100490" y="51440"/>
                </a:lnTo>
                <a:lnTo>
                  <a:pt x="95567" y="54296"/>
                </a:lnTo>
                <a:lnTo>
                  <a:pt x="91334" y="57152"/>
                </a:lnTo>
                <a:lnTo>
                  <a:pt x="87559" y="60009"/>
                </a:lnTo>
                <a:lnTo>
                  <a:pt x="84091" y="62866"/>
                </a:lnTo>
                <a:lnTo>
                  <a:pt x="79873" y="65723"/>
                </a:lnTo>
                <a:lnTo>
                  <a:pt x="75156" y="68581"/>
                </a:lnTo>
                <a:lnTo>
                  <a:pt x="70106" y="71438"/>
                </a:lnTo>
                <a:lnTo>
                  <a:pt x="59416" y="77153"/>
                </a:lnTo>
                <a:lnTo>
                  <a:pt x="53898" y="80010"/>
                </a:lnTo>
                <a:lnTo>
                  <a:pt x="49266" y="81915"/>
                </a:lnTo>
                <a:lnTo>
                  <a:pt x="45227" y="83185"/>
                </a:lnTo>
                <a:lnTo>
                  <a:pt x="41581" y="84032"/>
                </a:lnTo>
                <a:lnTo>
                  <a:pt x="38198" y="85549"/>
                </a:lnTo>
                <a:lnTo>
                  <a:pt x="34990" y="87513"/>
                </a:lnTo>
                <a:lnTo>
                  <a:pt x="31899" y="89774"/>
                </a:lnTo>
                <a:lnTo>
                  <a:pt x="28885" y="92235"/>
                </a:lnTo>
                <a:lnTo>
                  <a:pt x="25924" y="94827"/>
                </a:lnTo>
                <a:lnTo>
                  <a:pt x="22998" y="97508"/>
                </a:lnTo>
                <a:lnTo>
                  <a:pt x="20094" y="99295"/>
                </a:lnTo>
                <a:lnTo>
                  <a:pt x="14329" y="101282"/>
                </a:lnTo>
                <a:lnTo>
                  <a:pt x="12410" y="102763"/>
                </a:lnTo>
                <a:lnTo>
                  <a:pt x="11131" y="104704"/>
                </a:lnTo>
                <a:lnTo>
                  <a:pt x="10278" y="106950"/>
                </a:lnTo>
                <a:lnTo>
                  <a:pt x="8756" y="108447"/>
                </a:lnTo>
                <a:lnTo>
                  <a:pt x="6790" y="109446"/>
                </a:lnTo>
                <a:lnTo>
                  <a:pt x="0" y="1114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1"/>
          <p:cNvSpPr/>
          <p:nvPr/>
        </p:nvSpPr>
        <p:spPr>
          <a:xfrm>
            <a:off x="5900737" y="4757737"/>
            <a:ext cx="171451" cy="195858"/>
          </a:xfrm>
          <a:custGeom>
            <a:avLst/>
            <a:gdLst/>
            <a:ahLst/>
            <a:cxnLst/>
            <a:rect l="0" t="0" r="0" b="0"/>
            <a:pathLst>
              <a:path w="171451" h="195858">
                <a:moveTo>
                  <a:pt x="154305" y="0"/>
                </a:moveTo>
                <a:lnTo>
                  <a:pt x="170255" y="0"/>
                </a:lnTo>
                <a:lnTo>
                  <a:pt x="170654" y="953"/>
                </a:lnTo>
                <a:lnTo>
                  <a:pt x="171293" y="6785"/>
                </a:lnTo>
                <a:lnTo>
                  <a:pt x="171436" y="10956"/>
                </a:lnTo>
                <a:lnTo>
                  <a:pt x="171450" y="50283"/>
                </a:lnTo>
                <a:lnTo>
                  <a:pt x="170498" y="54477"/>
                </a:lnTo>
                <a:lnTo>
                  <a:pt x="168910" y="58226"/>
                </a:lnTo>
                <a:lnTo>
                  <a:pt x="166900" y="61677"/>
                </a:lnTo>
                <a:lnTo>
                  <a:pt x="164606" y="65884"/>
                </a:lnTo>
                <a:lnTo>
                  <a:pt x="159519" y="75636"/>
                </a:lnTo>
                <a:lnTo>
                  <a:pt x="156828" y="79952"/>
                </a:lnTo>
                <a:lnTo>
                  <a:pt x="154082" y="83781"/>
                </a:lnTo>
                <a:lnTo>
                  <a:pt x="151299" y="87287"/>
                </a:lnTo>
                <a:lnTo>
                  <a:pt x="148491" y="91529"/>
                </a:lnTo>
                <a:lnTo>
                  <a:pt x="145667" y="96262"/>
                </a:lnTo>
                <a:lnTo>
                  <a:pt x="142831" y="101322"/>
                </a:lnTo>
                <a:lnTo>
                  <a:pt x="139036" y="106601"/>
                </a:lnTo>
                <a:lnTo>
                  <a:pt x="134600" y="112025"/>
                </a:lnTo>
                <a:lnTo>
                  <a:pt x="129739" y="117546"/>
                </a:lnTo>
                <a:lnTo>
                  <a:pt x="124593" y="122179"/>
                </a:lnTo>
                <a:lnTo>
                  <a:pt x="119257" y="126220"/>
                </a:lnTo>
                <a:lnTo>
                  <a:pt x="113795" y="129867"/>
                </a:lnTo>
                <a:lnTo>
                  <a:pt x="109200" y="133250"/>
                </a:lnTo>
                <a:lnTo>
                  <a:pt x="105185" y="136458"/>
                </a:lnTo>
                <a:lnTo>
                  <a:pt x="101556" y="139550"/>
                </a:lnTo>
                <a:lnTo>
                  <a:pt x="98184" y="143516"/>
                </a:lnTo>
                <a:lnTo>
                  <a:pt x="94983" y="148065"/>
                </a:lnTo>
                <a:lnTo>
                  <a:pt x="91897" y="153003"/>
                </a:lnTo>
                <a:lnTo>
                  <a:pt x="87935" y="157247"/>
                </a:lnTo>
                <a:lnTo>
                  <a:pt x="83388" y="161029"/>
                </a:lnTo>
                <a:lnTo>
                  <a:pt x="78452" y="164503"/>
                </a:lnTo>
                <a:lnTo>
                  <a:pt x="74209" y="167771"/>
                </a:lnTo>
                <a:lnTo>
                  <a:pt x="70428" y="170902"/>
                </a:lnTo>
                <a:lnTo>
                  <a:pt x="66954" y="173942"/>
                </a:lnTo>
                <a:lnTo>
                  <a:pt x="63686" y="175969"/>
                </a:lnTo>
                <a:lnTo>
                  <a:pt x="60555" y="177320"/>
                </a:lnTo>
                <a:lnTo>
                  <a:pt x="57515" y="178221"/>
                </a:lnTo>
                <a:lnTo>
                  <a:pt x="54535" y="179774"/>
                </a:lnTo>
                <a:lnTo>
                  <a:pt x="51597" y="181762"/>
                </a:lnTo>
                <a:lnTo>
                  <a:pt x="48686" y="184040"/>
                </a:lnTo>
                <a:lnTo>
                  <a:pt x="45792" y="185558"/>
                </a:lnTo>
                <a:lnTo>
                  <a:pt x="42911" y="186571"/>
                </a:lnTo>
                <a:lnTo>
                  <a:pt x="40037" y="187246"/>
                </a:lnTo>
                <a:lnTo>
                  <a:pt x="36216" y="188648"/>
                </a:lnTo>
                <a:lnTo>
                  <a:pt x="31764" y="190535"/>
                </a:lnTo>
                <a:lnTo>
                  <a:pt x="26892" y="192746"/>
                </a:lnTo>
                <a:lnTo>
                  <a:pt x="22690" y="194220"/>
                </a:lnTo>
                <a:lnTo>
                  <a:pt x="18937" y="195202"/>
                </a:lnTo>
                <a:lnTo>
                  <a:pt x="15482" y="195857"/>
                </a:lnTo>
                <a:lnTo>
                  <a:pt x="13179" y="195342"/>
                </a:lnTo>
                <a:lnTo>
                  <a:pt x="11643" y="194046"/>
                </a:lnTo>
                <a:lnTo>
                  <a:pt x="10620" y="192229"/>
                </a:lnTo>
                <a:lnTo>
                  <a:pt x="8985" y="191018"/>
                </a:lnTo>
                <a:lnTo>
                  <a:pt x="6943" y="190210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2"/>
          <p:cNvSpPr/>
          <p:nvPr/>
        </p:nvSpPr>
        <p:spPr>
          <a:xfrm>
            <a:off x="5909309" y="4826317"/>
            <a:ext cx="180024" cy="102871"/>
          </a:xfrm>
          <a:custGeom>
            <a:avLst/>
            <a:gdLst/>
            <a:ahLst/>
            <a:cxnLst/>
            <a:rect l="0" t="0" r="0" b="0"/>
            <a:pathLst>
              <a:path w="180024" h="102871">
                <a:moveTo>
                  <a:pt x="0" y="0"/>
                </a:moveTo>
                <a:lnTo>
                  <a:pt x="4552" y="0"/>
                </a:lnTo>
                <a:lnTo>
                  <a:pt x="5892" y="953"/>
                </a:lnTo>
                <a:lnTo>
                  <a:pt x="6786" y="2540"/>
                </a:lnTo>
                <a:lnTo>
                  <a:pt x="7382" y="4551"/>
                </a:lnTo>
                <a:lnTo>
                  <a:pt x="8731" y="6844"/>
                </a:lnTo>
                <a:lnTo>
                  <a:pt x="10584" y="9325"/>
                </a:lnTo>
                <a:lnTo>
                  <a:pt x="12771" y="11932"/>
                </a:lnTo>
                <a:lnTo>
                  <a:pt x="15182" y="13670"/>
                </a:lnTo>
                <a:lnTo>
                  <a:pt x="20401" y="15601"/>
                </a:lnTo>
                <a:lnTo>
                  <a:pt x="23125" y="17067"/>
                </a:lnTo>
                <a:lnTo>
                  <a:pt x="25895" y="18999"/>
                </a:lnTo>
                <a:lnTo>
                  <a:pt x="28694" y="21238"/>
                </a:lnTo>
                <a:lnTo>
                  <a:pt x="32464" y="22731"/>
                </a:lnTo>
                <a:lnTo>
                  <a:pt x="36883" y="23727"/>
                </a:lnTo>
                <a:lnTo>
                  <a:pt x="41734" y="24390"/>
                </a:lnTo>
                <a:lnTo>
                  <a:pt x="45920" y="25785"/>
                </a:lnTo>
                <a:lnTo>
                  <a:pt x="49664" y="27668"/>
                </a:lnTo>
                <a:lnTo>
                  <a:pt x="53112" y="29875"/>
                </a:lnTo>
                <a:lnTo>
                  <a:pt x="56363" y="32299"/>
                </a:lnTo>
                <a:lnTo>
                  <a:pt x="59483" y="34868"/>
                </a:lnTo>
                <a:lnTo>
                  <a:pt x="62515" y="37533"/>
                </a:lnTo>
                <a:lnTo>
                  <a:pt x="65490" y="39310"/>
                </a:lnTo>
                <a:lnTo>
                  <a:pt x="68425" y="40494"/>
                </a:lnTo>
                <a:lnTo>
                  <a:pt x="71335" y="41283"/>
                </a:lnTo>
                <a:lnTo>
                  <a:pt x="75179" y="42762"/>
                </a:lnTo>
                <a:lnTo>
                  <a:pt x="79647" y="44701"/>
                </a:lnTo>
                <a:lnTo>
                  <a:pt x="84530" y="46945"/>
                </a:lnTo>
                <a:lnTo>
                  <a:pt x="88739" y="49395"/>
                </a:lnTo>
                <a:lnTo>
                  <a:pt x="92497" y="51980"/>
                </a:lnTo>
                <a:lnTo>
                  <a:pt x="95955" y="54656"/>
                </a:lnTo>
                <a:lnTo>
                  <a:pt x="100166" y="56440"/>
                </a:lnTo>
                <a:lnTo>
                  <a:pt x="104877" y="57629"/>
                </a:lnTo>
                <a:lnTo>
                  <a:pt x="109923" y="58422"/>
                </a:lnTo>
                <a:lnTo>
                  <a:pt x="114239" y="59903"/>
                </a:lnTo>
                <a:lnTo>
                  <a:pt x="118070" y="61843"/>
                </a:lnTo>
                <a:lnTo>
                  <a:pt x="121576" y="64089"/>
                </a:lnTo>
                <a:lnTo>
                  <a:pt x="124866" y="66538"/>
                </a:lnTo>
                <a:lnTo>
                  <a:pt x="128012" y="69124"/>
                </a:lnTo>
                <a:lnTo>
                  <a:pt x="131061" y="71800"/>
                </a:lnTo>
                <a:lnTo>
                  <a:pt x="134047" y="74537"/>
                </a:lnTo>
                <a:lnTo>
                  <a:pt x="139904" y="80117"/>
                </a:lnTo>
                <a:lnTo>
                  <a:pt x="142800" y="81987"/>
                </a:lnTo>
                <a:lnTo>
                  <a:pt x="145683" y="83233"/>
                </a:lnTo>
                <a:lnTo>
                  <a:pt x="148557" y="84063"/>
                </a:lnTo>
                <a:lnTo>
                  <a:pt x="151426" y="85570"/>
                </a:lnTo>
                <a:lnTo>
                  <a:pt x="154290" y="87526"/>
                </a:lnTo>
                <a:lnTo>
                  <a:pt x="157153" y="89784"/>
                </a:lnTo>
                <a:lnTo>
                  <a:pt x="160014" y="91289"/>
                </a:lnTo>
                <a:lnTo>
                  <a:pt x="162874" y="92292"/>
                </a:lnTo>
                <a:lnTo>
                  <a:pt x="165733" y="92960"/>
                </a:lnTo>
                <a:lnTo>
                  <a:pt x="168591" y="94359"/>
                </a:lnTo>
                <a:lnTo>
                  <a:pt x="171450" y="96243"/>
                </a:lnTo>
                <a:lnTo>
                  <a:pt x="180023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3"/>
          <p:cNvSpPr/>
          <p:nvPr/>
        </p:nvSpPr>
        <p:spPr>
          <a:xfrm>
            <a:off x="8412480" y="4749174"/>
            <a:ext cx="137161" cy="120006"/>
          </a:xfrm>
          <a:custGeom>
            <a:avLst/>
            <a:gdLst/>
            <a:ahLst/>
            <a:cxnLst/>
            <a:rect l="0" t="0" r="0" b="0"/>
            <a:pathLst>
              <a:path w="137161" h="120006">
                <a:moveTo>
                  <a:pt x="8572" y="8563"/>
                </a:moveTo>
                <a:lnTo>
                  <a:pt x="8572" y="4013"/>
                </a:lnTo>
                <a:lnTo>
                  <a:pt x="7620" y="2671"/>
                </a:lnTo>
                <a:lnTo>
                  <a:pt x="6032" y="1778"/>
                </a:lnTo>
                <a:lnTo>
                  <a:pt x="4021" y="1182"/>
                </a:lnTo>
                <a:lnTo>
                  <a:pt x="3633" y="785"/>
                </a:lnTo>
                <a:lnTo>
                  <a:pt x="4327" y="520"/>
                </a:lnTo>
                <a:lnTo>
                  <a:pt x="8499" y="0"/>
                </a:lnTo>
                <a:lnTo>
                  <a:pt x="104" y="8458"/>
                </a:lnTo>
                <a:lnTo>
                  <a:pt x="4" y="8559"/>
                </a:lnTo>
                <a:lnTo>
                  <a:pt x="3" y="8560"/>
                </a:lnTo>
                <a:lnTo>
                  <a:pt x="1" y="8561"/>
                </a:lnTo>
                <a:lnTo>
                  <a:pt x="0" y="8563"/>
                </a:lnTo>
                <a:lnTo>
                  <a:pt x="4551" y="8563"/>
                </a:lnTo>
                <a:lnTo>
                  <a:pt x="5891" y="9516"/>
                </a:lnTo>
                <a:lnTo>
                  <a:pt x="6785" y="11103"/>
                </a:lnTo>
                <a:lnTo>
                  <a:pt x="8219" y="15944"/>
                </a:lnTo>
                <a:lnTo>
                  <a:pt x="8415" y="19146"/>
                </a:lnTo>
                <a:lnTo>
                  <a:pt x="8540" y="24412"/>
                </a:lnTo>
                <a:lnTo>
                  <a:pt x="8571" y="45825"/>
                </a:lnTo>
                <a:lnTo>
                  <a:pt x="9524" y="48645"/>
                </a:lnTo>
                <a:lnTo>
                  <a:pt x="11112" y="51477"/>
                </a:lnTo>
                <a:lnTo>
                  <a:pt x="13123" y="54318"/>
                </a:lnTo>
                <a:lnTo>
                  <a:pt x="14463" y="57163"/>
                </a:lnTo>
                <a:lnTo>
                  <a:pt x="15357" y="60013"/>
                </a:lnTo>
                <a:lnTo>
                  <a:pt x="15952" y="62866"/>
                </a:lnTo>
                <a:lnTo>
                  <a:pt x="16350" y="65720"/>
                </a:lnTo>
                <a:lnTo>
                  <a:pt x="16615" y="68575"/>
                </a:lnTo>
                <a:lnTo>
                  <a:pt x="17040" y="75451"/>
                </a:lnTo>
                <a:lnTo>
                  <a:pt x="19638" y="78931"/>
                </a:lnTo>
                <a:lnTo>
                  <a:pt x="21664" y="81192"/>
                </a:lnTo>
                <a:lnTo>
                  <a:pt x="26456" y="86245"/>
                </a:lnTo>
                <a:lnTo>
                  <a:pt x="29067" y="88926"/>
                </a:lnTo>
                <a:lnTo>
                  <a:pt x="30808" y="91666"/>
                </a:lnTo>
                <a:lnTo>
                  <a:pt x="31968" y="94445"/>
                </a:lnTo>
                <a:lnTo>
                  <a:pt x="32743" y="97251"/>
                </a:lnTo>
                <a:lnTo>
                  <a:pt x="34211" y="99121"/>
                </a:lnTo>
                <a:lnTo>
                  <a:pt x="36142" y="100367"/>
                </a:lnTo>
                <a:lnTo>
                  <a:pt x="38382" y="101198"/>
                </a:lnTo>
                <a:lnTo>
                  <a:pt x="40828" y="101752"/>
                </a:lnTo>
                <a:lnTo>
                  <a:pt x="43411" y="102122"/>
                </a:lnTo>
                <a:lnTo>
                  <a:pt x="46085" y="102368"/>
                </a:lnTo>
                <a:lnTo>
                  <a:pt x="48821" y="103485"/>
                </a:lnTo>
                <a:lnTo>
                  <a:pt x="51597" y="105182"/>
                </a:lnTo>
                <a:lnTo>
                  <a:pt x="58347" y="110198"/>
                </a:lnTo>
                <a:lnTo>
                  <a:pt x="61809" y="110884"/>
                </a:lnTo>
                <a:lnTo>
                  <a:pt x="64066" y="111067"/>
                </a:lnTo>
                <a:lnTo>
                  <a:pt x="67476" y="111189"/>
                </a:lnTo>
                <a:lnTo>
                  <a:pt x="76344" y="111325"/>
                </a:lnTo>
                <a:lnTo>
                  <a:pt x="80424" y="112313"/>
                </a:lnTo>
                <a:lnTo>
                  <a:pt x="84095" y="113925"/>
                </a:lnTo>
                <a:lnTo>
                  <a:pt x="87496" y="115952"/>
                </a:lnTo>
                <a:lnTo>
                  <a:pt x="90716" y="117303"/>
                </a:lnTo>
                <a:lnTo>
                  <a:pt x="93815" y="118204"/>
                </a:lnTo>
                <a:lnTo>
                  <a:pt x="101081" y="119650"/>
                </a:lnTo>
                <a:lnTo>
                  <a:pt x="104615" y="119848"/>
                </a:lnTo>
                <a:lnTo>
                  <a:pt x="109361" y="119936"/>
                </a:lnTo>
                <a:lnTo>
                  <a:pt x="127256" y="120005"/>
                </a:lnTo>
                <a:lnTo>
                  <a:pt x="127700" y="119052"/>
                </a:lnTo>
                <a:lnTo>
                  <a:pt x="128193" y="115455"/>
                </a:lnTo>
                <a:lnTo>
                  <a:pt x="129276" y="114114"/>
                </a:lnTo>
                <a:lnTo>
                  <a:pt x="130952" y="113221"/>
                </a:lnTo>
                <a:lnTo>
                  <a:pt x="137160" y="1114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4"/>
          <p:cNvSpPr/>
          <p:nvPr/>
        </p:nvSpPr>
        <p:spPr>
          <a:xfrm>
            <a:off x="8378190" y="4809175"/>
            <a:ext cx="137161" cy="120013"/>
          </a:xfrm>
          <a:custGeom>
            <a:avLst/>
            <a:gdLst/>
            <a:ahLst/>
            <a:cxnLst/>
            <a:rect l="0" t="0" r="0" b="0"/>
            <a:pathLst>
              <a:path w="137161" h="120013">
                <a:moveTo>
                  <a:pt x="137160" y="8570"/>
                </a:moveTo>
                <a:lnTo>
                  <a:pt x="137160" y="4019"/>
                </a:lnTo>
                <a:lnTo>
                  <a:pt x="136208" y="2678"/>
                </a:lnTo>
                <a:lnTo>
                  <a:pt x="134620" y="1784"/>
                </a:lnTo>
                <a:lnTo>
                  <a:pt x="128692" y="28"/>
                </a:lnTo>
                <a:lnTo>
                  <a:pt x="121215" y="0"/>
                </a:lnTo>
                <a:lnTo>
                  <a:pt x="118009" y="2539"/>
                </a:lnTo>
                <a:lnTo>
                  <a:pt x="112739" y="7378"/>
                </a:lnTo>
                <a:lnTo>
                  <a:pt x="0" y="1200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062" y="0"/>
            <a:ext cx="8447877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oord_plane_3_num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0865" y="1828800"/>
            <a:ext cx="5013135" cy="5029200"/>
          </a:xfrm>
          <a:prstGeom prst="rect">
            <a:avLst/>
          </a:prstGeom>
        </p:spPr>
      </p:pic>
      <p:sp>
        <p:nvSpPr>
          <p:cNvPr id="4" name="SMARTPenAnnotation0"/>
          <p:cNvSpPr/>
          <p:nvPr/>
        </p:nvSpPr>
        <p:spPr>
          <a:xfrm>
            <a:off x="7230805" y="4063365"/>
            <a:ext cx="91732" cy="85691"/>
          </a:xfrm>
          <a:custGeom>
            <a:avLst/>
            <a:gdLst/>
            <a:ahLst/>
            <a:cxnLst/>
            <a:rect l="0" t="0" r="0" b="0"/>
            <a:pathLst>
              <a:path w="91732" h="85691">
                <a:moveTo>
                  <a:pt x="24387" y="0"/>
                </a:moveTo>
                <a:lnTo>
                  <a:pt x="32607" y="0"/>
                </a:lnTo>
                <a:lnTo>
                  <a:pt x="35342" y="2539"/>
                </a:lnTo>
                <a:lnTo>
                  <a:pt x="40310" y="7381"/>
                </a:lnTo>
                <a:lnTo>
                  <a:pt x="41670" y="7778"/>
                </a:lnTo>
                <a:lnTo>
                  <a:pt x="43530" y="8043"/>
                </a:lnTo>
                <a:lnTo>
                  <a:pt x="45721" y="8219"/>
                </a:lnTo>
                <a:lnTo>
                  <a:pt x="47182" y="9289"/>
                </a:lnTo>
                <a:lnTo>
                  <a:pt x="48156" y="10955"/>
                </a:lnTo>
                <a:lnTo>
                  <a:pt x="48806" y="13018"/>
                </a:lnTo>
                <a:lnTo>
                  <a:pt x="50191" y="14394"/>
                </a:lnTo>
                <a:lnTo>
                  <a:pt x="52068" y="15311"/>
                </a:lnTo>
                <a:lnTo>
                  <a:pt x="54271" y="15922"/>
                </a:lnTo>
                <a:lnTo>
                  <a:pt x="55739" y="17282"/>
                </a:lnTo>
                <a:lnTo>
                  <a:pt x="56719" y="19141"/>
                </a:lnTo>
                <a:lnTo>
                  <a:pt x="57371" y="21333"/>
                </a:lnTo>
                <a:lnTo>
                  <a:pt x="58759" y="23747"/>
                </a:lnTo>
                <a:lnTo>
                  <a:pt x="60637" y="26309"/>
                </a:lnTo>
                <a:lnTo>
                  <a:pt x="65944" y="32714"/>
                </a:lnTo>
                <a:lnTo>
                  <a:pt x="66379" y="34191"/>
                </a:lnTo>
                <a:lnTo>
                  <a:pt x="66669" y="36129"/>
                </a:lnTo>
                <a:lnTo>
                  <a:pt x="66863" y="38373"/>
                </a:lnTo>
                <a:lnTo>
                  <a:pt x="66039" y="39869"/>
                </a:lnTo>
                <a:lnTo>
                  <a:pt x="64538" y="40867"/>
                </a:lnTo>
                <a:lnTo>
                  <a:pt x="62584" y="41532"/>
                </a:lnTo>
                <a:lnTo>
                  <a:pt x="61282" y="42928"/>
                </a:lnTo>
                <a:lnTo>
                  <a:pt x="60414" y="44811"/>
                </a:lnTo>
                <a:lnTo>
                  <a:pt x="59835" y="47019"/>
                </a:lnTo>
                <a:lnTo>
                  <a:pt x="59449" y="49444"/>
                </a:lnTo>
                <a:lnTo>
                  <a:pt x="59192" y="52012"/>
                </a:lnTo>
                <a:lnTo>
                  <a:pt x="58778" y="58428"/>
                </a:lnTo>
                <a:lnTo>
                  <a:pt x="57792" y="58954"/>
                </a:lnTo>
                <a:lnTo>
                  <a:pt x="56182" y="59305"/>
                </a:lnTo>
                <a:lnTo>
                  <a:pt x="54156" y="59539"/>
                </a:lnTo>
                <a:lnTo>
                  <a:pt x="52806" y="60648"/>
                </a:lnTo>
                <a:lnTo>
                  <a:pt x="51906" y="62339"/>
                </a:lnTo>
                <a:lnTo>
                  <a:pt x="51305" y="64419"/>
                </a:lnTo>
                <a:lnTo>
                  <a:pt x="49952" y="65806"/>
                </a:lnTo>
                <a:lnTo>
                  <a:pt x="48098" y="66730"/>
                </a:lnTo>
                <a:lnTo>
                  <a:pt x="42830" y="68214"/>
                </a:lnTo>
                <a:lnTo>
                  <a:pt x="41444" y="68336"/>
                </a:lnTo>
                <a:lnTo>
                  <a:pt x="39569" y="68417"/>
                </a:lnTo>
                <a:lnTo>
                  <a:pt x="34944" y="68507"/>
                </a:lnTo>
                <a:lnTo>
                  <a:pt x="25966" y="68570"/>
                </a:lnTo>
                <a:lnTo>
                  <a:pt x="24487" y="67621"/>
                </a:lnTo>
                <a:lnTo>
                  <a:pt x="22549" y="66036"/>
                </a:lnTo>
                <a:lnTo>
                  <a:pt x="17144" y="61198"/>
                </a:lnTo>
                <a:lnTo>
                  <a:pt x="16702" y="59849"/>
                </a:lnTo>
                <a:lnTo>
                  <a:pt x="16406" y="57997"/>
                </a:lnTo>
                <a:lnTo>
                  <a:pt x="15849" y="51819"/>
                </a:lnTo>
                <a:lnTo>
                  <a:pt x="15825" y="46998"/>
                </a:lnTo>
                <a:lnTo>
                  <a:pt x="16774" y="45619"/>
                </a:lnTo>
                <a:lnTo>
                  <a:pt x="18360" y="44700"/>
                </a:lnTo>
                <a:lnTo>
                  <a:pt x="20369" y="44087"/>
                </a:lnTo>
                <a:lnTo>
                  <a:pt x="21708" y="42727"/>
                </a:lnTo>
                <a:lnTo>
                  <a:pt x="22601" y="40867"/>
                </a:lnTo>
                <a:lnTo>
                  <a:pt x="23197" y="38674"/>
                </a:lnTo>
                <a:lnTo>
                  <a:pt x="24546" y="37213"/>
                </a:lnTo>
                <a:lnTo>
                  <a:pt x="26398" y="36239"/>
                </a:lnTo>
                <a:lnTo>
                  <a:pt x="28586" y="35589"/>
                </a:lnTo>
                <a:lnTo>
                  <a:pt x="30996" y="35156"/>
                </a:lnTo>
                <a:lnTo>
                  <a:pt x="33556" y="34867"/>
                </a:lnTo>
                <a:lnTo>
                  <a:pt x="36214" y="34675"/>
                </a:lnTo>
                <a:lnTo>
                  <a:pt x="38939" y="34546"/>
                </a:lnTo>
                <a:lnTo>
                  <a:pt x="44508" y="34404"/>
                </a:lnTo>
                <a:lnTo>
                  <a:pt x="70110" y="34293"/>
                </a:lnTo>
                <a:lnTo>
                  <a:pt x="72014" y="35244"/>
                </a:lnTo>
                <a:lnTo>
                  <a:pt x="73284" y="36831"/>
                </a:lnTo>
                <a:lnTo>
                  <a:pt x="74130" y="38841"/>
                </a:lnTo>
                <a:lnTo>
                  <a:pt x="75646" y="40182"/>
                </a:lnTo>
                <a:lnTo>
                  <a:pt x="77610" y="41075"/>
                </a:lnTo>
                <a:lnTo>
                  <a:pt x="79872" y="41671"/>
                </a:lnTo>
                <a:lnTo>
                  <a:pt x="81379" y="43020"/>
                </a:lnTo>
                <a:lnTo>
                  <a:pt x="82385" y="44873"/>
                </a:lnTo>
                <a:lnTo>
                  <a:pt x="83998" y="50138"/>
                </a:lnTo>
                <a:lnTo>
                  <a:pt x="84129" y="51523"/>
                </a:lnTo>
                <a:lnTo>
                  <a:pt x="84219" y="53398"/>
                </a:lnTo>
                <a:lnTo>
                  <a:pt x="84360" y="58701"/>
                </a:lnTo>
                <a:lnTo>
                  <a:pt x="83419" y="60089"/>
                </a:lnTo>
                <a:lnTo>
                  <a:pt x="81839" y="61967"/>
                </a:lnTo>
                <a:lnTo>
                  <a:pt x="77010" y="67273"/>
                </a:lnTo>
                <a:lnTo>
                  <a:pt x="75662" y="67709"/>
                </a:lnTo>
                <a:lnTo>
                  <a:pt x="73810" y="67999"/>
                </a:lnTo>
                <a:lnTo>
                  <a:pt x="71623" y="68193"/>
                </a:lnTo>
                <a:lnTo>
                  <a:pt x="69212" y="68321"/>
                </a:lnTo>
                <a:lnTo>
                  <a:pt x="63994" y="68465"/>
                </a:lnTo>
                <a:lnTo>
                  <a:pt x="43216" y="68576"/>
                </a:lnTo>
                <a:lnTo>
                  <a:pt x="41702" y="67625"/>
                </a:lnTo>
                <a:lnTo>
                  <a:pt x="39740" y="66038"/>
                </a:lnTo>
                <a:lnTo>
                  <a:pt x="34299" y="61199"/>
                </a:lnTo>
                <a:lnTo>
                  <a:pt x="28806" y="55809"/>
                </a:lnTo>
                <a:lnTo>
                  <a:pt x="27333" y="53398"/>
                </a:lnTo>
                <a:lnTo>
                  <a:pt x="26351" y="50839"/>
                </a:lnTo>
                <a:lnTo>
                  <a:pt x="25696" y="48180"/>
                </a:lnTo>
                <a:lnTo>
                  <a:pt x="25260" y="45455"/>
                </a:lnTo>
                <a:lnTo>
                  <a:pt x="24969" y="42685"/>
                </a:lnTo>
                <a:lnTo>
                  <a:pt x="24775" y="39887"/>
                </a:lnTo>
                <a:lnTo>
                  <a:pt x="24646" y="37069"/>
                </a:lnTo>
                <a:lnTo>
                  <a:pt x="24503" y="31397"/>
                </a:lnTo>
                <a:lnTo>
                  <a:pt x="25417" y="28551"/>
                </a:lnTo>
                <a:lnTo>
                  <a:pt x="26979" y="25702"/>
                </a:lnTo>
                <a:lnTo>
                  <a:pt x="28972" y="22849"/>
                </a:lnTo>
                <a:lnTo>
                  <a:pt x="30302" y="19995"/>
                </a:lnTo>
                <a:lnTo>
                  <a:pt x="31188" y="17140"/>
                </a:lnTo>
                <a:lnTo>
                  <a:pt x="31778" y="14284"/>
                </a:lnTo>
                <a:lnTo>
                  <a:pt x="33124" y="12380"/>
                </a:lnTo>
                <a:lnTo>
                  <a:pt x="34974" y="11111"/>
                </a:lnTo>
                <a:lnTo>
                  <a:pt x="40237" y="9074"/>
                </a:lnTo>
                <a:lnTo>
                  <a:pt x="41621" y="7954"/>
                </a:lnTo>
                <a:lnTo>
                  <a:pt x="43496" y="6255"/>
                </a:lnTo>
                <a:lnTo>
                  <a:pt x="45699" y="4170"/>
                </a:lnTo>
                <a:lnTo>
                  <a:pt x="48121" y="3732"/>
                </a:lnTo>
                <a:lnTo>
                  <a:pt x="50687" y="4393"/>
                </a:lnTo>
                <a:lnTo>
                  <a:pt x="53350" y="5786"/>
                </a:lnTo>
                <a:lnTo>
                  <a:pt x="56078" y="6715"/>
                </a:lnTo>
                <a:lnTo>
                  <a:pt x="58850" y="7334"/>
                </a:lnTo>
                <a:lnTo>
                  <a:pt x="61650" y="7747"/>
                </a:lnTo>
                <a:lnTo>
                  <a:pt x="64469" y="8022"/>
                </a:lnTo>
                <a:lnTo>
                  <a:pt x="67301" y="8205"/>
                </a:lnTo>
                <a:lnTo>
                  <a:pt x="70141" y="8327"/>
                </a:lnTo>
                <a:lnTo>
                  <a:pt x="72987" y="9361"/>
                </a:lnTo>
                <a:lnTo>
                  <a:pt x="75837" y="11004"/>
                </a:lnTo>
                <a:lnTo>
                  <a:pt x="78689" y="13051"/>
                </a:lnTo>
                <a:lnTo>
                  <a:pt x="80591" y="15368"/>
                </a:lnTo>
                <a:lnTo>
                  <a:pt x="81859" y="17865"/>
                </a:lnTo>
                <a:lnTo>
                  <a:pt x="82704" y="20483"/>
                </a:lnTo>
                <a:lnTo>
                  <a:pt x="83267" y="23180"/>
                </a:lnTo>
                <a:lnTo>
                  <a:pt x="83643" y="25931"/>
                </a:lnTo>
                <a:lnTo>
                  <a:pt x="83893" y="28717"/>
                </a:lnTo>
                <a:lnTo>
                  <a:pt x="85013" y="31527"/>
                </a:lnTo>
                <a:lnTo>
                  <a:pt x="86712" y="34353"/>
                </a:lnTo>
                <a:lnTo>
                  <a:pt x="88797" y="37189"/>
                </a:lnTo>
                <a:lnTo>
                  <a:pt x="90187" y="40033"/>
                </a:lnTo>
                <a:lnTo>
                  <a:pt x="91113" y="42881"/>
                </a:lnTo>
                <a:lnTo>
                  <a:pt x="91731" y="45732"/>
                </a:lnTo>
                <a:lnTo>
                  <a:pt x="91191" y="48585"/>
                </a:lnTo>
                <a:lnTo>
                  <a:pt x="89878" y="51440"/>
                </a:lnTo>
                <a:lnTo>
                  <a:pt x="88050" y="54296"/>
                </a:lnTo>
                <a:lnTo>
                  <a:pt x="86832" y="57152"/>
                </a:lnTo>
                <a:lnTo>
                  <a:pt x="86019" y="60009"/>
                </a:lnTo>
                <a:lnTo>
                  <a:pt x="85478" y="62866"/>
                </a:lnTo>
                <a:lnTo>
                  <a:pt x="84164" y="65723"/>
                </a:lnTo>
                <a:lnTo>
                  <a:pt x="82336" y="68580"/>
                </a:lnTo>
                <a:lnTo>
                  <a:pt x="80165" y="71438"/>
                </a:lnTo>
                <a:lnTo>
                  <a:pt x="77765" y="73342"/>
                </a:lnTo>
                <a:lnTo>
                  <a:pt x="75212" y="74612"/>
                </a:lnTo>
                <a:lnTo>
                  <a:pt x="72558" y="75459"/>
                </a:lnTo>
                <a:lnTo>
                  <a:pt x="69836" y="76976"/>
                </a:lnTo>
                <a:lnTo>
                  <a:pt x="67069" y="78940"/>
                </a:lnTo>
                <a:lnTo>
                  <a:pt x="60335" y="84384"/>
                </a:lnTo>
                <a:lnTo>
                  <a:pt x="58830" y="84831"/>
                </a:lnTo>
                <a:lnTo>
                  <a:pt x="56874" y="85129"/>
                </a:lnTo>
                <a:lnTo>
                  <a:pt x="54617" y="85327"/>
                </a:lnTo>
                <a:lnTo>
                  <a:pt x="52160" y="85460"/>
                </a:lnTo>
                <a:lnTo>
                  <a:pt x="46891" y="85607"/>
                </a:lnTo>
                <a:lnTo>
                  <a:pt x="38569" y="85690"/>
                </a:lnTo>
                <a:lnTo>
                  <a:pt x="35747" y="84749"/>
                </a:lnTo>
                <a:lnTo>
                  <a:pt x="32913" y="83169"/>
                </a:lnTo>
                <a:lnTo>
                  <a:pt x="26071" y="78341"/>
                </a:lnTo>
                <a:lnTo>
                  <a:pt x="24558" y="76992"/>
                </a:lnTo>
                <a:lnTo>
                  <a:pt x="20335" y="72954"/>
                </a:lnTo>
                <a:lnTo>
                  <a:pt x="12603" y="65325"/>
                </a:lnTo>
                <a:lnTo>
                  <a:pt x="10816" y="62600"/>
                </a:lnTo>
                <a:lnTo>
                  <a:pt x="9625" y="59830"/>
                </a:lnTo>
                <a:lnTo>
                  <a:pt x="8831" y="57032"/>
                </a:lnTo>
                <a:lnTo>
                  <a:pt x="8301" y="54214"/>
                </a:lnTo>
                <a:lnTo>
                  <a:pt x="7948" y="51383"/>
                </a:lnTo>
                <a:lnTo>
                  <a:pt x="7713" y="48542"/>
                </a:lnTo>
                <a:lnTo>
                  <a:pt x="7556" y="45696"/>
                </a:lnTo>
                <a:lnTo>
                  <a:pt x="7284" y="35980"/>
                </a:lnTo>
                <a:lnTo>
                  <a:pt x="8222" y="34464"/>
                </a:lnTo>
                <a:lnTo>
                  <a:pt x="9801" y="32501"/>
                </a:lnTo>
                <a:lnTo>
                  <a:pt x="14627" y="27057"/>
                </a:lnTo>
                <a:lnTo>
                  <a:pt x="15975" y="26610"/>
                </a:lnTo>
                <a:lnTo>
                  <a:pt x="17826" y="26313"/>
                </a:lnTo>
                <a:lnTo>
                  <a:pt x="20013" y="26114"/>
                </a:lnTo>
                <a:lnTo>
                  <a:pt x="22424" y="25982"/>
                </a:lnTo>
                <a:lnTo>
                  <a:pt x="27642" y="25835"/>
                </a:lnTo>
                <a:lnTo>
                  <a:pt x="39874" y="25728"/>
                </a:lnTo>
                <a:lnTo>
                  <a:pt x="41379" y="26677"/>
                </a:lnTo>
                <a:lnTo>
                  <a:pt x="43335" y="28262"/>
                </a:lnTo>
                <a:lnTo>
                  <a:pt x="45591" y="30271"/>
                </a:lnTo>
                <a:lnTo>
                  <a:pt x="48048" y="31611"/>
                </a:lnTo>
                <a:lnTo>
                  <a:pt x="50638" y="32503"/>
                </a:lnTo>
                <a:lnTo>
                  <a:pt x="53318" y="33099"/>
                </a:lnTo>
                <a:lnTo>
                  <a:pt x="55105" y="34448"/>
                </a:lnTo>
                <a:lnTo>
                  <a:pt x="56295" y="36301"/>
                </a:lnTo>
                <a:lnTo>
                  <a:pt x="57089" y="38488"/>
                </a:lnTo>
                <a:lnTo>
                  <a:pt x="58570" y="40898"/>
                </a:lnTo>
                <a:lnTo>
                  <a:pt x="60511" y="43458"/>
                </a:lnTo>
                <a:lnTo>
                  <a:pt x="62758" y="46117"/>
                </a:lnTo>
                <a:lnTo>
                  <a:pt x="64255" y="48842"/>
                </a:lnTo>
                <a:lnTo>
                  <a:pt x="65253" y="51611"/>
                </a:lnTo>
                <a:lnTo>
                  <a:pt x="65919" y="54410"/>
                </a:lnTo>
                <a:lnTo>
                  <a:pt x="65410" y="56276"/>
                </a:lnTo>
                <a:lnTo>
                  <a:pt x="64118" y="57519"/>
                </a:lnTo>
                <a:lnTo>
                  <a:pt x="62304" y="58349"/>
                </a:lnTo>
                <a:lnTo>
                  <a:pt x="61095" y="59854"/>
                </a:lnTo>
                <a:lnTo>
                  <a:pt x="60290" y="61810"/>
                </a:lnTo>
                <a:lnTo>
                  <a:pt x="59752" y="64067"/>
                </a:lnTo>
                <a:lnTo>
                  <a:pt x="58441" y="65571"/>
                </a:lnTo>
                <a:lnTo>
                  <a:pt x="56615" y="66574"/>
                </a:lnTo>
                <a:lnTo>
                  <a:pt x="54444" y="67242"/>
                </a:lnTo>
                <a:lnTo>
                  <a:pt x="52998" y="68640"/>
                </a:lnTo>
                <a:lnTo>
                  <a:pt x="52034" y="70525"/>
                </a:lnTo>
                <a:lnTo>
                  <a:pt x="51390" y="72734"/>
                </a:lnTo>
                <a:lnTo>
                  <a:pt x="50009" y="74207"/>
                </a:lnTo>
                <a:lnTo>
                  <a:pt x="48136" y="75189"/>
                </a:lnTo>
                <a:lnTo>
                  <a:pt x="42837" y="76764"/>
                </a:lnTo>
                <a:lnTo>
                  <a:pt x="41449" y="76893"/>
                </a:lnTo>
                <a:lnTo>
                  <a:pt x="39572" y="76980"/>
                </a:lnTo>
                <a:lnTo>
                  <a:pt x="34946" y="77076"/>
                </a:lnTo>
                <a:lnTo>
                  <a:pt x="29715" y="77118"/>
                </a:lnTo>
                <a:lnTo>
                  <a:pt x="27939" y="76177"/>
                </a:lnTo>
                <a:lnTo>
                  <a:pt x="26755" y="74597"/>
                </a:lnTo>
                <a:lnTo>
                  <a:pt x="25966" y="72591"/>
                </a:lnTo>
                <a:lnTo>
                  <a:pt x="24487" y="71254"/>
                </a:lnTo>
                <a:lnTo>
                  <a:pt x="22549" y="70362"/>
                </a:lnTo>
                <a:lnTo>
                  <a:pt x="20305" y="69768"/>
                </a:lnTo>
                <a:lnTo>
                  <a:pt x="17855" y="68420"/>
                </a:lnTo>
                <a:lnTo>
                  <a:pt x="15270" y="66568"/>
                </a:lnTo>
                <a:lnTo>
                  <a:pt x="8828" y="61303"/>
                </a:lnTo>
                <a:lnTo>
                  <a:pt x="7346" y="59918"/>
                </a:lnTo>
                <a:lnTo>
                  <a:pt x="0" y="52740"/>
                </a:lnTo>
                <a:lnTo>
                  <a:pt x="509" y="52305"/>
                </a:lnTo>
                <a:lnTo>
                  <a:pt x="1801" y="52015"/>
                </a:lnTo>
                <a:lnTo>
                  <a:pt x="3615" y="51821"/>
                </a:lnTo>
                <a:lnTo>
                  <a:pt x="5777" y="51692"/>
                </a:lnTo>
                <a:lnTo>
                  <a:pt x="15517" y="51441"/>
                </a:lnTo>
                <a:lnTo>
                  <a:pt x="15814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8798638" y="4054931"/>
            <a:ext cx="93862" cy="94149"/>
          </a:xfrm>
          <a:custGeom>
            <a:avLst/>
            <a:gdLst/>
            <a:ahLst/>
            <a:cxnLst/>
            <a:rect l="0" t="0" r="0" b="0"/>
            <a:pathLst>
              <a:path w="93862" h="94149">
                <a:moveTo>
                  <a:pt x="59612" y="17006"/>
                </a:moveTo>
                <a:lnTo>
                  <a:pt x="66993" y="9625"/>
                </a:lnTo>
                <a:lnTo>
                  <a:pt x="68342" y="9228"/>
                </a:lnTo>
                <a:lnTo>
                  <a:pt x="70195" y="8963"/>
                </a:lnTo>
                <a:lnTo>
                  <a:pt x="75461" y="8538"/>
                </a:lnTo>
                <a:lnTo>
                  <a:pt x="76845" y="9456"/>
                </a:lnTo>
                <a:lnTo>
                  <a:pt x="78720" y="11020"/>
                </a:lnTo>
                <a:lnTo>
                  <a:pt x="84024" y="15824"/>
                </a:lnTo>
                <a:lnTo>
                  <a:pt x="92596" y="24283"/>
                </a:lnTo>
                <a:lnTo>
                  <a:pt x="93031" y="25667"/>
                </a:lnTo>
                <a:lnTo>
                  <a:pt x="93321" y="27543"/>
                </a:lnTo>
                <a:lnTo>
                  <a:pt x="93786" y="32846"/>
                </a:lnTo>
                <a:lnTo>
                  <a:pt x="92873" y="34234"/>
                </a:lnTo>
                <a:lnTo>
                  <a:pt x="91310" y="36111"/>
                </a:lnTo>
                <a:lnTo>
                  <a:pt x="86511" y="41417"/>
                </a:lnTo>
                <a:lnTo>
                  <a:pt x="77141" y="50909"/>
                </a:lnTo>
                <a:lnTo>
                  <a:pt x="74387" y="51124"/>
                </a:lnTo>
                <a:lnTo>
                  <a:pt x="72319" y="51181"/>
                </a:lnTo>
                <a:lnTo>
                  <a:pt x="70942" y="50267"/>
                </a:lnTo>
                <a:lnTo>
                  <a:pt x="70022" y="48705"/>
                </a:lnTo>
                <a:lnTo>
                  <a:pt x="69409" y="46711"/>
                </a:lnTo>
                <a:lnTo>
                  <a:pt x="68048" y="45382"/>
                </a:lnTo>
                <a:lnTo>
                  <a:pt x="66189" y="44496"/>
                </a:lnTo>
                <a:lnTo>
                  <a:pt x="63997" y="43905"/>
                </a:lnTo>
                <a:lnTo>
                  <a:pt x="62535" y="42559"/>
                </a:lnTo>
                <a:lnTo>
                  <a:pt x="61560" y="40709"/>
                </a:lnTo>
                <a:lnTo>
                  <a:pt x="59997" y="35447"/>
                </a:lnTo>
                <a:lnTo>
                  <a:pt x="58915" y="34062"/>
                </a:lnTo>
                <a:lnTo>
                  <a:pt x="57243" y="32187"/>
                </a:lnTo>
                <a:lnTo>
                  <a:pt x="55175" y="29984"/>
                </a:lnTo>
                <a:lnTo>
                  <a:pt x="53796" y="27563"/>
                </a:lnTo>
                <a:lnTo>
                  <a:pt x="52878" y="24997"/>
                </a:lnTo>
                <a:lnTo>
                  <a:pt x="51402" y="18585"/>
                </a:lnTo>
                <a:lnTo>
                  <a:pt x="52234" y="17106"/>
                </a:lnTo>
                <a:lnTo>
                  <a:pt x="53741" y="15168"/>
                </a:lnTo>
                <a:lnTo>
                  <a:pt x="55698" y="12923"/>
                </a:lnTo>
                <a:lnTo>
                  <a:pt x="57002" y="10474"/>
                </a:lnTo>
                <a:lnTo>
                  <a:pt x="57872" y="7889"/>
                </a:lnTo>
                <a:lnTo>
                  <a:pt x="59268" y="1447"/>
                </a:lnTo>
                <a:lnTo>
                  <a:pt x="60335" y="918"/>
                </a:lnTo>
                <a:lnTo>
                  <a:pt x="61998" y="566"/>
                </a:lnTo>
                <a:lnTo>
                  <a:pt x="64061" y="331"/>
                </a:lnTo>
                <a:lnTo>
                  <a:pt x="66389" y="174"/>
                </a:lnTo>
                <a:lnTo>
                  <a:pt x="68892" y="70"/>
                </a:lnTo>
                <a:lnTo>
                  <a:pt x="71514" y="0"/>
                </a:lnTo>
                <a:lnTo>
                  <a:pt x="73261" y="907"/>
                </a:lnTo>
                <a:lnTo>
                  <a:pt x="74426" y="2463"/>
                </a:lnTo>
                <a:lnTo>
                  <a:pt x="75204" y="4453"/>
                </a:lnTo>
                <a:lnTo>
                  <a:pt x="76674" y="5780"/>
                </a:lnTo>
                <a:lnTo>
                  <a:pt x="78606" y="6664"/>
                </a:lnTo>
                <a:lnTo>
                  <a:pt x="80847" y="7254"/>
                </a:lnTo>
                <a:lnTo>
                  <a:pt x="83294" y="8600"/>
                </a:lnTo>
                <a:lnTo>
                  <a:pt x="85877" y="10449"/>
                </a:lnTo>
                <a:lnTo>
                  <a:pt x="88552" y="12635"/>
                </a:lnTo>
                <a:lnTo>
                  <a:pt x="90335" y="15044"/>
                </a:lnTo>
                <a:lnTo>
                  <a:pt x="91524" y="17603"/>
                </a:lnTo>
                <a:lnTo>
                  <a:pt x="92316" y="20262"/>
                </a:lnTo>
                <a:lnTo>
                  <a:pt x="92844" y="22987"/>
                </a:lnTo>
                <a:lnTo>
                  <a:pt x="93197" y="25756"/>
                </a:lnTo>
                <a:lnTo>
                  <a:pt x="93432" y="28554"/>
                </a:lnTo>
                <a:lnTo>
                  <a:pt x="93588" y="32325"/>
                </a:lnTo>
                <a:lnTo>
                  <a:pt x="93809" y="45781"/>
                </a:lnTo>
                <a:lnTo>
                  <a:pt x="93861" y="52972"/>
                </a:lnTo>
                <a:lnTo>
                  <a:pt x="92922" y="56223"/>
                </a:lnTo>
                <a:lnTo>
                  <a:pt x="91343" y="59343"/>
                </a:lnTo>
                <a:lnTo>
                  <a:pt x="89339" y="62376"/>
                </a:lnTo>
                <a:lnTo>
                  <a:pt x="87049" y="65350"/>
                </a:lnTo>
                <a:lnTo>
                  <a:pt x="84571" y="68286"/>
                </a:lnTo>
                <a:lnTo>
                  <a:pt x="81966" y="71195"/>
                </a:lnTo>
                <a:lnTo>
                  <a:pt x="76531" y="76967"/>
                </a:lnTo>
                <a:lnTo>
                  <a:pt x="69833" y="83883"/>
                </a:lnTo>
                <a:lnTo>
                  <a:pt x="68330" y="84451"/>
                </a:lnTo>
                <a:lnTo>
                  <a:pt x="66377" y="84829"/>
                </a:lnTo>
                <a:lnTo>
                  <a:pt x="60948" y="85437"/>
                </a:lnTo>
                <a:lnTo>
                  <a:pt x="59549" y="85486"/>
                </a:lnTo>
                <a:lnTo>
                  <a:pt x="52348" y="85573"/>
                </a:lnTo>
                <a:lnTo>
                  <a:pt x="50959" y="84625"/>
                </a:lnTo>
                <a:lnTo>
                  <a:pt x="49081" y="83040"/>
                </a:lnTo>
                <a:lnTo>
                  <a:pt x="46877" y="81032"/>
                </a:lnTo>
                <a:lnTo>
                  <a:pt x="45406" y="78740"/>
                </a:lnTo>
                <a:lnTo>
                  <a:pt x="44426" y="76259"/>
                </a:lnTo>
                <a:lnTo>
                  <a:pt x="43774" y="73653"/>
                </a:lnTo>
                <a:lnTo>
                  <a:pt x="42385" y="70963"/>
                </a:lnTo>
                <a:lnTo>
                  <a:pt x="40507" y="68218"/>
                </a:lnTo>
                <a:lnTo>
                  <a:pt x="35201" y="61518"/>
                </a:lnTo>
                <a:lnTo>
                  <a:pt x="34765" y="60016"/>
                </a:lnTo>
                <a:lnTo>
                  <a:pt x="34475" y="58062"/>
                </a:lnTo>
                <a:lnTo>
                  <a:pt x="34281" y="55806"/>
                </a:lnTo>
                <a:lnTo>
                  <a:pt x="34153" y="53351"/>
                </a:lnTo>
                <a:lnTo>
                  <a:pt x="34009" y="48082"/>
                </a:lnTo>
                <a:lnTo>
                  <a:pt x="33929" y="39760"/>
                </a:lnTo>
                <a:lnTo>
                  <a:pt x="34870" y="37890"/>
                </a:lnTo>
                <a:lnTo>
                  <a:pt x="36449" y="36644"/>
                </a:lnTo>
                <a:lnTo>
                  <a:pt x="38455" y="35813"/>
                </a:lnTo>
                <a:lnTo>
                  <a:pt x="39792" y="34306"/>
                </a:lnTo>
                <a:lnTo>
                  <a:pt x="40683" y="32350"/>
                </a:lnTo>
                <a:lnTo>
                  <a:pt x="41278" y="30093"/>
                </a:lnTo>
                <a:lnTo>
                  <a:pt x="42626" y="28588"/>
                </a:lnTo>
                <a:lnTo>
                  <a:pt x="44479" y="27585"/>
                </a:lnTo>
                <a:lnTo>
                  <a:pt x="46666" y="26916"/>
                </a:lnTo>
                <a:lnTo>
                  <a:pt x="49076" y="26471"/>
                </a:lnTo>
                <a:lnTo>
                  <a:pt x="51635" y="26173"/>
                </a:lnTo>
                <a:lnTo>
                  <a:pt x="58036" y="25696"/>
                </a:lnTo>
                <a:lnTo>
                  <a:pt x="58561" y="26609"/>
                </a:lnTo>
                <a:lnTo>
                  <a:pt x="58912" y="28171"/>
                </a:lnTo>
                <a:lnTo>
                  <a:pt x="59145" y="30164"/>
                </a:lnTo>
                <a:lnTo>
                  <a:pt x="60253" y="32446"/>
                </a:lnTo>
                <a:lnTo>
                  <a:pt x="61944" y="34919"/>
                </a:lnTo>
                <a:lnTo>
                  <a:pt x="64024" y="37521"/>
                </a:lnTo>
                <a:lnTo>
                  <a:pt x="66363" y="40208"/>
                </a:lnTo>
                <a:lnTo>
                  <a:pt x="68876" y="42951"/>
                </a:lnTo>
                <a:lnTo>
                  <a:pt x="71502" y="45733"/>
                </a:lnTo>
                <a:lnTo>
                  <a:pt x="73254" y="48540"/>
                </a:lnTo>
                <a:lnTo>
                  <a:pt x="74422" y="51364"/>
                </a:lnTo>
                <a:lnTo>
                  <a:pt x="75200" y="54199"/>
                </a:lnTo>
                <a:lnTo>
                  <a:pt x="76672" y="57041"/>
                </a:lnTo>
                <a:lnTo>
                  <a:pt x="78605" y="59889"/>
                </a:lnTo>
                <a:lnTo>
                  <a:pt x="84001" y="66751"/>
                </a:lnTo>
                <a:lnTo>
                  <a:pt x="83491" y="68267"/>
                </a:lnTo>
                <a:lnTo>
                  <a:pt x="82199" y="70230"/>
                </a:lnTo>
                <a:lnTo>
                  <a:pt x="80385" y="72491"/>
                </a:lnTo>
                <a:lnTo>
                  <a:pt x="79176" y="74951"/>
                </a:lnTo>
                <a:lnTo>
                  <a:pt x="78369" y="77544"/>
                </a:lnTo>
                <a:lnTo>
                  <a:pt x="77832" y="80225"/>
                </a:lnTo>
                <a:lnTo>
                  <a:pt x="76521" y="82012"/>
                </a:lnTo>
                <a:lnTo>
                  <a:pt x="74695" y="83203"/>
                </a:lnTo>
                <a:lnTo>
                  <a:pt x="72525" y="83998"/>
                </a:lnTo>
                <a:lnTo>
                  <a:pt x="71077" y="85480"/>
                </a:lnTo>
                <a:lnTo>
                  <a:pt x="70112" y="87420"/>
                </a:lnTo>
                <a:lnTo>
                  <a:pt x="69470" y="89666"/>
                </a:lnTo>
                <a:lnTo>
                  <a:pt x="68089" y="91163"/>
                </a:lnTo>
                <a:lnTo>
                  <a:pt x="66216" y="92162"/>
                </a:lnTo>
                <a:lnTo>
                  <a:pt x="60917" y="93764"/>
                </a:lnTo>
                <a:lnTo>
                  <a:pt x="59529" y="93895"/>
                </a:lnTo>
                <a:lnTo>
                  <a:pt x="57652" y="93983"/>
                </a:lnTo>
                <a:lnTo>
                  <a:pt x="53025" y="94081"/>
                </a:lnTo>
                <a:lnTo>
                  <a:pt x="39495" y="94148"/>
                </a:lnTo>
                <a:lnTo>
                  <a:pt x="36676" y="93199"/>
                </a:lnTo>
                <a:lnTo>
                  <a:pt x="33843" y="91614"/>
                </a:lnTo>
                <a:lnTo>
                  <a:pt x="31002" y="89605"/>
                </a:lnTo>
                <a:lnTo>
                  <a:pt x="28156" y="87313"/>
                </a:lnTo>
                <a:lnTo>
                  <a:pt x="25307" y="84832"/>
                </a:lnTo>
                <a:lnTo>
                  <a:pt x="22454" y="82226"/>
                </a:lnTo>
                <a:lnTo>
                  <a:pt x="16745" y="76790"/>
                </a:lnTo>
                <a:lnTo>
                  <a:pt x="4127" y="64379"/>
                </a:lnTo>
                <a:lnTo>
                  <a:pt x="2620" y="61923"/>
                </a:lnTo>
                <a:lnTo>
                  <a:pt x="1614" y="59333"/>
                </a:lnTo>
                <a:lnTo>
                  <a:pt x="945" y="56654"/>
                </a:lnTo>
                <a:lnTo>
                  <a:pt x="498" y="53916"/>
                </a:lnTo>
                <a:lnTo>
                  <a:pt x="200" y="51138"/>
                </a:lnTo>
                <a:lnTo>
                  <a:pt x="0" y="48333"/>
                </a:lnTo>
                <a:lnTo>
                  <a:pt x="821" y="46463"/>
                </a:lnTo>
                <a:lnTo>
                  <a:pt x="2320" y="45217"/>
                </a:lnTo>
                <a:lnTo>
                  <a:pt x="4272" y="44386"/>
                </a:lnTo>
                <a:lnTo>
                  <a:pt x="6526" y="42879"/>
                </a:lnTo>
                <a:lnTo>
                  <a:pt x="8981" y="40922"/>
                </a:lnTo>
                <a:lnTo>
                  <a:pt x="11570" y="38665"/>
                </a:lnTo>
                <a:lnTo>
                  <a:pt x="14249" y="37161"/>
                </a:lnTo>
                <a:lnTo>
                  <a:pt x="16988" y="36158"/>
                </a:lnTo>
                <a:lnTo>
                  <a:pt x="19765" y="35489"/>
                </a:lnTo>
                <a:lnTo>
                  <a:pt x="22570" y="34090"/>
                </a:lnTo>
                <a:lnTo>
                  <a:pt x="25393" y="32206"/>
                </a:lnTo>
                <a:lnTo>
                  <a:pt x="28227" y="29997"/>
                </a:lnTo>
                <a:lnTo>
                  <a:pt x="32021" y="28524"/>
                </a:lnTo>
                <a:lnTo>
                  <a:pt x="36455" y="27542"/>
                </a:lnTo>
                <a:lnTo>
                  <a:pt x="41316" y="26888"/>
                </a:lnTo>
                <a:lnTo>
                  <a:pt x="45509" y="27404"/>
                </a:lnTo>
                <a:lnTo>
                  <a:pt x="49258" y="28700"/>
                </a:lnTo>
                <a:lnTo>
                  <a:pt x="57567" y="33074"/>
                </a:lnTo>
                <a:lnTo>
                  <a:pt x="68108" y="38383"/>
                </a:lnTo>
                <a:lnTo>
                  <a:pt x="70991" y="40782"/>
                </a:lnTo>
                <a:lnTo>
                  <a:pt x="72913" y="43335"/>
                </a:lnTo>
                <a:lnTo>
                  <a:pt x="74194" y="45988"/>
                </a:lnTo>
                <a:lnTo>
                  <a:pt x="76001" y="48710"/>
                </a:lnTo>
                <a:lnTo>
                  <a:pt x="78158" y="51477"/>
                </a:lnTo>
                <a:lnTo>
                  <a:pt x="80548" y="54274"/>
                </a:lnTo>
                <a:lnTo>
                  <a:pt x="83094" y="57092"/>
                </a:lnTo>
                <a:lnTo>
                  <a:pt x="92291" y="66758"/>
                </a:lnTo>
                <a:lnTo>
                  <a:pt x="92828" y="68272"/>
                </a:lnTo>
                <a:lnTo>
                  <a:pt x="93185" y="70233"/>
                </a:lnTo>
                <a:lnTo>
                  <a:pt x="93424" y="72493"/>
                </a:lnTo>
                <a:lnTo>
                  <a:pt x="93583" y="74952"/>
                </a:lnTo>
                <a:lnTo>
                  <a:pt x="93689" y="77545"/>
                </a:lnTo>
                <a:lnTo>
                  <a:pt x="93761" y="80225"/>
                </a:lnTo>
                <a:lnTo>
                  <a:pt x="92855" y="82012"/>
                </a:lnTo>
                <a:lnTo>
                  <a:pt x="91299" y="83204"/>
                </a:lnTo>
                <a:lnTo>
                  <a:pt x="89309" y="83998"/>
                </a:lnTo>
                <a:lnTo>
                  <a:pt x="87029" y="85480"/>
                </a:lnTo>
                <a:lnTo>
                  <a:pt x="84558" y="87420"/>
                </a:lnTo>
                <a:lnTo>
                  <a:pt x="81957" y="89666"/>
                </a:lnTo>
                <a:lnTo>
                  <a:pt x="79272" y="91163"/>
                </a:lnTo>
                <a:lnTo>
                  <a:pt x="76528" y="92162"/>
                </a:lnTo>
                <a:lnTo>
                  <a:pt x="73747" y="92827"/>
                </a:lnTo>
                <a:lnTo>
                  <a:pt x="70940" y="93271"/>
                </a:lnTo>
                <a:lnTo>
                  <a:pt x="68116" y="93567"/>
                </a:lnTo>
                <a:lnTo>
                  <a:pt x="61291" y="94042"/>
                </a:lnTo>
                <a:lnTo>
                  <a:pt x="59779" y="93128"/>
                </a:lnTo>
                <a:lnTo>
                  <a:pt x="57818" y="91567"/>
                </a:lnTo>
                <a:lnTo>
                  <a:pt x="55559" y="89573"/>
                </a:lnTo>
                <a:lnTo>
                  <a:pt x="53099" y="88244"/>
                </a:lnTo>
                <a:lnTo>
                  <a:pt x="50507" y="87358"/>
                </a:lnTo>
                <a:lnTo>
                  <a:pt x="47828" y="86768"/>
                </a:lnTo>
                <a:lnTo>
                  <a:pt x="46040" y="85421"/>
                </a:lnTo>
                <a:lnTo>
                  <a:pt x="44850" y="83571"/>
                </a:lnTo>
                <a:lnTo>
                  <a:pt x="44055" y="81385"/>
                </a:lnTo>
                <a:lnTo>
                  <a:pt x="42573" y="78975"/>
                </a:lnTo>
                <a:lnTo>
                  <a:pt x="40633" y="76417"/>
                </a:lnTo>
                <a:lnTo>
                  <a:pt x="35225" y="70016"/>
                </a:lnTo>
                <a:lnTo>
                  <a:pt x="34781" y="68539"/>
                </a:lnTo>
                <a:lnTo>
                  <a:pt x="34487" y="66601"/>
                </a:lnTo>
                <a:lnTo>
                  <a:pt x="33894" y="598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8181033" y="2271712"/>
            <a:ext cx="68204" cy="68571"/>
          </a:xfrm>
          <a:custGeom>
            <a:avLst/>
            <a:gdLst/>
            <a:ahLst/>
            <a:cxnLst/>
            <a:rect l="0" t="0" r="0" b="0"/>
            <a:pathLst>
              <a:path w="68204" h="68571">
                <a:moveTo>
                  <a:pt x="25707" y="25718"/>
                </a:moveTo>
                <a:lnTo>
                  <a:pt x="33926" y="25718"/>
                </a:lnTo>
                <a:lnTo>
                  <a:pt x="34043" y="26670"/>
                </a:lnTo>
                <a:lnTo>
                  <a:pt x="34122" y="28258"/>
                </a:lnTo>
                <a:lnTo>
                  <a:pt x="34277" y="34185"/>
                </a:lnTo>
                <a:lnTo>
                  <a:pt x="34279" y="34287"/>
                </a:lnTo>
                <a:lnTo>
                  <a:pt x="10138" y="34290"/>
                </a:lnTo>
                <a:lnTo>
                  <a:pt x="9612" y="33338"/>
                </a:lnTo>
                <a:lnTo>
                  <a:pt x="9262" y="31750"/>
                </a:lnTo>
                <a:lnTo>
                  <a:pt x="8700" y="26909"/>
                </a:lnTo>
                <a:lnTo>
                  <a:pt x="8653" y="25559"/>
                </a:lnTo>
                <a:lnTo>
                  <a:pt x="8566" y="17529"/>
                </a:lnTo>
                <a:lnTo>
                  <a:pt x="9517" y="17401"/>
                </a:lnTo>
                <a:lnTo>
                  <a:pt x="11104" y="17316"/>
                </a:lnTo>
                <a:lnTo>
                  <a:pt x="15943" y="17179"/>
                </a:lnTo>
                <a:lnTo>
                  <a:pt x="25593" y="17145"/>
                </a:lnTo>
                <a:lnTo>
                  <a:pt x="28196" y="19685"/>
                </a:lnTo>
                <a:lnTo>
                  <a:pt x="30224" y="21696"/>
                </a:lnTo>
                <a:lnTo>
                  <a:pt x="31576" y="23989"/>
                </a:lnTo>
                <a:lnTo>
                  <a:pt x="32477" y="26470"/>
                </a:lnTo>
                <a:lnTo>
                  <a:pt x="33923" y="32745"/>
                </a:lnTo>
                <a:lnTo>
                  <a:pt x="34042" y="34213"/>
                </a:lnTo>
                <a:lnTo>
                  <a:pt x="34121" y="36144"/>
                </a:lnTo>
                <a:lnTo>
                  <a:pt x="34209" y="40829"/>
                </a:lnTo>
                <a:lnTo>
                  <a:pt x="34270" y="49850"/>
                </a:lnTo>
                <a:lnTo>
                  <a:pt x="33320" y="51331"/>
                </a:lnTo>
                <a:lnTo>
                  <a:pt x="31735" y="53271"/>
                </a:lnTo>
                <a:lnTo>
                  <a:pt x="26897" y="58677"/>
                </a:lnTo>
                <a:lnTo>
                  <a:pt x="25548" y="59120"/>
                </a:lnTo>
                <a:lnTo>
                  <a:pt x="23696" y="59416"/>
                </a:lnTo>
                <a:lnTo>
                  <a:pt x="21508" y="59613"/>
                </a:lnTo>
                <a:lnTo>
                  <a:pt x="19099" y="59745"/>
                </a:lnTo>
                <a:lnTo>
                  <a:pt x="10138" y="59973"/>
                </a:lnTo>
                <a:lnTo>
                  <a:pt x="4477" y="59997"/>
                </a:lnTo>
                <a:lnTo>
                  <a:pt x="2982" y="59048"/>
                </a:lnTo>
                <a:lnTo>
                  <a:pt x="1983" y="57463"/>
                </a:lnTo>
                <a:lnTo>
                  <a:pt x="106" y="51788"/>
                </a:lnTo>
                <a:lnTo>
                  <a:pt x="67" y="50718"/>
                </a:lnTo>
                <a:lnTo>
                  <a:pt x="0" y="39534"/>
                </a:lnTo>
                <a:lnTo>
                  <a:pt x="948" y="37786"/>
                </a:lnTo>
                <a:lnTo>
                  <a:pt x="2534" y="36621"/>
                </a:lnTo>
                <a:lnTo>
                  <a:pt x="4543" y="35844"/>
                </a:lnTo>
                <a:lnTo>
                  <a:pt x="5882" y="34373"/>
                </a:lnTo>
                <a:lnTo>
                  <a:pt x="6775" y="32441"/>
                </a:lnTo>
                <a:lnTo>
                  <a:pt x="7371" y="30200"/>
                </a:lnTo>
                <a:lnTo>
                  <a:pt x="8721" y="27753"/>
                </a:lnTo>
                <a:lnTo>
                  <a:pt x="10573" y="25170"/>
                </a:lnTo>
                <a:lnTo>
                  <a:pt x="12760" y="22495"/>
                </a:lnTo>
                <a:lnTo>
                  <a:pt x="15171" y="20712"/>
                </a:lnTo>
                <a:lnTo>
                  <a:pt x="17730" y="19523"/>
                </a:lnTo>
                <a:lnTo>
                  <a:pt x="20389" y="18730"/>
                </a:lnTo>
                <a:lnTo>
                  <a:pt x="23115" y="18202"/>
                </a:lnTo>
                <a:lnTo>
                  <a:pt x="25883" y="17849"/>
                </a:lnTo>
                <a:lnTo>
                  <a:pt x="32620" y="17284"/>
                </a:lnTo>
                <a:lnTo>
                  <a:pt x="34126" y="17238"/>
                </a:lnTo>
                <a:lnTo>
                  <a:pt x="42913" y="17153"/>
                </a:lnTo>
                <a:lnTo>
                  <a:pt x="47006" y="17149"/>
                </a:lnTo>
                <a:lnTo>
                  <a:pt x="48480" y="18100"/>
                </a:lnTo>
                <a:lnTo>
                  <a:pt x="49461" y="19687"/>
                </a:lnTo>
                <a:lnTo>
                  <a:pt x="50115" y="21697"/>
                </a:lnTo>
                <a:lnTo>
                  <a:pt x="51504" y="23037"/>
                </a:lnTo>
                <a:lnTo>
                  <a:pt x="53382" y="23931"/>
                </a:lnTo>
                <a:lnTo>
                  <a:pt x="55587" y="24526"/>
                </a:lnTo>
                <a:lnTo>
                  <a:pt x="57057" y="25876"/>
                </a:lnTo>
                <a:lnTo>
                  <a:pt x="58036" y="27728"/>
                </a:lnTo>
                <a:lnTo>
                  <a:pt x="58689" y="29915"/>
                </a:lnTo>
                <a:lnTo>
                  <a:pt x="59126" y="32326"/>
                </a:lnTo>
                <a:lnTo>
                  <a:pt x="59415" y="34886"/>
                </a:lnTo>
                <a:lnTo>
                  <a:pt x="59609" y="37545"/>
                </a:lnTo>
                <a:lnTo>
                  <a:pt x="59739" y="40270"/>
                </a:lnTo>
                <a:lnTo>
                  <a:pt x="59881" y="45838"/>
                </a:lnTo>
                <a:lnTo>
                  <a:pt x="58968" y="48656"/>
                </a:lnTo>
                <a:lnTo>
                  <a:pt x="57405" y="51487"/>
                </a:lnTo>
                <a:lnTo>
                  <a:pt x="55412" y="54327"/>
                </a:lnTo>
                <a:lnTo>
                  <a:pt x="53130" y="56221"/>
                </a:lnTo>
                <a:lnTo>
                  <a:pt x="50657" y="57483"/>
                </a:lnTo>
                <a:lnTo>
                  <a:pt x="48056" y="58325"/>
                </a:lnTo>
                <a:lnTo>
                  <a:pt x="46320" y="59838"/>
                </a:lnTo>
                <a:lnTo>
                  <a:pt x="45164" y="61800"/>
                </a:lnTo>
                <a:lnTo>
                  <a:pt x="44393" y="64060"/>
                </a:lnTo>
                <a:lnTo>
                  <a:pt x="42927" y="65567"/>
                </a:lnTo>
                <a:lnTo>
                  <a:pt x="40997" y="66571"/>
                </a:lnTo>
                <a:lnTo>
                  <a:pt x="35606" y="68183"/>
                </a:lnTo>
                <a:lnTo>
                  <a:pt x="34211" y="68316"/>
                </a:lnTo>
                <a:lnTo>
                  <a:pt x="32329" y="68404"/>
                </a:lnTo>
                <a:lnTo>
                  <a:pt x="27014" y="68545"/>
                </a:lnTo>
                <a:lnTo>
                  <a:pt x="21543" y="68570"/>
                </a:lnTo>
                <a:lnTo>
                  <a:pt x="20074" y="67621"/>
                </a:lnTo>
                <a:lnTo>
                  <a:pt x="19094" y="66035"/>
                </a:lnTo>
                <a:lnTo>
                  <a:pt x="18441" y="64026"/>
                </a:lnTo>
                <a:lnTo>
                  <a:pt x="17052" y="61734"/>
                </a:lnTo>
                <a:lnTo>
                  <a:pt x="15175" y="59254"/>
                </a:lnTo>
                <a:lnTo>
                  <a:pt x="9869" y="52979"/>
                </a:lnTo>
                <a:lnTo>
                  <a:pt x="8480" y="50560"/>
                </a:lnTo>
                <a:lnTo>
                  <a:pt x="4398" y="42791"/>
                </a:lnTo>
                <a:lnTo>
                  <a:pt x="3881" y="39957"/>
                </a:lnTo>
                <a:lnTo>
                  <a:pt x="4489" y="38068"/>
                </a:lnTo>
                <a:lnTo>
                  <a:pt x="5846" y="36809"/>
                </a:lnTo>
                <a:lnTo>
                  <a:pt x="6751" y="35017"/>
                </a:lnTo>
                <a:lnTo>
                  <a:pt x="7355" y="32870"/>
                </a:lnTo>
                <a:lnTo>
                  <a:pt x="7757" y="30485"/>
                </a:lnTo>
                <a:lnTo>
                  <a:pt x="8978" y="27944"/>
                </a:lnTo>
                <a:lnTo>
                  <a:pt x="10745" y="25297"/>
                </a:lnTo>
                <a:lnTo>
                  <a:pt x="12874" y="22579"/>
                </a:lnTo>
                <a:lnTo>
                  <a:pt x="15246" y="19816"/>
                </a:lnTo>
                <a:lnTo>
                  <a:pt x="17781" y="17020"/>
                </a:lnTo>
                <a:lnTo>
                  <a:pt x="20423" y="14205"/>
                </a:lnTo>
                <a:lnTo>
                  <a:pt x="23136" y="12327"/>
                </a:lnTo>
                <a:lnTo>
                  <a:pt x="25898" y="11076"/>
                </a:lnTo>
                <a:lnTo>
                  <a:pt x="28692" y="10241"/>
                </a:lnTo>
                <a:lnTo>
                  <a:pt x="30554" y="8733"/>
                </a:lnTo>
                <a:lnTo>
                  <a:pt x="31795" y="6774"/>
                </a:lnTo>
                <a:lnTo>
                  <a:pt x="32623" y="4516"/>
                </a:lnTo>
                <a:lnTo>
                  <a:pt x="34127" y="3011"/>
                </a:lnTo>
                <a:lnTo>
                  <a:pt x="36083" y="2007"/>
                </a:lnTo>
                <a:lnTo>
                  <a:pt x="38339" y="1338"/>
                </a:lnTo>
                <a:lnTo>
                  <a:pt x="40796" y="892"/>
                </a:lnTo>
                <a:lnTo>
                  <a:pt x="43386" y="595"/>
                </a:lnTo>
                <a:lnTo>
                  <a:pt x="46065" y="396"/>
                </a:lnTo>
                <a:lnTo>
                  <a:pt x="48804" y="1217"/>
                </a:lnTo>
                <a:lnTo>
                  <a:pt x="51583" y="2716"/>
                </a:lnTo>
                <a:lnTo>
                  <a:pt x="58335" y="7416"/>
                </a:lnTo>
                <a:lnTo>
                  <a:pt x="58888" y="8754"/>
                </a:lnTo>
                <a:lnTo>
                  <a:pt x="59258" y="10598"/>
                </a:lnTo>
                <a:lnTo>
                  <a:pt x="59505" y="12781"/>
                </a:lnTo>
                <a:lnTo>
                  <a:pt x="60622" y="14235"/>
                </a:lnTo>
                <a:lnTo>
                  <a:pt x="62318" y="15205"/>
                </a:lnTo>
                <a:lnTo>
                  <a:pt x="64401" y="15852"/>
                </a:lnTo>
                <a:lnTo>
                  <a:pt x="65791" y="17236"/>
                </a:lnTo>
                <a:lnTo>
                  <a:pt x="66717" y="19110"/>
                </a:lnTo>
                <a:lnTo>
                  <a:pt x="67334" y="21313"/>
                </a:lnTo>
                <a:lnTo>
                  <a:pt x="67745" y="23733"/>
                </a:lnTo>
                <a:lnTo>
                  <a:pt x="68020" y="26300"/>
                </a:lnTo>
                <a:lnTo>
                  <a:pt x="68203" y="28963"/>
                </a:lnTo>
                <a:lnTo>
                  <a:pt x="67373" y="30739"/>
                </a:lnTo>
                <a:lnTo>
                  <a:pt x="65866" y="31923"/>
                </a:lnTo>
                <a:lnTo>
                  <a:pt x="63911" y="32712"/>
                </a:lnTo>
                <a:lnTo>
                  <a:pt x="62605" y="34190"/>
                </a:lnTo>
                <a:lnTo>
                  <a:pt x="61735" y="36129"/>
                </a:lnTo>
                <a:lnTo>
                  <a:pt x="61156" y="38373"/>
                </a:lnTo>
                <a:lnTo>
                  <a:pt x="59818" y="39870"/>
                </a:lnTo>
                <a:lnTo>
                  <a:pt x="57971" y="40867"/>
                </a:lnTo>
                <a:lnTo>
                  <a:pt x="55789" y="41533"/>
                </a:lnTo>
                <a:lnTo>
                  <a:pt x="54334" y="42928"/>
                </a:lnTo>
                <a:lnTo>
                  <a:pt x="53364" y="44811"/>
                </a:lnTo>
                <a:lnTo>
                  <a:pt x="51807" y="50127"/>
                </a:lnTo>
                <a:lnTo>
                  <a:pt x="50727" y="50563"/>
                </a:lnTo>
                <a:lnTo>
                  <a:pt x="49055" y="50854"/>
                </a:lnTo>
                <a:lnTo>
                  <a:pt x="46987" y="51048"/>
                </a:lnTo>
                <a:lnTo>
                  <a:pt x="44657" y="51177"/>
                </a:lnTo>
                <a:lnTo>
                  <a:pt x="39526" y="51320"/>
                </a:lnTo>
                <a:lnTo>
                  <a:pt x="37777" y="50406"/>
                </a:lnTo>
                <a:lnTo>
                  <a:pt x="36611" y="48844"/>
                </a:lnTo>
                <a:lnTo>
                  <a:pt x="35834" y="46850"/>
                </a:lnTo>
                <a:lnTo>
                  <a:pt x="34363" y="45521"/>
                </a:lnTo>
                <a:lnTo>
                  <a:pt x="32430" y="44635"/>
                </a:lnTo>
                <a:lnTo>
                  <a:pt x="30189" y="44044"/>
                </a:lnTo>
                <a:lnTo>
                  <a:pt x="28695" y="42698"/>
                </a:lnTo>
                <a:lnTo>
                  <a:pt x="27699" y="40848"/>
                </a:lnTo>
                <a:lnTo>
                  <a:pt x="27034" y="38662"/>
                </a:lnTo>
                <a:lnTo>
                  <a:pt x="26592" y="36252"/>
                </a:lnTo>
                <a:lnTo>
                  <a:pt x="26297" y="33693"/>
                </a:lnTo>
                <a:lnTo>
                  <a:pt x="25823" y="27293"/>
                </a:lnTo>
                <a:lnTo>
                  <a:pt x="25759" y="23878"/>
                </a:lnTo>
                <a:lnTo>
                  <a:pt x="25717" y="13924"/>
                </a:lnTo>
                <a:lnTo>
                  <a:pt x="26666" y="12140"/>
                </a:lnTo>
                <a:lnTo>
                  <a:pt x="28251" y="10951"/>
                </a:lnTo>
                <a:lnTo>
                  <a:pt x="30261" y="10158"/>
                </a:lnTo>
                <a:lnTo>
                  <a:pt x="32553" y="8677"/>
                </a:lnTo>
                <a:lnTo>
                  <a:pt x="35033" y="6737"/>
                </a:lnTo>
                <a:lnTo>
                  <a:pt x="41308" y="1331"/>
                </a:lnTo>
                <a:lnTo>
                  <a:pt x="42775" y="887"/>
                </a:lnTo>
                <a:lnTo>
                  <a:pt x="44705" y="592"/>
                </a:lnTo>
                <a:lnTo>
                  <a:pt x="46945" y="394"/>
                </a:lnTo>
                <a:lnTo>
                  <a:pt x="47485" y="263"/>
                </a:lnTo>
                <a:lnTo>
                  <a:pt x="45546" y="117"/>
                </a:lnTo>
                <a:lnTo>
                  <a:pt x="45601" y="78"/>
                </a:lnTo>
                <a:lnTo>
                  <a:pt x="46589" y="52"/>
                </a:lnTo>
                <a:lnTo>
                  <a:pt x="5142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7700994" y="2288892"/>
            <a:ext cx="75885" cy="59939"/>
          </a:xfrm>
          <a:custGeom>
            <a:avLst/>
            <a:gdLst/>
            <a:ahLst/>
            <a:cxnLst/>
            <a:rect l="0" t="0" r="0" b="0"/>
            <a:pathLst>
              <a:path w="75885" h="59939">
                <a:moveTo>
                  <a:pt x="8540" y="34255"/>
                </a:moveTo>
                <a:lnTo>
                  <a:pt x="16760" y="34255"/>
                </a:lnTo>
                <a:lnTo>
                  <a:pt x="16878" y="35208"/>
                </a:lnTo>
                <a:lnTo>
                  <a:pt x="16957" y="36795"/>
                </a:lnTo>
                <a:lnTo>
                  <a:pt x="17082" y="41636"/>
                </a:lnTo>
                <a:lnTo>
                  <a:pt x="18045" y="42986"/>
                </a:lnTo>
                <a:lnTo>
                  <a:pt x="19639" y="44838"/>
                </a:lnTo>
                <a:lnTo>
                  <a:pt x="24491" y="50104"/>
                </a:lnTo>
                <a:lnTo>
                  <a:pt x="23937" y="50536"/>
                </a:lnTo>
                <a:lnTo>
                  <a:pt x="22615" y="50824"/>
                </a:lnTo>
                <a:lnTo>
                  <a:pt x="20781" y="51016"/>
                </a:lnTo>
                <a:lnTo>
                  <a:pt x="19558" y="52096"/>
                </a:lnTo>
                <a:lnTo>
                  <a:pt x="18744" y="53770"/>
                </a:lnTo>
                <a:lnTo>
                  <a:pt x="17142" y="59865"/>
                </a:lnTo>
                <a:lnTo>
                  <a:pt x="16179" y="58948"/>
                </a:lnTo>
                <a:lnTo>
                  <a:pt x="1191" y="44050"/>
                </a:lnTo>
                <a:lnTo>
                  <a:pt x="783" y="42690"/>
                </a:lnTo>
                <a:lnTo>
                  <a:pt x="511" y="40831"/>
                </a:lnTo>
                <a:lnTo>
                  <a:pt x="75" y="35554"/>
                </a:lnTo>
                <a:lnTo>
                  <a:pt x="15" y="32292"/>
                </a:lnTo>
                <a:lnTo>
                  <a:pt x="0" y="30089"/>
                </a:lnTo>
                <a:lnTo>
                  <a:pt x="942" y="28620"/>
                </a:lnTo>
                <a:lnTo>
                  <a:pt x="2522" y="27641"/>
                </a:lnTo>
                <a:lnTo>
                  <a:pt x="4528" y="26988"/>
                </a:lnTo>
                <a:lnTo>
                  <a:pt x="5866" y="25600"/>
                </a:lnTo>
                <a:lnTo>
                  <a:pt x="6758" y="23723"/>
                </a:lnTo>
                <a:lnTo>
                  <a:pt x="7352" y="21519"/>
                </a:lnTo>
                <a:lnTo>
                  <a:pt x="8701" y="20049"/>
                </a:lnTo>
                <a:lnTo>
                  <a:pt x="10553" y="19070"/>
                </a:lnTo>
                <a:lnTo>
                  <a:pt x="12739" y="18416"/>
                </a:lnTo>
                <a:lnTo>
                  <a:pt x="15150" y="17981"/>
                </a:lnTo>
                <a:lnTo>
                  <a:pt x="17710" y="17691"/>
                </a:lnTo>
                <a:lnTo>
                  <a:pt x="24110" y="17225"/>
                </a:lnTo>
                <a:lnTo>
                  <a:pt x="27525" y="17161"/>
                </a:lnTo>
                <a:lnTo>
                  <a:pt x="38414" y="17113"/>
                </a:lnTo>
                <a:lnTo>
                  <a:pt x="39886" y="18064"/>
                </a:lnTo>
                <a:lnTo>
                  <a:pt x="40868" y="19651"/>
                </a:lnTo>
                <a:lnTo>
                  <a:pt x="41522" y="21662"/>
                </a:lnTo>
                <a:lnTo>
                  <a:pt x="42910" y="23002"/>
                </a:lnTo>
                <a:lnTo>
                  <a:pt x="44789" y="23895"/>
                </a:lnTo>
                <a:lnTo>
                  <a:pt x="46994" y="24491"/>
                </a:lnTo>
                <a:lnTo>
                  <a:pt x="48463" y="25841"/>
                </a:lnTo>
                <a:lnTo>
                  <a:pt x="49443" y="27693"/>
                </a:lnTo>
                <a:lnTo>
                  <a:pt x="51016" y="32959"/>
                </a:lnTo>
                <a:lnTo>
                  <a:pt x="51145" y="34343"/>
                </a:lnTo>
                <a:lnTo>
                  <a:pt x="51232" y="36219"/>
                </a:lnTo>
                <a:lnTo>
                  <a:pt x="51369" y="41522"/>
                </a:lnTo>
                <a:lnTo>
                  <a:pt x="50428" y="42910"/>
                </a:lnTo>
                <a:lnTo>
                  <a:pt x="48848" y="44788"/>
                </a:lnTo>
                <a:lnTo>
                  <a:pt x="44020" y="50094"/>
                </a:lnTo>
                <a:lnTo>
                  <a:pt x="42670" y="50529"/>
                </a:lnTo>
                <a:lnTo>
                  <a:pt x="40819" y="50820"/>
                </a:lnTo>
                <a:lnTo>
                  <a:pt x="38632" y="51013"/>
                </a:lnTo>
                <a:lnTo>
                  <a:pt x="36221" y="51142"/>
                </a:lnTo>
                <a:lnTo>
                  <a:pt x="31003" y="51285"/>
                </a:lnTo>
                <a:lnTo>
                  <a:pt x="18772" y="51390"/>
                </a:lnTo>
                <a:lnTo>
                  <a:pt x="18219" y="50441"/>
                </a:lnTo>
                <a:lnTo>
                  <a:pt x="17851" y="48856"/>
                </a:lnTo>
                <a:lnTo>
                  <a:pt x="17604" y="46846"/>
                </a:lnTo>
                <a:lnTo>
                  <a:pt x="16488" y="45507"/>
                </a:lnTo>
                <a:lnTo>
                  <a:pt x="14791" y="44614"/>
                </a:lnTo>
                <a:lnTo>
                  <a:pt x="9775" y="43180"/>
                </a:lnTo>
                <a:lnTo>
                  <a:pt x="8412" y="42110"/>
                </a:lnTo>
                <a:lnTo>
                  <a:pt x="6549" y="40445"/>
                </a:lnTo>
                <a:lnTo>
                  <a:pt x="1268" y="35478"/>
                </a:lnTo>
                <a:lnTo>
                  <a:pt x="835" y="34118"/>
                </a:lnTo>
                <a:lnTo>
                  <a:pt x="545" y="32258"/>
                </a:lnTo>
                <a:lnTo>
                  <a:pt x="353" y="30066"/>
                </a:lnTo>
                <a:lnTo>
                  <a:pt x="1177" y="27653"/>
                </a:lnTo>
                <a:lnTo>
                  <a:pt x="2679" y="25091"/>
                </a:lnTo>
                <a:lnTo>
                  <a:pt x="4633" y="22431"/>
                </a:lnTo>
                <a:lnTo>
                  <a:pt x="6889" y="20657"/>
                </a:lnTo>
                <a:lnTo>
                  <a:pt x="9344" y="19475"/>
                </a:lnTo>
                <a:lnTo>
                  <a:pt x="11934" y="18687"/>
                </a:lnTo>
                <a:lnTo>
                  <a:pt x="13660" y="17209"/>
                </a:lnTo>
                <a:lnTo>
                  <a:pt x="14811" y="15271"/>
                </a:lnTo>
                <a:lnTo>
                  <a:pt x="15579" y="13026"/>
                </a:lnTo>
                <a:lnTo>
                  <a:pt x="17042" y="11530"/>
                </a:lnTo>
                <a:lnTo>
                  <a:pt x="18971" y="10533"/>
                </a:lnTo>
                <a:lnTo>
                  <a:pt x="21209" y="9868"/>
                </a:lnTo>
                <a:lnTo>
                  <a:pt x="23654" y="9424"/>
                </a:lnTo>
                <a:lnTo>
                  <a:pt x="26236" y="9129"/>
                </a:lnTo>
                <a:lnTo>
                  <a:pt x="28910" y="8932"/>
                </a:lnTo>
                <a:lnTo>
                  <a:pt x="31646" y="8800"/>
                </a:lnTo>
                <a:lnTo>
                  <a:pt x="37224" y="8654"/>
                </a:lnTo>
                <a:lnTo>
                  <a:pt x="54270" y="8548"/>
                </a:lnTo>
                <a:lnTo>
                  <a:pt x="57124" y="9497"/>
                </a:lnTo>
                <a:lnTo>
                  <a:pt x="59980" y="11082"/>
                </a:lnTo>
                <a:lnTo>
                  <a:pt x="68046" y="16757"/>
                </a:lnTo>
                <a:lnTo>
                  <a:pt x="70865" y="19493"/>
                </a:lnTo>
                <a:lnTo>
                  <a:pt x="72950" y="21556"/>
                </a:lnTo>
                <a:lnTo>
                  <a:pt x="74341" y="23884"/>
                </a:lnTo>
                <a:lnTo>
                  <a:pt x="75267" y="26389"/>
                </a:lnTo>
                <a:lnTo>
                  <a:pt x="75884" y="29011"/>
                </a:lnTo>
                <a:lnTo>
                  <a:pt x="75344" y="30759"/>
                </a:lnTo>
                <a:lnTo>
                  <a:pt x="74032" y="31924"/>
                </a:lnTo>
                <a:lnTo>
                  <a:pt x="72204" y="32701"/>
                </a:lnTo>
                <a:lnTo>
                  <a:pt x="70985" y="34172"/>
                </a:lnTo>
                <a:lnTo>
                  <a:pt x="70173" y="36104"/>
                </a:lnTo>
                <a:lnTo>
                  <a:pt x="69632" y="38346"/>
                </a:lnTo>
                <a:lnTo>
                  <a:pt x="68318" y="40792"/>
                </a:lnTo>
                <a:lnTo>
                  <a:pt x="66490" y="43376"/>
                </a:lnTo>
                <a:lnTo>
                  <a:pt x="64318" y="46050"/>
                </a:lnTo>
                <a:lnTo>
                  <a:pt x="61918" y="47834"/>
                </a:lnTo>
                <a:lnTo>
                  <a:pt x="59366" y="49023"/>
                </a:lnTo>
                <a:lnTo>
                  <a:pt x="56711" y="49815"/>
                </a:lnTo>
                <a:lnTo>
                  <a:pt x="53990" y="50343"/>
                </a:lnTo>
                <a:lnTo>
                  <a:pt x="51222" y="50696"/>
                </a:lnTo>
                <a:lnTo>
                  <a:pt x="48426" y="50930"/>
                </a:lnTo>
                <a:lnTo>
                  <a:pt x="46561" y="52039"/>
                </a:lnTo>
                <a:lnTo>
                  <a:pt x="45317" y="53731"/>
                </a:lnTo>
                <a:lnTo>
                  <a:pt x="44488" y="55812"/>
                </a:lnTo>
                <a:lnTo>
                  <a:pt x="42983" y="57199"/>
                </a:lnTo>
                <a:lnTo>
                  <a:pt x="41028" y="58123"/>
                </a:lnTo>
                <a:lnTo>
                  <a:pt x="38771" y="58740"/>
                </a:lnTo>
                <a:lnTo>
                  <a:pt x="36314" y="59151"/>
                </a:lnTo>
                <a:lnTo>
                  <a:pt x="33724" y="59425"/>
                </a:lnTo>
                <a:lnTo>
                  <a:pt x="31044" y="59607"/>
                </a:lnTo>
                <a:lnTo>
                  <a:pt x="28306" y="58776"/>
                </a:lnTo>
                <a:lnTo>
                  <a:pt x="25528" y="57270"/>
                </a:lnTo>
                <a:lnTo>
                  <a:pt x="22722" y="55313"/>
                </a:lnTo>
                <a:lnTo>
                  <a:pt x="19900" y="54009"/>
                </a:lnTo>
                <a:lnTo>
                  <a:pt x="17066" y="53139"/>
                </a:lnTo>
                <a:lnTo>
                  <a:pt x="10225" y="51744"/>
                </a:lnTo>
                <a:lnTo>
                  <a:pt x="8711" y="50677"/>
                </a:lnTo>
                <a:lnTo>
                  <a:pt x="6749" y="49013"/>
                </a:lnTo>
                <a:lnTo>
                  <a:pt x="1307" y="44049"/>
                </a:lnTo>
                <a:lnTo>
                  <a:pt x="861" y="42690"/>
                </a:lnTo>
                <a:lnTo>
                  <a:pt x="563" y="40831"/>
                </a:lnTo>
                <a:lnTo>
                  <a:pt x="365" y="38639"/>
                </a:lnTo>
                <a:lnTo>
                  <a:pt x="233" y="36225"/>
                </a:lnTo>
                <a:lnTo>
                  <a:pt x="86" y="31003"/>
                </a:lnTo>
                <a:lnTo>
                  <a:pt x="3" y="22708"/>
                </a:lnTo>
                <a:lnTo>
                  <a:pt x="944" y="19890"/>
                </a:lnTo>
                <a:lnTo>
                  <a:pt x="2524" y="17058"/>
                </a:lnTo>
                <a:lnTo>
                  <a:pt x="7352" y="10221"/>
                </a:lnTo>
                <a:lnTo>
                  <a:pt x="8701" y="8707"/>
                </a:lnTo>
                <a:lnTo>
                  <a:pt x="15817" y="1304"/>
                </a:lnTo>
                <a:lnTo>
                  <a:pt x="17202" y="858"/>
                </a:lnTo>
                <a:lnTo>
                  <a:pt x="19077" y="560"/>
                </a:lnTo>
                <a:lnTo>
                  <a:pt x="21279" y="362"/>
                </a:lnTo>
                <a:lnTo>
                  <a:pt x="23701" y="230"/>
                </a:lnTo>
                <a:lnTo>
                  <a:pt x="32680" y="0"/>
                </a:lnTo>
                <a:lnTo>
                  <a:pt x="34159" y="941"/>
                </a:lnTo>
                <a:lnTo>
                  <a:pt x="36097" y="2521"/>
                </a:lnTo>
                <a:lnTo>
                  <a:pt x="38342" y="4526"/>
                </a:lnTo>
                <a:lnTo>
                  <a:pt x="39838" y="6816"/>
                </a:lnTo>
                <a:lnTo>
                  <a:pt x="40835" y="9295"/>
                </a:lnTo>
                <a:lnTo>
                  <a:pt x="41500" y="11900"/>
                </a:lnTo>
                <a:lnTo>
                  <a:pt x="42896" y="13637"/>
                </a:lnTo>
                <a:lnTo>
                  <a:pt x="44779" y="14795"/>
                </a:lnTo>
                <a:lnTo>
                  <a:pt x="46987" y="15566"/>
                </a:lnTo>
                <a:lnTo>
                  <a:pt x="48460" y="17033"/>
                </a:lnTo>
                <a:lnTo>
                  <a:pt x="49440" y="18964"/>
                </a:lnTo>
                <a:lnTo>
                  <a:pt x="50094" y="21204"/>
                </a:lnTo>
                <a:lnTo>
                  <a:pt x="50531" y="23649"/>
                </a:lnTo>
                <a:lnTo>
                  <a:pt x="50821" y="26232"/>
                </a:lnTo>
                <a:lnTo>
                  <a:pt x="51015" y="28906"/>
                </a:lnTo>
                <a:lnTo>
                  <a:pt x="51145" y="31642"/>
                </a:lnTo>
                <a:lnTo>
                  <a:pt x="51288" y="37221"/>
                </a:lnTo>
                <a:lnTo>
                  <a:pt x="50374" y="40042"/>
                </a:lnTo>
                <a:lnTo>
                  <a:pt x="48812" y="42876"/>
                </a:lnTo>
                <a:lnTo>
                  <a:pt x="44013" y="49716"/>
                </a:lnTo>
                <a:lnTo>
                  <a:pt x="42666" y="51230"/>
                </a:lnTo>
                <a:lnTo>
                  <a:pt x="35553" y="58633"/>
                </a:lnTo>
                <a:lnTo>
                  <a:pt x="34169" y="59080"/>
                </a:lnTo>
                <a:lnTo>
                  <a:pt x="32294" y="59377"/>
                </a:lnTo>
                <a:lnTo>
                  <a:pt x="26073" y="59938"/>
                </a:lnTo>
                <a:lnTo>
                  <a:pt x="24991" y="58997"/>
                </a:lnTo>
                <a:lnTo>
                  <a:pt x="18338" y="52589"/>
                </a:lnTo>
                <a:lnTo>
                  <a:pt x="17930" y="51240"/>
                </a:lnTo>
                <a:lnTo>
                  <a:pt x="17658" y="49388"/>
                </a:lnTo>
                <a:lnTo>
                  <a:pt x="17220" y="44124"/>
                </a:lnTo>
                <a:lnTo>
                  <a:pt x="18137" y="42739"/>
                </a:lnTo>
                <a:lnTo>
                  <a:pt x="19701" y="40864"/>
                </a:lnTo>
                <a:lnTo>
                  <a:pt x="21696" y="38661"/>
                </a:lnTo>
                <a:lnTo>
                  <a:pt x="23026" y="36240"/>
                </a:lnTo>
                <a:lnTo>
                  <a:pt x="23912" y="33673"/>
                </a:lnTo>
                <a:lnTo>
                  <a:pt x="24504" y="31010"/>
                </a:lnTo>
                <a:lnTo>
                  <a:pt x="25850" y="29234"/>
                </a:lnTo>
                <a:lnTo>
                  <a:pt x="27700" y="28050"/>
                </a:lnTo>
                <a:lnTo>
                  <a:pt x="29886" y="27261"/>
                </a:lnTo>
                <a:lnTo>
                  <a:pt x="32296" y="25782"/>
                </a:lnTo>
                <a:lnTo>
                  <a:pt x="34855" y="23844"/>
                </a:lnTo>
                <a:lnTo>
                  <a:pt x="41255" y="18440"/>
                </a:lnTo>
                <a:lnTo>
                  <a:pt x="42733" y="17997"/>
                </a:lnTo>
                <a:lnTo>
                  <a:pt x="44671" y="17701"/>
                </a:lnTo>
                <a:lnTo>
                  <a:pt x="46915" y="17504"/>
                </a:lnTo>
                <a:lnTo>
                  <a:pt x="49363" y="17373"/>
                </a:lnTo>
                <a:lnTo>
                  <a:pt x="54624" y="17227"/>
                </a:lnTo>
                <a:lnTo>
                  <a:pt x="57361" y="18140"/>
                </a:lnTo>
                <a:lnTo>
                  <a:pt x="60137" y="19702"/>
                </a:lnTo>
                <a:lnTo>
                  <a:pt x="68055" y="25333"/>
                </a:lnTo>
                <a:lnTo>
                  <a:pt x="68220" y="26402"/>
                </a:lnTo>
                <a:lnTo>
                  <a:pt x="68329" y="28067"/>
                </a:lnTo>
                <a:lnTo>
                  <a:pt x="68505" y="33033"/>
                </a:lnTo>
                <a:lnTo>
                  <a:pt x="67566" y="34393"/>
                </a:lnTo>
                <a:lnTo>
                  <a:pt x="65989" y="36252"/>
                </a:lnTo>
                <a:lnTo>
                  <a:pt x="60328" y="42443"/>
                </a:lnTo>
                <a:lnTo>
                  <a:pt x="51403" y="514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7255192" y="4062996"/>
            <a:ext cx="21727" cy="77522"/>
          </a:xfrm>
          <a:custGeom>
            <a:avLst/>
            <a:gdLst/>
            <a:ahLst/>
            <a:cxnLst/>
            <a:rect l="0" t="0" r="0" b="0"/>
            <a:pathLst>
              <a:path w="21727" h="77522">
                <a:moveTo>
                  <a:pt x="0" y="77521"/>
                </a:moveTo>
                <a:lnTo>
                  <a:pt x="0" y="69302"/>
                </a:lnTo>
                <a:lnTo>
                  <a:pt x="4551" y="69054"/>
                </a:lnTo>
                <a:lnTo>
                  <a:pt x="5891" y="68066"/>
                </a:lnTo>
                <a:lnTo>
                  <a:pt x="6785" y="66455"/>
                </a:lnTo>
                <a:lnTo>
                  <a:pt x="7778" y="62125"/>
                </a:lnTo>
                <a:lnTo>
                  <a:pt x="8542" y="47712"/>
                </a:lnTo>
                <a:lnTo>
                  <a:pt x="9504" y="45266"/>
                </a:lnTo>
                <a:lnTo>
                  <a:pt x="14458" y="37272"/>
                </a:lnTo>
                <a:lnTo>
                  <a:pt x="15950" y="31693"/>
                </a:lnTo>
                <a:lnTo>
                  <a:pt x="18028" y="10840"/>
                </a:lnTo>
                <a:lnTo>
                  <a:pt x="2172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7623401" y="2357437"/>
            <a:ext cx="86134" cy="143116"/>
          </a:xfrm>
          <a:custGeom>
            <a:avLst/>
            <a:gdLst/>
            <a:ahLst/>
            <a:cxnLst/>
            <a:rect l="0" t="0" r="0" b="0"/>
            <a:pathLst>
              <a:path w="86134" h="143116">
                <a:moveTo>
                  <a:pt x="0" y="143115"/>
                </a:moveTo>
                <a:lnTo>
                  <a:pt x="14" y="142907"/>
                </a:lnTo>
                <a:lnTo>
                  <a:pt x="1098" y="140039"/>
                </a:lnTo>
                <a:lnTo>
                  <a:pt x="4842" y="134312"/>
                </a:lnTo>
                <a:lnTo>
                  <a:pt x="14055" y="122874"/>
                </a:lnTo>
                <a:lnTo>
                  <a:pt x="17093" y="113136"/>
                </a:lnTo>
                <a:lnTo>
                  <a:pt x="31196" y="96920"/>
                </a:lnTo>
                <a:lnTo>
                  <a:pt x="34237" y="87387"/>
                </a:lnTo>
                <a:lnTo>
                  <a:pt x="40499" y="79210"/>
                </a:lnTo>
                <a:lnTo>
                  <a:pt x="42039" y="73939"/>
                </a:lnTo>
                <a:lnTo>
                  <a:pt x="43403" y="72153"/>
                </a:lnTo>
                <a:lnTo>
                  <a:pt x="45264" y="70962"/>
                </a:lnTo>
                <a:lnTo>
                  <a:pt x="47457" y="70168"/>
                </a:lnTo>
                <a:lnTo>
                  <a:pt x="52435" y="66746"/>
                </a:lnTo>
                <a:lnTo>
                  <a:pt x="64501" y="55851"/>
                </a:lnTo>
                <a:lnTo>
                  <a:pt x="65997" y="53427"/>
                </a:lnTo>
                <a:lnTo>
                  <a:pt x="69055" y="45464"/>
                </a:lnTo>
                <a:lnTo>
                  <a:pt x="76253" y="35950"/>
                </a:lnTo>
                <a:lnTo>
                  <a:pt x="76980" y="32488"/>
                </a:lnTo>
                <a:lnTo>
                  <a:pt x="77173" y="30231"/>
                </a:lnTo>
                <a:lnTo>
                  <a:pt x="78256" y="27774"/>
                </a:lnTo>
                <a:lnTo>
                  <a:pt x="84908" y="18733"/>
                </a:lnTo>
                <a:lnTo>
                  <a:pt x="85589" y="15311"/>
                </a:lnTo>
                <a:lnTo>
                  <a:pt x="8613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7675244" y="2331720"/>
            <a:ext cx="531497" cy="42863"/>
          </a:xfrm>
          <a:custGeom>
            <a:avLst/>
            <a:gdLst/>
            <a:ahLst/>
            <a:cxnLst/>
            <a:rect l="0" t="0" r="0" b="0"/>
            <a:pathLst>
              <a:path w="531497" h="42863">
                <a:moveTo>
                  <a:pt x="0" y="42862"/>
                </a:moveTo>
                <a:lnTo>
                  <a:pt x="83371" y="42862"/>
                </a:lnTo>
                <a:lnTo>
                  <a:pt x="87966" y="41909"/>
                </a:lnTo>
                <a:lnTo>
                  <a:pt x="91981" y="40322"/>
                </a:lnTo>
                <a:lnTo>
                  <a:pt x="95611" y="38311"/>
                </a:lnTo>
                <a:lnTo>
                  <a:pt x="99936" y="36971"/>
                </a:lnTo>
                <a:lnTo>
                  <a:pt x="104724" y="36077"/>
                </a:lnTo>
                <a:lnTo>
                  <a:pt x="120565" y="34819"/>
                </a:lnTo>
                <a:lnTo>
                  <a:pt x="126097" y="34642"/>
                </a:lnTo>
                <a:lnTo>
                  <a:pt x="131690" y="33573"/>
                </a:lnTo>
                <a:lnTo>
                  <a:pt x="137324" y="31907"/>
                </a:lnTo>
                <a:lnTo>
                  <a:pt x="142984" y="29843"/>
                </a:lnTo>
                <a:lnTo>
                  <a:pt x="148663" y="28468"/>
                </a:lnTo>
                <a:lnTo>
                  <a:pt x="154354" y="27551"/>
                </a:lnTo>
                <a:lnTo>
                  <a:pt x="165758" y="26532"/>
                </a:lnTo>
                <a:lnTo>
                  <a:pt x="181934" y="25958"/>
                </a:lnTo>
                <a:lnTo>
                  <a:pt x="194136" y="25789"/>
                </a:lnTo>
                <a:lnTo>
                  <a:pt x="224932" y="25726"/>
                </a:lnTo>
                <a:lnTo>
                  <a:pt x="231871" y="24771"/>
                </a:lnTo>
                <a:lnTo>
                  <a:pt x="238400" y="23181"/>
                </a:lnTo>
                <a:lnTo>
                  <a:pt x="244659" y="21169"/>
                </a:lnTo>
                <a:lnTo>
                  <a:pt x="250736" y="19827"/>
                </a:lnTo>
                <a:lnTo>
                  <a:pt x="256692" y="18933"/>
                </a:lnTo>
                <a:lnTo>
                  <a:pt x="271637" y="17675"/>
                </a:lnTo>
                <a:lnTo>
                  <a:pt x="284639" y="17301"/>
                </a:lnTo>
                <a:lnTo>
                  <a:pt x="466127" y="17144"/>
                </a:lnTo>
                <a:lnTo>
                  <a:pt x="467913" y="16192"/>
                </a:lnTo>
                <a:lnTo>
                  <a:pt x="469105" y="14605"/>
                </a:lnTo>
                <a:lnTo>
                  <a:pt x="469899" y="12594"/>
                </a:lnTo>
                <a:lnTo>
                  <a:pt x="471381" y="11253"/>
                </a:lnTo>
                <a:lnTo>
                  <a:pt x="473322" y="10359"/>
                </a:lnTo>
                <a:lnTo>
                  <a:pt x="478729" y="8925"/>
                </a:lnTo>
                <a:lnTo>
                  <a:pt x="495247" y="8576"/>
                </a:lnTo>
                <a:lnTo>
                  <a:pt x="495899" y="8575"/>
                </a:lnTo>
                <a:lnTo>
                  <a:pt x="497287" y="7621"/>
                </a:lnTo>
                <a:lnTo>
                  <a:pt x="499164" y="6033"/>
                </a:lnTo>
                <a:lnTo>
                  <a:pt x="501370" y="4022"/>
                </a:lnTo>
                <a:lnTo>
                  <a:pt x="503791" y="2681"/>
                </a:lnTo>
                <a:lnTo>
                  <a:pt x="506358" y="1787"/>
                </a:lnTo>
                <a:lnTo>
                  <a:pt x="514522" y="529"/>
                </a:lnTo>
                <a:lnTo>
                  <a:pt x="531099" y="2"/>
                </a:lnTo>
                <a:lnTo>
                  <a:pt x="53149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8198167" y="2357437"/>
            <a:ext cx="600076" cy="1723074"/>
          </a:xfrm>
          <a:custGeom>
            <a:avLst/>
            <a:gdLst/>
            <a:ahLst/>
            <a:cxnLst/>
            <a:rect l="0" t="0" r="0" b="0"/>
            <a:pathLst>
              <a:path w="600076" h="1723074">
                <a:moveTo>
                  <a:pt x="0" y="0"/>
                </a:moveTo>
                <a:lnTo>
                  <a:pt x="8573" y="0"/>
                </a:lnTo>
                <a:lnTo>
                  <a:pt x="8573" y="20151"/>
                </a:lnTo>
                <a:lnTo>
                  <a:pt x="9525" y="22007"/>
                </a:lnTo>
                <a:lnTo>
                  <a:pt x="11112" y="23244"/>
                </a:lnTo>
                <a:lnTo>
                  <a:pt x="13124" y="24068"/>
                </a:lnTo>
                <a:lnTo>
                  <a:pt x="14464" y="25571"/>
                </a:lnTo>
                <a:lnTo>
                  <a:pt x="15358" y="27524"/>
                </a:lnTo>
                <a:lnTo>
                  <a:pt x="16350" y="32236"/>
                </a:lnTo>
                <a:lnTo>
                  <a:pt x="17144" y="80011"/>
                </a:lnTo>
                <a:lnTo>
                  <a:pt x="18098" y="82868"/>
                </a:lnTo>
                <a:lnTo>
                  <a:pt x="23037" y="91440"/>
                </a:lnTo>
                <a:lnTo>
                  <a:pt x="25875" y="100013"/>
                </a:lnTo>
                <a:lnTo>
                  <a:pt x="29915" y="105728"/>
                </a:lnTo>
                <a:lnTo>
                  <a:pt x="31374" y="109538"/>
                </a:lnTo>
                <a:lnTo>
                  <a:pt x="33715" y="126800"/>
                </a:lnTo>
                <a:lnTo>
                  <a:pt x="34177" y="139665"/>
                </a:lnTo>
                <a:lnTo>
                  <a:pt x="42062" y="167778"/>
                </a:lnTo>
                <a:lnTo>
                  <a:pt x="42507" y="173945"/>
                </a:lnTo>
                <a:lnTo>
                  <a:pt x="43578" y="176924"/>
                </a:lnTo>
                <a:lnTo>
                  <a:pt x="56512" y="200180"/>
                </a:lnTo>
                <a:lnTo>
                  <a:pt x="59924" y="210654"/>
                </a:lnTo>
                <a:lnTo>
                  <a:pt x="66544" y="219790"/>
                </a:lnTo>
                <a:lnTo>
                  <a:pt x="71803" y="225637"/>
                </a:lnTo>
                <a:lnTo>
                  <a:pt x="73587" y="229482"/>
                </a:lnTo>
                <a:lnTo>
                  <a:pt x="77049" y="243043"/>
                </a:lnTo>
                <a:lnTo>
                  <a:pt x="82731" y="253517"/>
                </a:lnTo>
                <a:lnTo>
                  <a:pt x="99931" y="303782"/>
                </a:lnTo>
                <a:lnTo>
                  <a:pt x="103565" y="331372"/>
                </a:lnTo>
                <a:lnTo>
                  <a:pt x="107306" y="341269"/>
                </a:lnTo>
                <a:lnTo>
                  <a:pt x="112145" y="349478"/>
                </a:lnTo>
                <a:lnTo>
                  <a:pt x="123011" y="367059"/>
                </a:lnTo>
                <a:lnTo>
                  <a:pt x="133377" y="387924"/>
                </a:lnTo>
                <a:lnTo>
                  <a:pt x="143723" y="420597"/>
                </a:lnTo>
                <a:lnTo>
                  <a:pt x="144393" y="426131"/>
                </a:lnTo>
                <a:lnTo>
                  <a:pt x="147678" y="434819"/>
                </a:lnTo>
                <a:lnTo>
                  <a:pt x="149887" y="438469"/>
                </a:lnTo>
                <a:lnTo>
                  <a:pt x="152342" y="447605"/>
                </a:lnTo>
                <a:lnTo>
                  <a:pt x="154385" y="458016"/>
                </a:lnTo>
                <a:lnTo>
                  <a:pt x="166123" y="485883"/>
                </a:lnTo>
                <a:lnTo>
                  <a:pt x="182914" y="512694"/>
                </a:lnTo>
                <a:lnTo>
                  <a:pt x="186070" y="523456"/>
                </a:lnTo>
                <a:lnTo>
                  <a:pt x="188425" y="534590"/>
                </a:lnTo>
                <a:lnTo>
                  <a:pt x="194154" y="551568"/>
                </a:lnTo>
                <a:lnTo>
                  <a:pt x="199532" y="591507"/>
                </a:lnTo>
                <a:lnTo>
                  <a:pt x="211980" y="625793"/>
                </a:lnTo>
                <a:lnTo>
                  <a:pt x="214229" y="637223"/>
                </a:lnTo>
                <a:lnTo>
                  <a:pt x="229080" y="677227"/>
                </a:lnTo>
                <a:lnTo>
                  <a:pt x="231354" y="688658"/>
                </a:lnTo>
                <a:lnTo>
                  <a:pt x="248763" y="731202"/>
                </a:lnTo>
                <a:lnTo>
                  <a:pt x="265762" y="770996"/>
                </a:lnTo>
                <a:lnTo>
                  <a:pt x="270516" y="782720"/>
                </a:lnTo>
                <a:lnTo>
                  <a:pt x="276108" y="805768"/>
                </a:lnTo>
                <a:lnTo>
                  <a:pt x="294427" y="845817"/>
                </a:lnTo>
                <a:lnTo>
                  <a:pt x="302926" y="862964"/>
                </a:lnTo>
                <a:lnTo>
                  <a:pt x="306084" y="876935"/>
                </a:lnTo>
                <a:lnTo>
                  <a:pt x="308440" y="891716"/>
                </a:lnTo>
                <a:lnTo>
                  <a:pt x="320394" y="922620"/>
                </a:lnTo>
                <a:lnTo>
                  <a:pt x="337215" y="961782"/>
                </a:lnTo>
                <a:lnTo>
                  <a:pt x="354334" y="999769"/>
                </a:lnTo>
                <a:lnTo>
                  <a:pt x="357506" y="1011397"/>
                </a:lnTo>
                <a:lnTo>
                  <a:pt x="364095" y="1038935"/>
                </a:lnTo>
                <a:lnTo>
                  <a:pt x="374808" y="1071029"/>
                </a:lnTo>
                <a:lnTo>
                  <a:pt x="381270" y="1098868"/>
                </a:lnTo>
                <a:lnTo>
                  <a:pt x="388846" y="1112591"/>
                </a:lnTo>
                <a:lnTo>
                  <a:pt x="393534" y="1118917"/>
                </a:lnTo>
                <a:lnTo>
                  <a:pt x="398742" y="1131027"/>
                </a:lnTo>
                <a:lnTo>
                  <a:pt x="404214" y="1148554"/>
                </a:lnTo>
                <a:lnTo>
                  <a:pt x="416415" y="1177269"/>
                </a:lnTo>
                <a:lnTo>
                  <a:pt x="421875" y="1200146"/>
                </a:lnTo>
                <a:lnTo>
                  <a:pt x="440162" y="1247536"/>
                </a:lnTo>
                <a:lnTo>
                  <a:pt x="443277" y="1259628"/>
                </a:lnTo>
                <a:lnTo>
                  <a:pt x="445615" y="1271352"/>
                </a:lnTo>
                <a:lnTo>
                  <a:pt x="460533" y="1311579"/>
                </a:lnTo>
                <a:lnTo>
                  <a:pt x="462809" y="1323017"/>
                </a:lnTo>
                <a:lnTo>
                  <a:pt x="477681" y="1363027"/>
                </a:lnTo>
                <a:lnTo>
                  <a:pt x="479956" y="1374458"/>
                </a:lnTo>
                <a:lnTo>
                  <a:pt x="485639" y="1391603"/>
                </a:lnTo>
                <a:lnTo>
                  <a:pt x="490581" y="1414463"/>
                </a:lnTo>
                <a:lnTo>
                  <a:pt x="502225" y="1443038"/>
                </a:lnTo>
                <a:lnTo>
                  <a:pt x="507616" y="1465898"/>
                </a:lnTo>
                <a:lnTo>
                  <a:pt x="512309" y="1476375"/>
                </a:lnTo>
                <a:lnTo>
                  <a:pt x="517571" y="1484207"/>
                </a:lnTo>
                <a:lnTo>
                  <a:pt x="520544" y="1493402"/>
                </a:lnTo>
                <a:lnTo>
                  <a:pt x="521337" y="1498522"/>
                </a:lnTo>
                <a:lnTo>
                  <a:pt x="524758" y="1506750"/>
                </a:lnTo>
                <a:lnTo>
                  <a:pt x="532039" y="1516737"/>
                </a:lnTo>
                <a:lnTo>
                  <a:pt x="534715" y="1519793"/>
                </a:lnTo>
                <a:lnTo>
                  <a:pt x="536499" y="1523736"/>
                </a:lnTo>
                <a:lnTo>
                  <a:pt x="548705" y="1564873"/>
                </a:lnTo>
                <a:lnTo>
                  <a:pt x="562233" y="1588855"/>
                </a:lnTo>
                <a:lnTo>
                  <a:pt x="573027" y="1621760"/>
                </a:lnTo>
                <a:lnTo>
                  <a:pt x="574241" y="1644642"/>
                </a:lnTo>
                <a:lnTo>
                  <a:pt x="575233" y="1647925"/>
                </a:lnTo>
                <a:lnTo>
                  <a:pt x="576846" y="1650114"/>
                </a:lnTo>
                <a:lnTo>
                  <a:pt x="578874" y="1651574"/>
                </a:lnTo>
                <a:lnTo>
                  <a:pt x="580226" y="1653499"/>
                </a:lnTo>
                <a:lnTo>
                  <a:pt x="581728" y="1658179"/>
                </a:lnTo>
                <a:lnTo>
                  <a:pt x="582574" y="1666168"/>
                </a:lnTo>
                <a:lnTo>
                  <a:pt x="583646" y="1668944"/>
                </a:lnTo>
                <a:lnTo>
                  <a:pt x="588751" y="1677401"/>
                </a:lnTo>
                <a:lnTo>
                  <a:pt x="590279" y="1683090"/>
                </a:lnTo>
                <a:lnTo>
                  <a:pt x="591493" y="1704587"/>
                </a:lnTo>
                <a:lnTo>
                  <a:pt x="592449" y="1705034"/>
                </a:lnTo>
                <a:lnTo>
                  <a:pt x="596051" y="1705530"/>
                </a:lnTo>
                <a:lnTo>
                  <a:pt x="597392" y="1706615"/>
                </a:lnTo>
                <a:lnTo>
                  <a:pt x="598287" y="1708291"/>
                </a:lnTo>
                <a:lnTo>
                  <a:pt x="600044" y="1714393"/>
                </a:lnTo>
                <a:lnTo>
                  <a:pt x="600075" y="17230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7255192" y="4097654"/>
            <a:ext cx="1543051" cy="42864"/>
          </a:xfrm>
          <a:custGeom>
            <a:avLst/>
            <a:gdLst/>
            <a:ahLst/>
            <a:cxnLst/>
            <a:rect l="0" t="0" r="0" b="0"/>
            <a:pathLst>
              <a:path w="1543051" h="42864">
                <a:moveTo>
                  <a:pt x="0" y="17146"/>
                </a:moveTo>
                <a:lnTo>
                  <a:pt x="4551" y="17146"/>
                </a:lnTo>
                <a:lnTo>
                  <a:pt x="5891" y="18098"/>
                </a:lnTo>
                <a:lnTo>
                  <a:pt x="6785" y="19686"/>
                </a:lnTo>
                <a:lnTo>
                  <a:pt x="7381" y="21696"/>
                </a:lnTo>
                <a:lnTo>
                  <a:pt x="8731" y="23037"/>
                </a:lnTo>
                <a:lnTo>
                  <a:pt x="10583" y="23931"/>
                </a:lnTo>
                <a:lnTo>
                  <a:pt x="12771" y="24526"/>
                </a:lnTo>
                <a:lnTo>
                  <a:pt x="14229" y="25876"/>
                </a:lnTo>
                <a:lnTo>
                  <a:pt x="15201" y="27729"/>
                </a:lnTo>
                <a:lnTo>
                  <a:pt x="16761" y="32995"/>
                </a:lnTo>
                <a:lnTo>
                  <a:pt x="17841" y="33426"/>
                </a:lnTo>
                <a:lnTo>
                  <a:pt x="21582" y="33907"/>
                </a:lnTo>
                <a:lnTo>
                  <a:pt x="23913" y="34987"/>
                </a:lnTo>
                <a:lnTo>
                  <a:pt x="26420" y="36660"/>
                </a:lnTo>
                <a:lnTo>
                  <a:pt x="29043" y="38728"/>
                </a:lnTo>
                <a:lnTo>
                  <a:pt x="31745" y="40106"/>
                </a:lnTo>
                <a:lnTo>
                  <a:pt x="34498" y="41025"/>
                </a:lnTo>
                <a:lnTo>
                  <a:pt x="42924" y="42319"/>
                </a:lnTo>
                <a:lnTo>
                  <a:pt x="87965" y="42857"/>
                </a:lnTo>
                <a:lnTo>
                  <a:pt x="515551" y="42863"/>
                </a:lnTo>
                <a:lnTo>
                  <a:pt x="523723" y="41911"/>
                </a:lnTo>
                <a:lnTo>
                  <a:pt x="532029" y="40323"/>
                </a:lnTo>
                <a:lnTo>
                  <a:pt x="540423" y="38312"/>
                </a:lnTo>
                <a:lnTo>
                  <a:pt x="548878" y="36972"/>
                </a:lnTo>
                <a:lnTo>
                  <a:pt x="557371" y="36078"/>
                </a:lnTo>
                <a:lnTo>
                  <a:pt x="582977" y="34820"/>
                </a:lnTo>
                <a:lnTo>
                  <a:pt x="627584" y="34337"/>
                </a:lnTo>
                <a:lnTo>
                  <a:pt x="643734" y="33359"/>
                </a:lnTo>
                <a:lnTo>
                  <a:pt x="652040" y="31764"/>
                </a:lnTo>
                <a:lnTo>
                  <a:pt x="660436" y="29749"/>
                </a:lnTo>
                <a:lnTo>
                  <a:pt x="668891" y="28405"/>
                </a:lnTo>
                <a:lnTo>
                  <a:pt x="677385" y="27510"/>
                </a:lnTo>
                <a:lnTo>
                  <a:pt x="702992" y="26249"/>
                </a:lnTo>
                <a:lnTo>
                  <a:pt x="737244" y="25823"/>
                </a:lnTo>
                <a:lnTo>
                  <a:pt x="745814" y="24835"/>
                </a:lnTo>
                <a:lnTo>
                  <a:pt x="754384" y="23225"/>
                </a:lnTo>
                <a:lnTo>
                  <a:pt x="762955" y="21198"/>
                </a:lnTo>
                <a:lnTo>
                  <a:pt x="771527" y="19848"/>
                </a:lnTo>
                <a:lnTo>
                  <a:pt x="780098" y="18947"/>
                </a:lnTo>
                <a:lnTo>
                  <a:pt x="805816" y="17679"/>
                </a:lnTo>
                <a:lnTo>
                  <a:pt x="847725" y="17216"/>
                </a:lnTo>
                <a:lnTo>
                  <a:pt x="869456" y="16214"/>
                </a:lnTo>
                <a:lnTo>
                  <a:pt x="878722" y="14619"/>
                </a:lnTo>
                <a:lnTo>
                  <a:pt x="888710" y="12604"/>
                </a:lnTo>
                <a:lnTo>
                  <a:pt x="898226" y="11261"/>
                </a:lnTo>
                <a:lnTo>
                  <a:pt x="907427" y="10365"/>
                </a:lnTo>
                <a:lnTo>
                  <a:pt x="934030" y="9104"/>
                </a:lnTo>
                <a:lnTo>
                  <a:pt x="950429" y="9761"/>
                </a:lnTo>
                <a:lnTo>
                  <a:pt x="957469" y="11270"/>
                </a:lnTo>
                <a:lnTo>
                  <a:pt x="964069" y="13229"/>
                </a:lnTo>
                <a:lnTo>
                  <a:pt x="971324" y="14534"/>
                </a:lnTo>
                <a:lnTo>
                  <a:pt x="979020" y="15405"/>
                </a:lnTo>
                <a:lnTo>
                  <a:pt x="1000963" y="16630"/>
                </a:lnTo>
                <a:lnTo>
                  <a:pt x="1046421" y="17100"/>
                </a:lnTo>
                <a:lnTo>
                  <a:pt x="1376010" y="17146"/>
                </a:lnTo>
                <a:lnTo>
                  <a:pt x="1382160" y="16193"/>
                </a:lnTo>
                <a:lnTo>
                  <a:pt x="1388165" y="14606"/>
                </a:lnTo>
                <a:lnTo>
                  <a:pt x="1394073" y="12595"/>
                </a:lnTo>
                <a:lnTo>
                  <a:pt x="1399917" y="11254"/>
                </a:lnTo>
                <a:lnTo>
                  <a:pt x="1405718" y="10361"/>
                </a:lnTo>
                <a:lnTo>
                  <a:pt x="1422984" y="9103"/>
                </a:lnTo>
                <a:lnTo>
                  <a:pt x="1468753" y="8594"/>
                </a:lnTo>
                <a:lnTo>
                  <a:pt x="1541716" y="8573"/>
                </a:lnTo>
                <a:lnTo>
                  <a:pt x="1542160" y="7621"/>
                </a:lnTo>
                <a:lnTo>
                  <a:pt x="1542458" y="6033"/>
                </a:lnTo>
                <a:lnTo>
                  <a:pt x="15430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7229475" y="4089082"/>
            <a:ext cx="8468" cy="25719"/>
          </a:xfrm>
          <a:custGeom>
            <a:avLst/>
            <a:gdLst/>
            <a:ahLst/>
            <a:cxnLst/>
            <a:rect l="0" t="0" r="0" b="0"/>
            <a:pathLst>
              <a:path w="8468" h="25719">
                <a:moveTo>
                  <a:pt x="0" y="25718"/>
                </a:moveTo>
                <a:lnTo>
                  <a:pt x="4550" y="25718"/>
                </a:lnTo>
                <a:lnTo>
                  <a:pt x="5891" y="24765"/>
                </a:lnTo>
                <a:lnTo>
                  <a:pt x="6784" y="23178"/>
                </a:lnTo>
                <a:lnTo>
                  <a:pt x="8467" y="17498"/>
                </a:lnTo>
                <a:lnTo>
                  <a:pt x="7549" y="16428"/>
                </a:lnTo>
                <a:lnTo>
                  <a:pt x="5986" y="14762"/>
                </a:lnTo>
                <a:lnTo>
                  <a:pt x="1182" y="9795"/>
                </a:lnTo>
                <a:lnTo>
                  <a:pt x="788" y="8435"/>
                </a:lnTo>
                <a:lnTo>
                  <a:pt x="525" y="657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7246619" y="3996945"/>
            <a:ext cx="16426" cy="100710"/>
          </a:xfrm>
          <a:custGeom>
            <a:avLst/>
            <a:gdLst/>
            <a:ahLst/>
            <a:cxnLst/>
            <a:rect l="0" t="0" r="0" b="0"/>
            <a:pathLst>
              <a:path w="16426" h="100710">
                <a:moveTo>
                  <a:pt x="0" y="100709"/>
                </a:moveTo>
                <a:lnTo>
                  <a:pt x="7382" y="100709"/>
                </a:lnTo>
                <a:lnTo>
                  <a:pt x="7779" y="99757"/>
                </a:lnTo>
                <a:lnTo>
                  <a:pt x="8504" y="91979"/>
                </a:lnTo>
                <a:lnTo>
                  <a:pt x="1642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7503794" y="300037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7238047" y="2366010"/>
            <a:ext cx="471488" cy="1757363"/>
          </a:xfrm>
          <a:custGeom>
            <a:avLst/>
            <a:gdLst/>
            <a:ahLst/>
            <a:cxnLst/>
            <a:rect l="0" t="0" r="0" b="0"/>
            <a:pathLst>
              <a:path w="471488" h="1757363">
                <a:moveTo>
                  <a:pt x="0" y="1748790"/>
                </a:moveTo>
                <a:lnTo>
                  <a:pt x="0" y="1753729"/>
                </a:lnTo>
                <a:lnTo>
                  <a:pt x="0" y="1751620"/>
                </a:lnTo>
                <a:lnTo>
                  <a:pt x="0" y="1754179"/>
                </a:lnTo>
                <a:lnTo>
                  <a:pt x="953" y="1755240"/>
                </a:lnTo>
                <a:lnTo>
                  <a:pt x="2540" y="1755948"/>
                </a:lnTo>
                <a:lnTo>
                  <a:pt x="8542" y="1757355"/>
                </a:lnTo>
                <a:lnTo>
                  <a:pt x="21665" y="1757362"/>
                </a:lnTo>
                <a:lnTo>
                  <a:pt x="23016" y="1756410"/>
                </a:lnTo>
                <a:lnTo>
                  <a:pt x="23916" y="1754822"/>
                </a:lnTo>
                <a:lnTo>
                  <a:pt x="25687" y="1748895"/>
                </a:lnTo>
                <a:lnTo>
                  <a:pt x="25715" y="1741418"/>
                </a:lnTo>
                <a:lnTo>
                  <a:pt x="31609" y="1733610"/>
                </a:lnTo>
                <a:lnTo>
                  <a:pt x="33098" y="1728391"/>
                </a:lnTo>
                <a:lnTo>
                  <a:pt x="34288" y="1686762"/>
                </a:lnTo>
                <a:lnTo>
                  <a:pt x="35241" y="1683626"/>
                </a:lnTo>
                <a:lnTo>
                  <a:pt x="38841" y="1677600"/>
                </a:lnTo>
                <a:lnTo>
                  <a:pt x="41075" y="1669208"/>
                </a:lnTo>
                <a:lnTo>
                  <a:pt x="42510" y="1652848"/>
                </a:lnTo>
                <a:lnTo>
                  <a:pt x="43580" y="1649586"/>
                </a:lnTo>
                <a:lnTo>
                  <a:pt x="47309" y="1643422"/>
                </a:lnTo>
                <a:lnTo>
                  <a:pt x="49601" y="1634967"/>
                </a:lnTo>
                <a:lnTo>
                  <a:pt x="50213" y="1630045"/>
                </a:lnTo>
                <a:lnTo>
                  <a:pt x="53432" y="1622037"/>
                </a:lnTo>
                <a:lnTo>
                  <a:pt x="57086" y="1615303"/>
                </a:lnTo>
                <a:lnTo>
                  <a:pt x="58709" y="1609134"/>
                </a:lnTo>
                <a:lnTo>
                  <a:pt x="60938" y="1565975"/>
                </a:lnTo>
                <a:lnTo>
                  <a:pt x="65893" y="1554393"/>
                </a:lnTo>
                <a:lnTo>
                  <a:pt x="69296" y="1528680"/>
                </a:lnTo>
                <a:lnTo>
                  <a:pt x="75319" y="1510719"/>
                </a:lnTo>
                <a:lnTo>
                  <a:pt x="76911" y="1488839"/>
                </a:lnTo>
                <a:lnTo>
                  <a:pt x="77121" y="1467449"/>
                </a:lnTo>
                <a:lnTo>
                  <a:pt x="79679" y="1456744"/>
                </a:lnTo>
                <a:lnTo>
                  <a:pt x="83933" y="1442548"/>
                </a:lnTo>
                <a:lnTo>
                  <a:pt x="86441" y="1420313"/>
                </a:lnTo>
                <a:lnTo>
                  <a:pt x="91547" y="1408682"/>
                </a:lnTo>
                <a:lnTo>
                  <a:pt x="93755" y="1388167"/>
                </a:lnTo>
                <a:lnTo>
                  <a:pt x="93935" y="1382644"/>
                </a:lnTo>
                <a:lnTo>
                  <a:pt x="95009" y="1378010"/>
                </a:lnTo>
                <a:lnTo>
                  <a:pt x="100117" y="1365985"/>
                </a:lnTo>
                <a:lnTo>
                  <a:pt x="104866" y="1345337"/>
                </a:lnTo>
                <a:lnTo>
                  <a:pt x="108520" y="1334210"/>
                </a:lnTo>
                <a:lnTo>
                  <a:pt x="113812" y="1294433"/>
                </a:lnTo>
                <a:lnTo>
                  <a:pt x="117258" y="1283011"/>
                </a:lnTo>
                <a:lnTo>
                  <a:pt x="122394" y="1243012"/>
                </a:lnTo>
                <a:lnTo>
                  <a:pt x="134829" y="1208722"/>
                </a:lnTo>
                <a:lnTo>
                  <a:pt x="137805" y="1180147"/>
                </a:lnTo>
                <a:lnTo>
                  <a:pt x="143885" y="1157287"/>
                </a:lnTo>
                <a:lnTo>
                  <a:pt x="145864" y="1145857"/>
                </a:lnTo>
                <a:lnTo>
                  <a:pt x="152356" y="1122997"/>
                </a:lnTo>
                <a:lnTo>
                  <a:pt x="154391" y="1111567"/>
                </a:lnTo>
                <a:lnTo>
                  <a:pt x="159940" y="1094422"/>
                </a:lnTo>
                <a:lnTo>
                  <a:pt x="165246" y="1054417"/>
                </a:lnTo>
                <a:lnTo>
                  <a:pt x="168693" y="1042987"/>
                </a:lnTo>
                <a:lnTo>
                  <a:pt x="171585" y="1025842"/>
                </a:lnTo>
                <a:lnTo>
                  <a:pt x="178074" y="1002982"/>
                </a:lnTo>
                <a:lnTo>
                  <a:pt x="180718" y="974407"/>
                </a:lnTo>
                <a:lnTo>
                  <a:pt x="186757" y="951547"/>
                </a:lnTo>
                <a:lnTo>
                  <a:pt x="188730" y="940117"/>
                </a:lnTo>
                <a:lnTo>
                  <a:pt x="203376" y="900112"/>
                </a:lnTo>
                <a:lnTo>
                  <a:pt x="206382" y="871537"/>
                </a:lnTo>
                <a:lnTo>
                  <a:pt x="212464" y="848677"/>
                </a:lnTo>
                <a:lnTo>
                  <a:pt x="214444" y="837247"/>
                </a:lnTo>
                <a:lnTo>
                  <a:pt x="227051" y="798908"/>
                </a:lnTo>
                <a:lnTo>
                  <a:pt x="236478" y="777004"/>
                </a:lnTo>
                <a:lnTo>
                  <a:pt x="239931" y="760977"/>
                </a:lnTo>
                <a:lnTo>
                  <a:pt x="245610" y="748820"/>
                </a:lnTo>
                <a:lnTo>
                  <a:pt x="247716" y="733577"/>
                </a:lnTo>
                <a:lnTo>
                  <a:pt x="248209" y="722591"/>
                </a:lnTo>
                <a:lnTo>
                  <a:pt x="249292" y="717947"/>
                </a:lnTo>
                <a:lnTo>
                  <a:pt x="262249" y="690699"/>
                </a:lnTo>
                <a:lnTo>
                  <a:pt x="267597" y="668494"/>
                </a:lnTo>
                <a:lnTo>
                  <a:pt x="272328" y="654002"/>
                </a:lnTo>
                <a:lnTo>
                  <a:pt x="275010" y="631659"/>
                </a:lnTo>
                <a:lnTo>
                  <a:pt x="280134" y="620016"/>
                </a:lnTo>
                <a:lnTo>
                  <a:pt x="284888" y="599498"/>
                </a:lnTo>
                <a:lnTo>
                  <a:pt x="289516" y="585299"/>
                </a:lnTo>
                <a:lnTo>
                  <a:pt x="292161" y="563063"/>
                </a:lnTo>
                <a:lnTo>
                  <a:pt x="305112" y="536344"/>
                </a:lnTo>
                <a:lnTo>
                  <a:pt x="308526" y="520760"/>
                </a:lnTo>
                <a:lnTo>
                  <a:pt x="314195" y="508735"/>
                </a:lnTo>
                <a:lnTo>
                  <a:pt x="319132" y="488087"/>
                </a:lnTo>
                <a:lnTo>
                  <a:pt x="323793" y="473866"/>
                </a:lnTo>
                <a:lnTo>
                  <a:pt x="325835" y="465877"/>
                </a:lnTo>
                <a:lnTo>
                  <a:pt x="331388" y="450669"/>
                </a:lnTo>
                <a:lnTo>
                  <a:pt x="334409" y="435051"/>
                </a:lnTo>
                <a:lnTo>
                  <a:pt x="339960" y="423014"/>
                </a:lnTo>
                <a:lnTo>
                  <a:pt x="342982" y="408759"/>
                </a:lnTo>
                <a:lnTo>
                  <a:pt x="357445" y="382039"/>
                </a:lnTo>
                <a:lnTo>
                  <a:pt x="363017" y="371089"/>
                </a:lnTo>
                <a:lnTo>
                  <a:pt x="366129" y="359874"/>
                </a:lnTo>
                <a:lnTo>
                  <a:pt x="366958" y="354216"/>
                </a:lnTo>
                <a:lnTo>
                  <a:pt x="370420" y="345389"/>
                </a:lnTo>
                <a:lnTo>
                  <a:pt x="372676" y="341702"/>
                </a:lnTo>
                <a:lnTo>
                  <a:pt x="375185" y="332525"/>
                </a:lnTo>
                <a:lnTo>
                  <a:pt x="377878" y="305515"/>
                </a:lnTo>
                <a:lnTo>
                  <a:pt x="392387" y="256641"/>
                </a:lnTo>
                <a:lnTo>
                  <a:pt x="394422" y="245507"/>
                </a:lnTo>
                <a:lnTo>
                  <a:pt x="398501" y="234209"/>
                </a:lnTo>
                <a:lnTo>
                  <a:pt x="403489" y="225378"/>
                </a:lnTo>
                <a:lnTo>
                  <a:pt x="406153" y="221689"/>
                </a:lnTo>
                <a:lnTo>
                  <a:pt x="409112" y="212511"/>
                </a:lnTo>
                <a:lnTo>
                  <a:pt x="411381" y="202081"/>
                </a:lnTo>
                <a:lnTo>
                  <a:pt x="418057" y="182404"/>
                </a:lnTo>
                <a:lnTo>
                  <a:pt x="419659" y="164512"/>
                </a:lnTo>
                <a:lnTo>
                  <a:pt x="419936" y="152778"/>
                </a:lnTo>
                <a:lnTo>
                  <a:pt x="420928" y="149477"/>
                </a:lnTo>
                <a:lnTo>
                  <a:pt x="425921" y="140280"/>
                </a:lnTo>
                <a:lnTo>
                  <a:pt x="437286" y="106529"/>
                </a:lnTo>
                <a:lnTo>
                  <a:pt x="442833" y="97392"/>
                </a:lnTo>
                <a:lnTo>
                  <a:pt x="445852" y="88652"/>
                </a:lnTo>
                <a:lnTo>
                  <a:pt x="451403" y="80031"/>
                </a:lnTo>
                <a:lnTo>
                  <a:pt x="453037" y="74304"/>
                </a:lnTo>
                <a:lnTo>
                  <a:pt x="454309" y="53128"/>
                </a:lnTo>
                <a:lnTo>
                  <a:pt x="456867" y="49647"/>
                </a:lnTo>
                <a:lnTo>
                  <a:pt x="458883" y="47386"/>
                </a:lnTo>
                <a:lnTo>
                  <a:pt x="460228" y="44925"/>
                </a:lnTo>
                <a:lnTo>
                  <a:pt x="461720" y="39652"/>
                </a:lnTo>
                <a:lnTo>
                  <a:pt x="462884" y="21659"/>
                </a:lnTo>
                <a:lnTo>
                  <a:pt x="463847" y="20154"/>
                </a:lnTo>
                <a:lnTo>
                  <a:pt x="465441" y="19151"/>
                </a:lnTo>
                <a:lnTo>
                  <a:pt x="467457" y="18482"/>
                </a:lnTo>
                <a:lnTo>
                  <a:pt x="468800" y="17084"/>
                </a:lnTo>
                <a:lnTo>
                  <a:pt x="469696" y="15199"/>
                </a:lnTo>
                <a:lnTo>
                  <a:pt x="471485" y="8582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7820978" y="4311977"/>
            <a:ext cx="282889" cy="317174"/>
          </a:xfrm>
          <a:custGeom>
            <a:avLst/>
            <a:gdLst/>
            <a:ahLst/>
            <a:cxnLst/>
            <a:rect l="0" t="0" r="0" b="0"/>
            <a:pathLst>
              <a:path w="282889" h="317174">
                <a:moveTo>
                  <a:pt x="25716" y="34280"/>
                </a:moveTo>
                <a:lnTo>
                  <a:pt x="25716" y="29729"/>
                </a:lnTo>
                <a:lnTo>
                  <a:pt x="24764" y="28389"/>
                </a:lnTo>
                <a:lnTo>
                  <a:pt x="23177" y="27495"/>
                </a:lnTo>
                <a:lnTo>
                  <a:pt x="18336" y="26061"/>
                </a:lnTo>
                <a:lnTo>
                  <a:pt x="17939" y="26896"/>
                </a:lnTo>
                <a:lnTo>
                  <a:pt x="17175" y="33936"/>
                </a:lnTo>
                <a:lnTo>
                  <a:pt x="17145" y="58973"/>
                </a:lnTo>
                <a:lnTo>
                  <a:pt x="18097" y="63124"/>
                </a:lnTo>
                <a:lnTo>
                  <a:pt x="21695" y="70277"/>
                </a:lnTo>
                <a:lnTo>
                  <a:pt x="23929" y="79172"/>
                </a:lnTo>
                <a:lnTo>
                  <a:pt x="24525" y="84210"/>
                </a:lnTo>
                <a:lnTo>
                  <a:pt x="24922" y="89474"/>
                </a:lnTo>
                <a:lnTo>
                  <a:pt x="25187" y="94889"/>
                </a:lnTo>
                <a:lnTo>
                  <a:pt x="25560" y="109071"/>
                </a:lnTo>
                <a:lnTo>
                  <a:pt x="25612" y="112716"/>
                </a:lnTo>
                <a:lnTo>
                  <a:pt x="23130" y="121845"/>
                </a:lnTo>
                <a:lnTo>
                  <a:pt x="21134" y="126947"/>
                </a:lnTo>
                <a:lnTo>
                  <a:pt x="20757" y="131301"/>
                </a:lnTo>
                <a:lnTo>
                  <a:pt x="21458" y="135156"/>
                </a:lnTo>
                <a:lnTo>
                  <a:pt x="22877" y="138678"/>
                </a:lnTo>
                <a:lnTo>
                  <a:pt x="24454" y="147672"/>
                </a:lnTo>
                <a:lnTo>
                  <a:pt x="25467" y="159866"/>
                </a:lnTo>
                <a:lnTo>
                  <a:pt x="25684" y="169258"/>
                </a:lnTo>
                <a:lnTo>
                  <a:pt x="25715" y="171312"/>
                </a:lnTo>
                <a:lnTo>
                  <a:pt x="25716" y="164048"/>
                </a:lnTo>
                <a:lnTo>
                  <a:pt x="19825" y="156257"/>
                </a:lnTo>
                <a:lnTo>
                  <a:pt x="16986" y="147362"/>
                </a:lnTo>
                <a:lnTo>
                  <a:pt x="12946" y="138196"/>
                </a:lnTo>
                <a:lnTo>
                  <a:pt x="10516" y="130313"/>
                </a:lnTo>
                <a:lnTo>
                  <a:pt x="9435" y="122681"/>
                </a:lnTo>
                <a:lnTo>
                  <a:pt x="8955" y="112940"/>
                </a:lnTo>
                <a:lnTo>
                  <a:pt x="8685" y="101296"/>
                </a:lnTo>
                <a:lnTo>
                  <a:pt x="8605" y="87263"/>
                </a:lnTo>
                <a:lnTo>
                  <a:pt x="7641" y="82937"/>
                </a:lnTo>
                <a:lnTo>
                  <a:pt x="2687" y="72298"/>
                </a:lnTo>
                <a:lnTo>
                  <a:pt x="795" y="63113"/>
                </a:lnTo>
                <a:lnTo>
                  <a:pt x="235" y="54359"/>
                </a:lnTo>
                <a:lnTo>
                  <a:pt x="30" y="44556"/>
                </a:lnTo>
                <a:lnTo>
                  <a:pt x="0" y="34398"/>
                </a:lnTo>
                <a:lnTo>
                  <a:pt x="6844" y="34303"/>
                </a:lnTo>
                <a:lnTo>
                  <a:pt x="28618" y="34281"/>
                </a:lnTo>
                <a:lnTo>
                  <a:pt x="36849" y="31741"/>
                </a:lnTo>
                <a:lnTo>
                  <a:pt x="41711" y="29730"/>
                </a:lnTo>
                <a:lnTo>
                  <a:pt x="46857" y="28389"/>
                </a:lnTo>
                <a:lnTo>
                  <a:pt x="52193" y="27495"/>
                </a:lnTo>
                <a:lnTo>
                  <a:pt x="57654" y="26900"/>
                </a:lnTo>
                <a:lnTo>
                  <a:pt x="64153" y="25550"/>
                </a:lnTo>
                <a:lnTo>
                  <a:pt x="71344" y="23697"/>
                </a:lnTo>
                <a:lnTo>
                  <a:pt x="78994" y="21510"/>
                </a:lnTo>
                <a:lnTo>
                  <a:pt x="86000" y="20052"/>
                </a:lnTo>
                <a:lnTo>
                  <a:pt x="92576" y="19079"/>
                </a:lnTo>
                <a:lnTo>
                  <a:pt x="98864" y="18431"/>
                </a:lnTo>
                <a:lnTo>
                  <a:pt x="105914" y="17999"/>
                </a:lnTo>
                <a:lnTo>
                  <a:pt x="121368" y="17519"/>
                </a:lnTo>
                <a:lnTo>
                  <a:pt x="128536" y="16439"/>
                </a:lnTo>
                <a:lnTo>
                  <a:pt x="135221" y="14766"/>
                </a:lnTo>
                <a:lnTo>
                  <a:pt x="141581" y="12698"/>
                </a:lnTo>
                <a:lnTo>
                  <a:pt x="147727" y="11320"/>
                </a:lnTo>
                <a:lnTo>
                  <a:pt x="153729" y="10401"/>
                </a:lnTo>
                <a:lnTo>
                  <a:pt x="159637" y="9788"/>
                </a:lnTo>
                <a:lnTo>
                  <a:pt x="165479" y="8427"/>
                </a:lnTo>
                <a:lnTo>
                  <a:pt x="171279" y="6567"/>
                </a:lnTo>
                <a:lnTo>
                  <a:pt x="177050" y="4375"/>
                </a:lnTo>
                <a:lnTo>
                  <a:pt x="182803" y="2913"/>
                </a:lnTo>
                <a:lnTo>
                  <a:pt x="188543" y="1939"/>
                </a:lnTo>
                <a:lnTo>
                  <a:pt x="194275" y="1289"/>
                </a:lnTo>
                <a:lnTo>
                  <a:pt x="200002" y="856"/>
                </a:lnTo>
                <a:lnTo>
                  <a:pt x="205725" y="567"/>
                </a:lnTo>
                <a:lnTo>
                  <a:pt x="220340" y="161"/>
                </a:lnTo>
                <a:lnTo>
                  <a:pt x="250119" y="0"/>
                </a:lnTo>
                <a:lnTo>
                  <a:pt x="253422" y="949"/>
                </a:lnTo>
                <a:lnTo>
                  <a:pt x="259634" y="4544"/>
                </a:lnTo>
                <a:lnTo>
                  <a:pt x="265570" y="6777"/>
                </a:lnTo>
                <a:lnTo>
                  <a:pt x="268486" y="7372"/>
                </a:lnTo>
                <a:lnTo>
                  <a:pt x="270431" y="8722"/>
                </a:lnTo>
                <a:lnTo>
                  <a:pt x="271727" y="10574"/>
                </a:lnTo>
                <a:lnTo>
                  <a:pt x="272591" y="12761"/>
                </a:lnTo>
                <a:lnTo>
                  <a:pt x="274119" y="14219"/>
                </a:lnTo>
                <a:lnTo>
                  <a:pt x="276091" y="15191"/>
                </a:lnTo>
                <a:lnTo>
                  <a:pt x="278358" y="15839"/>
                </a:lnTo>
                <a:lnTo>
                  <a:pt x="279870" y="17223"/>
                </a:lnTo>
                <a:lnTo>
                  <a:pt x="280877" y="19099"/>
                </a:lnTo>
                <a:lnTo>
                  <a:pt x="281996" y="23723"/>
                </a:lnTo>
                <a:lnTo>
                  <a:pt x="282626" y="31681"/>
                </a:lnTo>
                <a:lnTo>
                  <a:pt x="282813" y="40072"/>
                </a:lnTo>
                <a:lnTo>
                  <a:pt x="282888" y="74790"/>
                </a:lnTo>
                <a:lnTo>
                  <a:pt x="281937" y="79384"/>
                </a:lnTo>
                <a:lnTo>
                  <a:pt x="278340" y="87029"/>
                </a:lnTo>
                <a:lnTo>
                  <a:pt x="276106" y="96141"/>
                </a:lnTo>
                <a:lnTo>
                  <a:pt x="275510" y="101239"/>
                </a:lnTo>
                <a:lnTo>
                  <a:pt x="274161" y="106542"/>
                </a:lnTo>
                <a:lnTo>
                  <a:pt x="272309" y="111982"/>
                </a:lnTo>
                <a:lnTo>
                  <a:pt x="270121" y="117514"/>
                </a:lnTo>
                <a:lnTo>
                  <a:pt x="268663" y="124059"/>
                </a:lnTo>
                <a:lnTo>
                  <a:pt x="267691" y="131281"/>
                </a:lnTo>
                <a:lnTo>
                  <a:pt x="267043" y="138952"/>
                </a:lnTo>
                <a:lnTo>
                  <a:pt x="265659" y="145971"/>
                </a:lnTo>
                <a:lnTo>
                  <a:pt x="263782" y="152556"/>
                </a:lnTo>
                <a:lnTo>
                  <a:pt x="261579" y="158851"/>
                </a:lnTo>
                <a:lnTo>
                  <a:pt x="260111" y="164952"/>
                </a:lnTo>
                <a:lnTo>
                  <a:pt x="259132" y="170925"/>
                </a:lnTo>
                <a:lnTo>
                  <a:pt x="258479" y="176812"/>
                </a:lnTo>
                <a:lnTo>
                  <a:pt x="257091" y="182641"/>
                </a:lnTo>
                <a:lnTo>
                  <a:pt x="255214" y="188432"/>
                </a:lnTo>
                <a:lnTo>
                  <a:pt x="253010" y="194198"/>
                </a:lnTo>
                <a:lnTo>
                  <a:pt x="251541" y="199947"/>
                </a:lnTo>
                <a:lnTo>
                  <a:pt x="250561" y="205685"/>
                </a:lnTo>
                <a:lnTo>
                  <a:pt x="249907" y="211415"/>
                </a:lnTo>
                <a:lnTo>
                  <a:pt x="249472" y="217140"/>
                </a:lnTo>
                <a:lnTo>
                  <a:pt x="249182" y="222862"/>
                </a:lnTo>
                <a:lnTo>
                  <a:pt x="248989" y="228581"/>
                </a:lnTo>
                <a:lnTo>
                  <a:pt x="247907" y="234299"/>
                </a:lnTo>
                <a:lnTo>
                  <a:pt x="246234" y="240016"/>
                </a:lnTo>
                <a:lnTo>
                  <a:pt x="244166" y="245732"/>
                </a:lnTo>
                <a:lnTo>
                  <a:pt x="242787" y="251448"/>
                </a:lnTo>
                <a:lnTo>
                  <a:pt x="241867" y="257164"/>
                </a:lnTo>
                <a:lnTo>
                  <a:pt x="241254" y="262879"/>
                </a:lnTo>
                <a:lnTo>
                  <a:pt x="240574" y="271770"/>
                </a:lnTo>
                <a:lnTo>
                  <a:pt x="240272" y="279848"/>
                </a:lnTo>
                <a:lnTo>
                  <a:pt x="240136" y="289789"/>
                </a:lnTo>
                <a:lnTo>
                  <a:pt x="239149" y="294155"/>
                </a:lnTo>
                <a:lnTo>
                  <a:pt x="234159" y="304849"/>
                </a:lnTo>
                <a:lnTo>
                  <a:pt x="231990" y="314456"/>
                </a:lnTo>
                <a:lnTo>
                  <a:pt x="231459" y="317159"/>
                </a:lnTo>
                <a:lnTo>
                  <a:pt x="240029" y="3171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7949596" y="4397692"/>
            <a:ext cx="300007" cy="51436"/>
          </a:xfrm>
          <a:custGeom>
            <a:avLst/>
            <a:gdLst/>
            <a:ahLst/>
            <a:cxnLst/>
            <a:rect l="0" t="0" r="0" b="0"/>
            <a:pathLst>
              <a:path w="300007" h="51436">
                <a:moveTo>
                  <a:pt x="8541" y="51435"/>
                </a:moveTo>
                <a:lnTo>
                  <a:pt x="8541" y="46885"/>
                </a:lnTo>
                <a:lnTo>
                  <a:pt x="7589" y="45544"/>
                </a:lnTo>
                <a:lnTo>
                  <a:pt x="6002" y="44650"/>
                </a:lnTo>
                <a:lnTo>
                  <a:pt x="38" y="42883"/>
                </a:lnTo>
                <a:lnTo>
                  <a:pt x="0" y="42872"/>
                </a:lnTo>
                <a:lnTo>
                  <a:pt x="17290" y="42863"/>
                </a:lnTo>
                <a:lnTo>
                  <a:pt x="21042" y="41910"/>
                </a:lnTo>
                <a:lnTo>
                  <a:pt x="24495" y="40323"/>
                </a:lnTo>
                <a:lnTo>
                  <a:pt x="27750" y="38312"/>
                </a:lnTo>
                <a:lnTo>
                  <a:pt x="32777" y="36971"/>
                </a:lnTo>
                <a:lnTo>
                  <a:pt x="38986" y="36078"/>
                </a:lnTo>
                <a:lnTo>
                  <a:pt x="45983" y="35481"/>
                </a:lnTo>
                <a:lnTo>
                  <a:pt x="52552" y="34132"/>
                </a:lnTo>
                <a:lnTo>
                  <a:pt x="58836" y="32280"/>
                </a:lnTo>
                <a:lnTo>
                  <a:pt x="64931" y="30092"/>
                </a:lnTo>
                <a:lnTo>
                  <a:pt x="71852" y="28634"/>
                </a:lnTo>
                <a:lnTo>
                  <a:pt x="79324" y="27662"/>
                </a:lnTo>
                <a:lnTo>
                  <a:pt x="87162" y="27014"/>
                </a:lnTo>
                <a:lnTo>
                  <a:pt x="95246" y="25629"/>
                </a:lnTo>
                <a:lnTo>
                  <a:pt x="103492" y="23754"/>
                </a:lnTo>
                <a:lnTo>
                  <a:pt x="111846" y="21551"/>
                </a:lnTo>
                <a:lnTo>
                  <a:pt x="119321" y="20082"/>
                </a:lnTo>
                <a:lnTo>
                  <a:pt x="126210" y="19103"/>
                </a:lnTo>
                <a:lnTo>
                  <a:pt x="132706" y="18450"/>
                </a:lnTo>
                <a:lnTo>
                  <a:pt x="139895" y="18015"/>
                </a:lnTo>
                <a:lnTo>
                  <a:pt x="155503" y="17532"/>
                </a:lnTo>
                <a:lnTo>
                  <a:pt x="162713" y="16450"/>
                </a:lnTo>
                <a:lnTo>
                  <a:pt x="169425" y="14777"/>
                </a:lnTo>
                <a:lnTo>
                  <a:pt x="175804" y="12709"/>
                </a:lnTo>
                <a:lnTo>
                  <a:pt x="182915" y="11330"/>
                </a:lnTo>
                <a:lnTo>
                  <a:pt x="190513" y="10411"/>
                </a:lnTo>
                <a:lnTo>
                  <a:pt x="198436" y="9799"/>
                </a:lnTo>
                <a:lnTo>
                  <a:pt x="205623" y="9390"/>
                </a:lnTo>
                <a:lnTo>
                  <a:pt x="218688" y="8936"/>
                </a:lnTo>
                <a:lnTo>
                  <a:pt x="224839" y="7862"/>
                </a:lnTo>
                <a:lnTo>
                  <a:pt x="230844" y="6194"/>
                </a:lnTo>
                <a:lnTo>
                  <a:pt x="236753" y="4130"/>
                </a:lnTo>
                <a:lnTo>
                  <a:pt x="242598" y="2753"/>
                </a:lnTo>
                <a:lnTo>
                  <a:pt x="248399" y="1835"/>
                </a:lnTo>
                <a:lnTo>
                  <a:pt x="254172" y="1223"/>
                </a:lnTo>
                <a:lnTo>
                  <a:pt x="263125" y="544"/>
                </a:lnTo>
                <a:lnTo>
                  <a:pt x="270279" y="242"/>
                </a:lnTo>
                <a:lnTo>
                  <a:pt x="279662" y="72"/>
                </a:lnTo>
                <a:lnTo>
                  <a:pt x="3000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7760972" y="1954564"/>
            <a:ext cx="334325" cy="188562"/>
          </a:xfrm>
          <a:custGeom>
            <a:avLst/>
            <a:gdLst/>
            <a:ahLst/>
            <a:cxnLst/>
            <a:rect l="0" t="0" r="0" b="0"/>
            <a:pathLst>
              <a:path w="334325" h="188562">
                <a:moveTo>
                  <a:pt x="8570" y="145698"/>
                </a:moveTo>
                <a:lnTo>
                  <a:pt x="4019" y="145698"/>
                </a:lnTo>
                <a:lnTo>
                  <a:pt x="2678" y="144746"/>
                </a:lnTo>
                <a:lnTo>
                  <a:pt x="1785" y="143158"/>
                </a:lnTo>
                <a:lnTo>
                  <a:pt x="102" y="137479"/>
                </a:lnTo>
                <a:lnTo>
                  <a:pt x="28" y="132679"/>
                </a:lnTo>
                <a:lnTo>
                  <a:pt x="0" y="121534"/>
                </a:lnTo>
                <a:lnTo>
                  <a:pt x="2539" y="118131"/>
                </a:lnTo>
                <a:lnTo>
                  <a:pt x="4549" y="115890"/>
                </a:lnTo>
                <a:lnTo>
                  <a:pt x="5890" y="113444"/>
                </a:lnTo>
                <a:lnTo>
                  <a:pt x="7379" y="108185"/>
                </a:lnTo>
                <a:lnTo>
                  <a:pt x="10581" y="102673"/>
                </a:lnTo>
                <a:lnTo>
                  <a:pt x="12769" y="99870"/>
                </a:lnTo>
                <a:lnTo>
                  <a:pt x="15199" y="94215"/>
                </a:lnTo>
                <a:lnTo>
                  <a:pt x="15847" y="91373"/>
                </a:lnTo>
                <a:lnTo>
                  <a:pt x="17231" y="87574"/>
                </a:lnTo>
                <a:lnTo>
                  <a:pt x="19107" y="83136"/>
                </a:lnTo>
                <a:lnTo>
                  <a:pt x="21309" y="78273"/>
                </a:lnTo>
                <a:lnTo>
                  <a:pt x="23731" y="74078"/>
                </a:lnTo>
                <a:lnTo>
                  <a:pt x="26297" y="70329"/>
                </a:lnTo>
                <a:lnTo>
                  <a:pt x="28961" y="66877"/>
                </a:lnTo>
                <a:lnTo>
                  <a:pt x="31689" y="63623"/>
                </a:lnTo>
                <a:lnTo>
                  <a:pt x="34460" y="60501"/>
                </a:lnTo>
                <a:lnTo>
                  <a:pt x="37261" y="57468"/>
                </a:lnTo>
                <a:lnTo>
                  <a:pt x="41032" y="54493"/>
                </a:lnTo>
                <a:lnTo>
                  <a:pt x="50303" y="48647"/>
                </a:lnTo>
                <a:lnTo>
                  <a:pt x="58233" y="42874"/>
                </a:lnTo>
                <a:lnTo>
                  <a:pt x="64933" y="37134"/>
                </a:lnTo>
                <a:lnTo>
                  <a:pt x="71085" y="31407"/>
                </a:lnTo>
                <a:lnTo>
                  <a:pt x="79535" y="25687"/>
                </a:lnTo>
                <a:lnTo>
                  <a:pt x="89640" y="19970"/>
                </a:lnTo>
                <a:lnTo>
                  <a:pt x="100482" y="14254"/>
                </a:lnTo>
                <a:lnTo>
                  <a:pt x="109110" y="11079"/>
                </a:lnTo>
                <a:lnTo>
                  <a:pt x="117072" y="8715"/>
                </a:lnTo>
                <a:lnTo>
                  <a:pt x="126961" y="4489"/>
                </a:lnTo>
                <a:lnTo>
                  <a:pt x="135166" y="1976"/>
                </a:lnTo>
                <a:lnTo>
                  <a:pt x="145139" y="561"/>
                </a:lnTo>
                <a:lnTo>
                  <a:pt x="154048" y="44"/>
                </a:lnTo>
                <a:lnTo>
                  <a:pt x="158318" y="0"/>
                </a:lnTo>
                <a:lnTo>
                  <a:pt x="165930" y="2521"/>
                </a:lnTo>
                <a:lnTo>
                  <a:pt x="177238" y="7349"/>
                </a:lnTo>
                <a:lnTo>
                  <a:pt x="183746" y="12737"/>
                </a:lnTo>
                <a:lnTo>
                  <a:pt x="188588" y="17199"/>
                </a:lnTo>
                <a:lnTo>
                  <a:pt x="192719" y="21277"/>
                </a:lnTo>
                <a:lnTo>
                  <a:pt x="194200" y="23698"/>
                </a:lnTo>
                <a:lnTo>
                  <a:pt x="195847" y="28929"/>
                </a:lnTo>
                <a:lnTo>
                  <a:pt x="196579" y="34428"/>
                </a:lnTo>
                <a:lnTo>
                  <a:pt x="196905" y="40047"/>
                </a:lnTo>
                <a:lnTo>
                  <a:pt x="197049" y="45720"/>
                </a:lnTo>
                <a:lnTo>
                  <a:pt x="196136" y="48566"/>
                </a:lnTo>
                <a:lnTo>
                  <a:pt x="192579" y="54268"/>
                </a:lnTo>
                <a:lnTo>
                  <a:pt x="190298" y="58075"/>
                </a:lnTo>
                <a:lnTo>
                  <a:pt x="187824" y="62518"/>
                </a:lnTo>
                <a:lnTo>
                  <a:pt x="185224" y="67384"/>
                </a:lnTo>
                <a:lnTo>
                  <a:pt x="182536" y="71581"/>
                </a:lnTo>
                <a:lnTo>
                  <a:pt x="179793" y="75332"/>
                </a:lnTo>
                <a:lnTo>
                  <a:pt x="177011" y="78785"/>
                </a:lnTo>
                <a:lnTo>
                  <a:pt x="174204" y="82039"/>
                </a:lnTo>
                <a:lnTo>
                  <a:pt x="171381" y="85161"/>
                </a:lnTo>
                <a:lnTo>
                  <a:pt x="165703" y="91170"/>
                </a:lnTo>
                <a:lnTo>
                  <a:pt x="145729" y="111394"/>
                </a:lnTo>
                <a:lnTo>
                  <a:pt x="125728" y="131410"/>
                </a:lnTo>
                <a:lnTo>
                  <a:pt x="122870" y="133315"/>
                </a:lnTo>
                <a:lnTo>
                  <a:pt x="117154" y="135432"/>
                </a:lnTo>
                <a:lnTo>
                  <a:pt x="115250" y="136949"/>
                </a:lnTo>
                <a:lnTo>
                  <a:pt x="113979" y="138913"/>
                </a:lnTo>
                <a:lnTo>
                  <a:pt x="112569" y="143635"/>
                </a:lnTo>
                <a:lnTo>
                  <a:pt x="111942" y="148908"/>
                </a:lnTo>
                <a:lnTo>
                  <a:pt x="110821" y="150696"/>
                </a:lnTo>
                <a:lnTo>
                  <a:pt x="109123" y="151888"/>
                </a:lnTo>
                <a:lnTo>
                  <a:pt x="104103" y="153800"/>
                </a:lnTo>
                <a:lnTo>
                  <a:pt x="98683" y="158682"/>
                </a:lnTo>
                <a:lnTo>
                  <a:pt x="94680" y="162478"/>
                </a:lnTo>
                <a:lnTo>
                  <a:pt x="94409" y="167286"/>
                </a:lnTo>
                <a:lnTo>
                  <a:pt x="94302" y="172126"/>
                </a:lnTo>
                <a:lnTo>
                  <a:pt x="94295" y="187359"/>
                </a:lnTo>
                <a:lnTo>
                  <a:pt x="95248" y="187760"/>
                </a:lnTo>
                <a:lnTo>
                  <a:pt x="103026" y="188490"/>
                </a:lnTo>
                <a:lnTo>
                  <a:pt x="164727" y="188561"/>
                </a:lnTo>
                <a:lnTo>
                  <a:pt x="171730" y="187608"/>
                </a:lnTo>
                <a:lnTo>
                  <a:pt x="178304" y="186021"/>
                </a:lnTo>
                <a:lnTo>
                  <a:pt x="184590" y="184010"/>
                </a:lnTo>
                <a:lnTo>
                  <a:pt x="190686" y="182669"/>
                </a:lnTo>
                <a:lnTo>
                  <a:pt x="196657" y="181775"/>
                </a:lnTo>
                <a:lnTo>
                  <a:pt x="202541" y="181180"/>
                </a:lnTo>
                <a:lnTo>
                  <a:pt x="209322" y="180782"/>
                </a:lnTo>
                <a:lnTo>
                  <a:pt x="224475" y="180341"/>
                </a:lnTo>
                <a:lnTo>
                  <a:pt x="262526" y="180019"/>
                </a:lnTo>
                <a:lnTo>
                  <a:pt x="334309" y="179988"/>
                </a:lnTo>
                <a:lnTo>
                  <a:pt x="334324" y="187369"/>
                </a:lnTo>
                <a:lnTo>
                  <a:pt x="333371" y="187766"/>
                </a:lnTo>
                <a:lnTo>
                  <a:pt x="325753" y="1885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1547250" y="3574764"/>
            <a:ext cx="221543" cy="420022"/>
          </a:xfrm>
          <a:custGeom>
            <a:avLst/>
            <a:gdLst/>
            <a:ahLst/>
            <a:cxnLst/>
            <a:rect l="0" t="0" r="0" b="0"/>
            <a:pathLst>
              <a:path w="221543" h="420022">
                <a:moveTo>
                  <a:pt x="110100" y="25686"/>
                </a:moveTo>
                <a:lnTo>
                  <a:pt x="88861" y="25686"/>
                </a:lnTo>
                <a:lnTo>
                  <a:pt x="86416" y="24733"/>
                </a:lnTo>
                <a:lnTo>
                  <a:pt x="81158" y="21135"/>
                </a:lnTo>
                <a:lnTo>
                  <a:pt x="75949" y="17218"/>
                </a:lnTo>
                <a:lnTo>
                  <a:pt x="75851" y="12593"/>
                </a:lnTo>
                <a:lnTo>
                  <a:pt x="76789" y="11242"/>
                </a:lnTo>
                <a:lnTo>
                  <a:pt x="78368" y="10342"/>
                </a:lnTo>
                <a:lnTo>
                  <a:pt x="82662" y="9341"/>
                </a:lnTo>
                <a:lnTo>
                  <a:pt x="87745" y="8896"/>
                </a:lnTo>
                <a:lnTo>
                  <a:pt x="90434" y="7825"/>
                </a:lnTo>
                <a:lnTo>
                  <a:pt x="95962" y="4095"/>
                </a:lnTo>
                <a:lnTo>
                  <a:pt x="101594" y="1802"/>
                </a:lnTo>
                <a:lnTo>
                  <a:pt x="108224" y="783"/>
                </a:lnTo>
                <a:lnTo>
                  <a:pt x="112659" y="512"/>
                </a:lnTo>
                <a:lnTo>
                  <a:pt x="122667" y="210"/>
                </a:lnTo>
                <a:lnTo>
                  <a:pt x="150254" y="0"/>
                </a:lnTo>
                <a:lnTo>
                  <a:pt x="155919" y="942"/>
                </a:lnTo>
                <a:lnTo>
                  <a:pt x="161601" y="2522"/>
                </a:lnTo>
                <a:lnTo>
                  <a:pt x="167294" y="4529"/>
                </a:lnTo>
                <a:lnTo>
                  <a:pt x="172041" y="6818"/>
                </a:lnTo>
                <a:lnTo>
                  <a:pt x="176159" y="9297"/>
                </a:lnTo>
                <a:lnTo>
                  <a:pt x="179857" y="11903"/>
                </a:lnTo>
                <a:lnTo>
                  <a:pt x="186505" y="19877"/>
                </a:lnTo>
                <a:lnTo>
                  <a:pt x="192635" y="28819"/>
                </a:lnTo>
                <a:lnTo>
                  <a:pt x="198534" y="35969"/>
                </a:lnTo>
                <a:lnTo>
                  <a:pt x="204332" y="44861"/>
                </a:lnTo>
                <a:lnTo>
                  <a:pt x="210083" y="55163"/>
                </a:lnTo>
                <a:lnTo>
                  <a:pt x="215814" y="66092"/>
                </a:lnTo>
                <a:lnTo>
                  <a:pt x="218996" y="77299"/>
                </a:lnTo>
                <a:lnTo>
                  <a:pt x="220410" y="88630"/>
                </a:lnTo>
                <a:lnTo>
                  <a:pt x="221039" y="100016"/>
                </a:lnTo>
                <a:lnTo>
                  <a:pt x="221318" y="113966"/>
                </a:lnTo>
                <a:lnTo>
                  <a:pt x="221393" y="121687"/>
                </a:lnTo>
                <a:lnTo>
                  <a:pt x="220490" y="128739"/>
                </a:lnTo>
                <a:lnTo>
                  <a:pt x="216947" y="141655"/>
                </a:lnTo>
                <a:lnTo>
                  <a:pt x="201387" y="188960"/>
                </a:lnTo>
                <a:lnTo>
                  <a:pt x="198580" y="196448"/>
                </a:lnTo>
                <a:lnTo>
                  <a:pt x="195757" y="203345"/>
                </a:lnTo>
                <a:lnTo>
                  <a:pt x="192922" y="209848"/>
                </a:lnTo>
                <a:lnTo>
                  <a:pt x="189127" y="217040"/>
                </a:lnTo>
                <a:lnTo>
                  <a:pt x="184692" y="224693"/>
                </a:lnTo>
                <a:lnTo>
                  <a:pt x="179830" y="232652"/>
                </a:lnTo>
                <a:lnTo>
                  <a:pt x="174684" y="239864"/>
                </a:lnTo>
                <a:lnTo>
                  <a:pt x="169349" y="246576"/>
                </a:lnTo>
                <a:lnTo>
                  <a:pt x="163886" y="252956"/>
                </a:lnTo>
                <a:lnTo>
                  <a:pt x="158340" y="259114"/>
                </a:lnTo>
                <a:lnTo>
                  <a:pt x="147097" y="271036"/>
                </a:lnTo>
                <a:lnTo>
                  <a:pt x="130058" y="288459"/>
                </a:lnTo>
                <a:lnTo>
                  <a:pt x="124357" y="293260"/>
                </a:lnTo>
                <a:lnTo>
                  <a:pt x="118652" y="297414"/>
                </a:lnTo>
                <a:lnTo>
                  <a:pt x="112944" y="301135"/>
                </a:lnTo>
                <a:lnTo>
                  <a:pt x="107233" y="304568"/>
                </a:lnTo>
                <a:lnTo>
                  <a:pt x="101521" y="307810"/>
                </a:lnTo>
                <a:lnTo>
                  <a:pt x="95808" y="310924"/>
                </a:lnTo>
                <a:lnTo>
                  <a:pt x="91047" y="313952"/>
                </a:lnTo>
                <a:lnTo>
                  <a:pt x="86920" y="316923"/>
                </a:lnTo>
                <a:lnTo>
                  <a:pt x="83217" y="319856"/>
                </a:lnTo>
                <a:lnTo>
                  <a:pt x="78842" y="321812"/>
                </a:lnTo>
                <a:lnTo>
                  <a:pt x="74022" y="323116"/>
                </a:lnTo>
                <a:lnTo>
                  <a:pt x="68902" y="323985"/>
                </a:lnTo>
                <a:lnTo>
                  <a:pt x="64537" y="324565"/>
                </a:lnTo>
                <a:lnTo>
                  <a:pt x="60675" y="324951"/>
                </a:lnTo>
                <a:lnTo>
                  <a:pt x="57147" y="325208"/>
                </a:lnTo>
                <a:lnTo>
                  <a:pt x="52890" y="325380"/>
                </a:lnTo>
                <a:lnTo>
                  <a:pt x="38750" y="325621"/>
                </a:lnTo>
                <a:lnTo>
                  <a:pt x="31399" y="325678"/>
                </a:lnTo>
                <a:lnTo>
                  <a:pt x="28105" y="324741"/>
                </a:lnTo>
                <a:lnTo>
                  <a:pt x="21905" y="321159"/>
                </a:lnTo>
                <a:lnTo>
                  <a:pt x="15974" y="316392"/>
                </a:lnTo>
                <a:lnTo>
                  <a:pt x="13059" y="313787"/>
                </a:lnTo>
                <a:lnTo>
                  <a:pt x="11116" y="311098"/>
                </a:lnTo>
                <a:lnTo>
                  <a:pt x="7429" y="302763"/>
                </a:lnTo>
                <a:lnTo>
                  <a:pt x="3190" y="297104"/>
                </a:lnTo>
                <a:lnTo>
                  <a:pt x="1679" y="293309"/>
                </a:lnTo>
                <a:lnTo>
                  <a:pt x="0" y="284012"/>
                </a:lnTo>
                <a:lnTo>
                  <a:pt x="505" y="279818"/>
                </a:lnTo>
                <a:lnTo>
                  <a:pt x="1794" y="276070"/>
                </a:lnTo>
                <a:lnTo>
                  <a:pt x="5766" y="269365"/>
                </a:lnTo>
                <a:lnTo>
                  <a:pt x="10707" y="263210"/>
                </a:lnTo>
                <a:lnTo>
                  <a:pt x="16077" y="254760"/>
                </a:lnTo>
                <a:lnTo>
                  <a:pt x="21639" y="245606"/>
                </a:lnTo>
                <a:lnTo>
                  <a:pt x="27286" y="238363"/>
                </a:lnTo>
                <a:lnTo>
                  <a:pt x="30126" y="236051"/>
                </a:lnTo>
                <a:lnTo>
                  <a:pt x="32971" y="234509"/>
                </a:lnTo>
                <a:lnTo>
                  <a:pt x="39625" y="231843"/>
                </a:lnTo>
                <a:lnTo>
                  <a:pt x="48933" y="227484"/>
                </a:lnTo>
                <a:lnTo>
                  <a:pt x="53129" y="225940"/>
                </a:lnTo>
                <a:lnTo>
                  <a:pt x="56879" y="224911"/>
                </a:lnTo>
                <a:lnTo>
                  <a:pt x="60332" y="224225"/>
                </a:lnTo>
                <a:lnTo>
                  <a:pt x="64538" y="224720"/>
                </a:lnTo>
                <a:lnTo>
                  <a:pt x="69248" y="226003"/>
                </a:lnTo>
                <a:lnTo>
                  <a:pt x="74293" y="227810"/>
                </a:lnTo>
                <a:lnTo>
                  <a:pt x="79561" y="229968"/>
                </a:lnTo>
                <a:lnTo>
                  <a:pt x="84978" y="232359"/>
                </a:lnTo>
                <a:lnTo>
                  <a:pt x="90494" y="234905"/>
                </a:lnTo>
                <a:lnTo>
                  <a:pt x="95124" y="237556"/>
                </a:lnTo>
                <a:lnTo>
                  <a:pt x="99164" y="240275"/>
                </a:lnTo>
                <a:lnTo>
                  <a:pt x="102809" y="243040"/>
                </a:lnTo>
                <a:lnTo>
                  <a:pt x="107144" y="245836"/>
                </a:lnTo>
                <a:lnTo>
                  <a:pt x="111939" y="248653"/>
                </a:lnTo>
                <a:lnTo>
                  <a:pt x="117041" y="251483"/>
                </a:lnTo>
                <a:lnTo>
                  <a:pt x="122347" y="255274"/>
                </a:lnTo>
                <a:lnTo>
                  <a:pt x="127790" y="259707"/>
                </a:lnTo>
                <a:lnTo>
                  <a:pt x="133323" y="264567"/>
                </a:lnTo>
                <a:lnTo>
                  <a:pt x="137964" y="269713"/>
                </a:lnTo>
                <a:lnTo>
                  <a:pt x="142011" y="275048"/>
                </a:lnTo>
                <a:lnTo>
                  <a:pt x="145661" y="280509"/>
                </a:lnTo>
                <a:lnTo>
                  <a:pt x="152257" y="291658"/>
                </a:lnTo>
                <a:lnTo>
                  <a:pt x="155350" y="297298"/>
                </a:lnTo>
                <a:lnTo>
                  <a:pt x="159316" y="303916"/>
                </a:lnTo>
                <a:lnTo>
                  <a:pt x="168803" y="318889"/>
                </a:lnTo>
                <a:lnTo>
                  <a:pt x="172096" y="325929"/>
                </a:lnTo>
                <a:lnTo>
                  <a:pt x="175753" y="338832"/>
                </a:lnTo>
                <a:lnTo>
                  <a:pt x="179919" y="350917"/>
                </a:lnTo>
                <a:lnTo>
                  <a:pt x="183993" y="362638"/>
                </a:lnTo>
                <a:lnTo>
                  <a:pt x="185803" y="374197"/>
                </a:lnTo>
                <a:lnTo>
                  <a:pt x="189148" y="383145"/>
                </a:lnTo>
                <a:lnTo>
                  <a:pt x="192857" y="390296"/>
                </a:lnTo>
                <a:lnTo>
                  <a:pt x="195898" y="399678"/>
                </a:lnTo>
                <a:lnTo>
                  <a:pt x="199985" y="405582"/>
                </a:lnTo>
                <a:lnTo>
                  <a:pt x="202408" y="407537"/>
                </a:lnTo>
                <a:lnTo>
                  <a:pt x="204976" y="408841"/>
                </a:lnTo>
                <a:lnTo>
                  <a:pt x="207640" y="409710"/>
                </a:lnTo>
                <a:lnTo>
                  <a:pt x="209417" y="411242"/>
                </a:lnTo>
                <a:lnTo>
                  <a:pt x="210601" y="413215"/>
                </a:lnTo>
                <a:lnTo>
                  <a:pt x="211391" y="415484"/>
                </a:lnTo>
                <a:lnTo>
                  <a:pt x="212869" y="416996"/>
                </a:lnTo>
                <a:lnTo>
                  <a:pt x="214808" y="418004"/>
                </a:lnTo>
                <a:lnTo>
                  <a:pt x="221542" y="4200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1983104" y="3583304"/>
            <a:ext cx="51436" cy="317184"/>
          </a:xfrm>
          <a:custGeom>
            <a:avLst/>
            <a:gdLst/>
            <a:ahLst/>
            <a:cxnLst/>
            <a:rect l="0" t="0" r="0" b="0"/>
            <a:pathLst>
              <a:path w="51436" h="317184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2540" y="9326"/>
                </a:lnTo>
                <a:lnTo>
                  <a:pt x="4552" y="11932"/>
                </a:lnTo>
                <a:lnTo>
                  <a:pt x="5892" y="15575"/>
                </a:lnTo>
                <a:lnTo>
                  <a:pt x="7381" y="24703"/>
                </a:lnTo>
                <a:lnTo>
                  <a:pt x="8731" y="29804"/>
                </a:lnTo>
                <a:lnTo>
                  <a:pt x="10583" y="35110"/>
                </a:lnTo>
                <a:lnTo>
                  <a:pt x="12771" y="40551"/>
                </a:lnTo>
                <a:lnTo>
                  <a:pt x="14229" y="46084"/>
                </a:lnTo>
                <a:lnTo>
                  <a:pt x="15201" y="51678"/>
                </a:lnTo>
                <a:lnTo>
                  <a:pt x="15849" y="57312"/>
                </a:lnTo>
                <a:lnTo>
                  <a:pt x="16281" y="62973"/>
                </a:lnTo>
                <a:lnTo>
                  <a:pt x="16569" y="68652"/>
                </a:lnTo>
                <a:lnTo>
                  <a:pt x="16761" y="74344"/>
                </a:lnTo>
                <a:lnTo>
                  <a:pt x="17032" y="96005"/>
                </a:lnTo>
                <a:lnTo>
                  <a:pt x="17135" y="145883"/>
                </a:lnTo>
                <a:lnTo>
                  <a:pt x="18091" y="154405"/>
                </a:lnTo>
                <a:lnTo>
                  <a:pt x="19681" y="162945"/>
                </a:lnTo>
                <a:lnTo>
                  <a:pt x="21693" y="171495"/>
                </a:lnTo>
                <a:lnTo>
                  <a:pt x="23035" y="180053"/>
                </a:lnTo>
                <a:lnTo>
                  <a:pt x="23929" y="188615"/>
                </a:lnTo>
                <a:lnTo>
                  <a:pt x="24525" y="197181"/>
                </a:lnTo>
                <a:lnTo>
                  <a:pt x="25875" y="205749"/>
                </a:lnTo>
                <a:lnTo>
                  <a:pt x="27728" y="214319"/>
                </a:lnTo>
                <a:lnTo>
                  <a:pt x="29915" y="222890"/>
                </a:lnTo>
                <a:lnTo>
                  <a:pt x="31374" y="230508"/>
                </a:lnTo>
                <a:lnTo>
                  <a:pt x="32346" y="237493"/>
                </a:lnTo>
                <a:lnTo>
                  <a:pt x="32994" y="244053"/>
                </a:lnTo>
                <a:lnTo>
                  <a:pt x="34379" y="250332"/>
                </a:lnTo>
                <a:lnTo>
                  <a:pt x="36254" y="256424"/>
                </a:lnTo>
                <a:lnTo>
                  <a:pt x="38457" y="262389"/>
                </a:lnTo>
                <a:lnTo>
                  <a:pt x="39926" y="268271"/>
                </a:lnTo>
                <a:lnTo>
                  <a:pt x="40905" y="274098"/>
                </a:lnTo>
                <a:lnTo>
                  <a:pt x="41558" y="279887"/>
                </a:lnTo>
                <a:lnTo>
                  <a:pt x="42283" y="288860"/>
                </a:lnTo>
                <a:lnTo>
                  <a:pt x="42605" y="296022"/>
                </a:lnTo>
                <a:lnTo>
                  <a:pt x="42748" y="302381"/>
                </a:lnTo>
                <a:lnTo>
                  <a:pt x="43739" y="304457"/>
                </a:lnTo>
                <a:lnTo>
                  <a:pt x="45352" y="305842"/>
                </a:lnTo>
                <a:lnTo>
                  <a:pt x="47380" y="306765"/>
                </a:lnTo>
                <a:lnTo>
                  <a:pt x="48732" y="308332"/>
                </a:lnTo>
                <a:lnTo>
                  <a:pt x="49633" y="310330"/>
                </a:lnTo>
                <a:lnTo>
                  <a:pt x="51435" y="3171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1872854" y="3746182"/>
            <a:ext cx="290274" cy="17146"/>
          </a:xfrm>
          <a:custGeom>
            <a:avLst/>
            <a:gdLst/>
            <a:ahLst/>
            <a:cxnLst/>
            <a:rect l="0" t="0" r="0" b="0"/>
            <a:pathLst>
              <a:path w="290274" h="17146">
                <a:moveTo>
                  <a:pt x="7380" y="17145"/>
                </a:moveTo>
                <a:lnTo>
                  <a:pt x="2830" y="17145"/>
                </a:lnTo>
                <a:lnTo>
                  <a:pt x="1489" y="16193"/>
                </a:lnTo>
                <a:lnTo>
                  <a:pt x="595" y="14605"/>
                </a:lnTo>
                <a:lnTo>
                  <a:pt x="0" y="12594"/>
                </a:lnTo>
                <a:lnTo>
                  <a:pt x="555" y="11254"/>
                </a:lnTo>
                <a:lnTo>
                  <a:pt x="1877" y="10360"/>
                </a:lnTo>
                <a:lnTo>
                  <a:pt x="6293" y="8926"/>
                </a:lnTo>
                <a:lnTo>
                  <a:pt x="14010" y="8643"/>
                </a:lnTo>
                <a:lnTo>
                  <a:pt x="19217" y="8604"/>
                </a:lnTo>
                <a:lnTo>
                  <a:pt x="22891" y="7641"/>
                </a:lnTo>
                <a:lnTo>
                  <a:pt x="27246" y="6047"/>
                </a:lnTo>
                <a:lnTo>
                  <a:pt x="32054" y="4031"/>
                </a:lnTo>
                <a:lnTo>
                  <a:pt x="36212" y="2688"/>
                </a:lnTo>
                <a:lnTo>
                  <a:pt x="39936" y="1791"/>
                </a:lnTo>
                <a:lnTo>
                  <a:pt x="43372" y="1194"/>
                </a:lnTo>
                <a:lnTo>
                  <a:pt x="47567" y="797"/>
                </a:lnTo>
                <a:lnTo>
                  <a:pt x="52269" y="531"/>
                </a:lnTo>
                <a:lnTo>
                  <a:pt x="62573" y="236"/>
                </a:lnTo>
                <a:lnTo>
                  <a:pt x="120909" y="6"/>
                </a:lnTo>
                <a:lnTo>
                  <a:pt x="256889" y="0"/>
                </a:lnTo>
                <a:lnTo>
                  <a:pt x="260397" y="953"/>
                </a:lnTo>
                <a:lnTo>
                  <a:pt x="263689" y="2540"/>
                </a:lnTo>
                <a:lnTo>
                  <a:pt x="266835" y="4551"/>
                </a:lnTo>
                <a:lnTo>
                  <a:pt x="269885" y="5892"/>
                </a:lnTo>
                <a:lnTo>
                  <a:pt x="272871" y="6785"/>
                </a:lnTo>
                <a:lnTo>
                  <a:pt x="275814" y="7381"/>
                </a:lnTo>
                <a:lnTo>
                  <a:pt x="278729" y="7778"/>
                </a:lnTo>
                <a:lnTo>
                  <a:pt x="281624" y="8043"/>
                </a:lnTo>
                <a:lnTo>
                  <a:pt x="29027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2180272" y="3549050"/>
            <a:ext cx="244870" cy="265713"/>
          </a:xfrm>
          <a:custGeom>
            <a:avLst/>
            <a:gdLst/>
            <a:ahLst/>
            <a:cxnLst/>
            <a:rect l="0" t="0" r="0" b="0"/>
            <a:pathLst>
              <a:path w="244870" h="265713">
                <a:moveTo>
                  <a:pt x="0" y="68545"/>
                </a:moveTo>
                <a:lnTo>
                  <a:pt x="0" y="55526"/>
                </a:lnTo>
                <a:lnTo>
                  <a:pt x="953" y="54150"/>
                </a:lnTo>
                <a:lnTo>
                  <a:pt x="2540" y="53233"/>
                </a:lnTo>
                <a:lnTo>
                  <a:pt x="7381" y="51762"/>
                </a:lnTo>
                <a:lnTo>
                  <a:pt x="12770" y="46956"/>
                </a:lnTo>
                <a:lnTo>
                  <a:pt x="15181" y="45580"/>
                </a:lnTo>
                <a:lnTo>
                  <a:pt x="20400" y="44051"/>
                </a:lnTo>
                <a:lnTo>
                  <a:pt x="25894" y="40831"/>
                </a:lnTo>
                <a:lnTo>
                  <a:pt x="28693" y="38639"/>
                </a:lnTo>
                <a:lnTo>
                  <a:pt x="33416" y="36225"/>
                </a:lnTo>
                <a:lnTo>
                  <a:pt x="39422" y="33663"/>
                </a:lnTo>
                <a:lnTo>
                  <a:pt x="46284" y="31003"/>
                </a:lnTo>
                <a:lnTo>
                  <a:pt x="52763" y="29229"/>
                </a:lnTo>
                <a:lnTo>
                  <a:pt x="58988" y="28047"/>
                </a:lnTo>
                <a:lnTo>
                  <a:pt x="65043" y="27259"/>
                </a:lnTo>
                <a:lnTo>
                  <a:pt x="70984" y="25781"/>
                </a:lnTo>
                <a:lnTo>
                  <a:pt x="76851" y="23843"/>
                </a:lnTo>
                <a:lnTo>
                  <a:pt x="82666" y="21598"/>
                </a:lnTo>
                <a:lnTo>
                  <a:pt x="88448" y="19150"/>
                </a:lnTo>
                <a:lnTo>
                  <a:pt x="99953" y="13889"/>
                </a:lnTo>
                <a:lnTo>
                  <a:pt x="106640" y="12105"/>
                </a:lnTo>
                <a:lnTo>
                  <a:pt x="113956" y="10916"/>
                </a:lnTo>
                <a:lnTo>
                  <a:pt x="121690" y="10123"/>
                </a:lnTo>
                <a:lnTo>
                  <a:pt x="128752" y="8642"/>
                </a:lnTo>
                <a:lnTo>
                  <a:pt x="135365" y="6702"/>
                </a:lnTo>
                <a:lnTo>
                  <a:pt x="141678" y="4456"/>
                </a:lnTo>
                <a:lnTo>
                  <a:pt x="147792" y="2959"/>
                </a:lnTo>
                <a:lnTo>
                  <a:pt x="153773" y="1961"/>
                </a:lnTo>
                <a:lnTo>
                  <a:pt x="159665" y="1295"/>
                </a:lnTo>
                <a:lnTo>
                  <a:pt x="165498" y="852"/>
                </a:lnTo>
                <a:lnTo>
                  <a:pt x="171292" y="556"/>
                </a:lnTo>
                <a:lnTo>
                  <a:pt x="182810" y="227"/>
                </a:lnTo>
                <a:lnTo>
                  <a:pt x="206895" y="0"/>
                </a:lnTo>
                <a:lnTo>
                  <a:pt x="210320" y="940"/>
                </a:lnTo>
                <a:lnTo>
                  <a:pt x="216665" y="4526"/>
                </a:lnTo>
                <a:lnTo>
                  <a:pt x="222661" y="9294"/>
                </a:lnTo>
                <a:lnTo>
                  <a:pt x="228500" y="14589"/>
                </a:lnTo>
                <a:lnTo>
                  <a:pt x="234271" y="20117"/>
                </a:lnTo>
                <a:lnTo>
                  <a:pt x="236190" y="23877"/>
                </a:lnTo>
                <a:lnTo>
                  <a:pt x="237470" y="28289"/>
                </a:lnTo>
                <a:lnTo>
                  <a:pt x="238323" y="33135"/>
                </a:lnTo>
                <a:lnTo>
                  <a:pt x="238892" y="38270"/>
                </a:lnTo>
                <a:lnTo>
                  <a:pt x="239271" y="43599"/>
                </a:lnTo>
                <a:lnTo>
                  <a:pt x="239525" y="49057"/>
                </a:lnTo>
                <a:lnTo>
                  <a:pt x="240645" y="54600"/>
                </a:lnTo>
                <a:lnTo>
                  <a:pt x="242345" y="60201"/>
                </a:lnTo>
                <a:lnTo>
                  <a:pt x="244431" y="65840"/>
                </a:lnTo>
                <a:lnTo>
                  <a:pt x="244869" y="71504"/>
                </a:lnTo>
                <a:lnTo>
                  <a:pt x="244209" y="77185"/>
                </a:lnTo>
                <a:lnTo>
                  <a:pt x="242816" y="82877"/>
                </a:lnTo>
                <a:lnTo>
                  <a:pt x="241887" y="88577"/>
                </a:lnTo>
                <a:lnTo>
                  <a:pt x="241268" y="94282"/>
                </a:lnTo>
                <a:lnTo>
                  <a:pt x="240855" y="99991"/>
                </a:lnTo>
                <a:lnTo>
                  <a:pt x="239628" y="106653"/>
                </a:lnTo>
                <a:lnTo>
                  <a:pt x="237857" y="113953"/>
                </a:lnTo>
                <a:lnTo>
                  <a:pt x="235724" y="121677"/>
                </a:lnTo>
                <a:lnTo>
                  <a:pt x="234302" y="128731"/>
                </a:lnTo>
                <a:lnTo>
                  <a:pt x="233354" y="135339"/>
                </a:lnTo>
                <a:lnTo>
                  <a:pt x="232721" y="141649"/>
                </a:lnTo>
                <a:lnTo>
                  <a:pt x="232300" y="147761"/>
                </a:lnTo>
                <a:lnTo>
                  <a:pt x="232019" y="153741"/>
                </a:lnTo>
                <a:lnTo>
                  <a:pt x="231832" y="159632"/>
                </a:lnTo>
                <a:lnTo>
                  <a:pt x="230755" y="166417"/>
                </a:lnTo>
                <a:lnTo>
                  <a:pt x="229084" y="173798"/>
                </a:lnTo>
                <a:lnTo>
                  <a:pt x="227018" y="181576"/>
                </a:lnTo>
                <a:lnTo>
                  <a:pt x="225640" y="188666"/>
                </a:lnTo>
                <a:lnTo>
                  <a:pt x="224722" y="195298"/>
                </a:lnTo>
                <a:lnTo>
                  <a:pt x="224109" y="201624"/>
                </a:lnTo>
                <a:lnTo>
                  <a:pt x="223701" y="206794"/>
                </a:lnTo>
                <a:lnTo>
                  <a:pt x="223248" y="215079"/>
                </a:lnTo>
                <a:lnTo>
                  <a:pt x="223046" y="221936"/>
                </a:lnTo>
                <a:lnTo>
                  <a:pt x="222917" y="238650"/>
                </a:lnTo>
                <a:lnTo>
                  <a:pt x="222885" y="2657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2283142" y="3634740"/>
            <a:ext cx="300038" cy="51436"/>
          </a:xfrm>
          <a:custGeom>
            <a:avLst/>
            <a:gdLst/>
            <a:ahLst/>
            <a:cxnLst/>
            <a:rect l="0" t="0" r="0" b="0"/>
            <a:pathLst>
              <a:path w="300038" h="51436">
                <a:moveTo>
                  <a:pt x="0" y="51435"/>
                </a:moveTo>
                <a:lnTo>
                  <a:pt x="0" y="44054"/>
                </a:lnTo>
                <a:lnTo>
                  <a:pt x="952" y="43657"/>
                </a:lnTo>
                <a:lnTo>
                  <a:pt x="9325" y="43019"/>
                </a:lnTo>
                <a:lnTo>
                  <a:pt x="11932" y="42967"/>
                </a:lnTo>
                <a:lnTo>
                  <a:pt x="15575" y="41979"/>
                </a:lnTo>
                <a:lnTo>
                  <a:pt x="19908" y="40369"/>
                </a:lnTo>
                <a:lnTo>
                  <a:pt x="24702" y="38342"/>
                </a:lnTo>
                <a:lnTo>
                  <a:pt x="29803" y="36991"/>
                </a:lnTo>
                <a:lnTo>
                  <a:pt x="35109" y="36091"/>
                </a:lnTo>
                <a:lnTo>
                  <a:pt x="40551" y="35491"/>
                </a:lnTo>
                <a:lnTo>
                  <a:pt x="46084" y="35090"/>
                </a:lnTo>
                <a:lnTo>
                  <a:pt x="51678" y="34823"/>
                </a:lnTo>
                <a:lnTo>
                  <a:pt x="62973" y="34527"/>
                </a:lnTo>
                <a:lnTo>
                  <a:pt x="74343" y="34395"/>
                </a:lnTo>
                <a:lnTo>
                  <a:pt x="80994" y="33407"/>
                </a:lnTo>
                <a:lnTo>
                  <a:pt x="88286" y="31797"/>
                </a:lnTo>
                <a:lnTo>
                  <a:pt x="96005" y="29770"/>
                </a:lnTo>
                <a:lnTo>
                  <a:pt x="104008" y="27467"/>
                </a:lnTo>
                <a:lnTo>
                  <a:pt x="120521" y="22367"/>
                </a:lnTo>
                <a:lnTo>
                  <a:pt x="128925" y="20626"/>
                </a:lnTo>
                <a:lnTo>
                  <a:pt x="137385" y="19466"/>
                </a:lnTo>
                <a:lnTo>
                  <a:pt x="145882" y="18692"/>
                </a:lnTo>
                <a:lnTo>
                  <a:pt x="154405" y="17224"/>
                </a:lnTo>
                <a:lnTo>
                  <a:pt x="162944" y="15293"/>
                </a:lnTo>
                <a:lnTo>
                  <a:pt x="171494" y="13052"/>
                </a:lnTo>
                <a:lnTo>
                  <a:pt x="180052" y="11559"/>
                </a:lnTo>
                <a:lnTo>
                  <a:pt x="188615" y="10563"/>
                </a:lnTo>
                <a:lnTo>
                  <a:pt x="197181" y="9899"/>
                </a:lnTo>
                <a:lnTo>
                  <a:pt x="204796" y="9457"/>
                </a:lnTo>
                <a:lnTo>
                  <a:pt x="218338" y="8965"/>
                </a:lnTo>
                <a:lnTo>
                  <a:pt x="224616" y="7882"/>
                </a:lnTo>
                <a:lnTo>
                  <a:pt x="230707" y="6207"/>
                </a:lnTo>
                <a:lnTo>
                  <a:pt x="236672" y="4138"/>
                </a:lnTo>
                <a:lnTo>
                  <a:pt x="242554" y="2758"/>
                </a:lnTo>
                <a:lnTo>
                  <a:pt x="248380" y="1839"/>
                </a:lnTo>
                <a:lnTo>
                  <a:pt x="254169" y="1226"/>
                </a:lnTo>
                <a:lnTo>
                  <a:pt x="263142" y="545"/>
                </a:lnTo>
                <a:lnTo>
                  <a:pt x="271257" y="242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1640204" y="3979486"/>
            <a:ext cx="951549" cy="118167"/>
          </a:xfrm>
          <a:custGeom>
            <a:avLst/>
            <a:gdLst/>
            <a:ahLst/>
            <a:cxnLst/>
            <a:rect l="0" t="0" r="0" b="0"/>
            <a:pathLst>
              <a:path w="951549" h="118167">
                <a:moveTo>
                  <a:pt x="0" y="109596"/>
                </a:moveTo>
                <a:lnTo>
                  <a:pt x="4552" y="109596"/>
                </a:lnTo>
                <a:lnTo>
                  <a:pt x="5892" y="110549"/>
                </a:lnTo>
                <a:lnTo>
                  <a:pt x="6786" y="112136"/>
                </a:lnTo>
                <a:lnTo>
                  <a:pt x="7381" y="114147"/>
                </a:lnTo>
                <a:lnTo>
                  <a:pt x="8731" y="115487"/>
                </a:lnTo>
                <a:lnTo>
                  <a:pt x="10583" y="116381"/>
                </a:lnTo>
                <a:lnTo>
                  <a:pt x="15181" y="117374"/>
                </a:lnTo>
                <a:lnTo>
                  <a:pt x="41734" y="118138"/>
                </a:lnTo>
                <a:lnTo>
                  <a:pt x="86379" y="118166"/>
                </a:lnTo>
                <a:lnTo>
                  <a:pt x="103161" y="115627"/>
                </a:lnTo>
                <a:lnTo>
                  <a:pt x="120145" y="112277"/>
                </a:lnTo>
                <a:lnTo>
                  <a:pt x="146724" y="109438"/>
                </a:lnTo>
                <a:lnTo>
                  <a:pt x="156871" y="107586"/>
                </a:lnTo>
                <a:lnTo>
                  <a:pt x="246397" y="89476"/>
                </a:lnTo>
                <a:lnTo>
                  <a:pt x="260467" y="85705"/>
                </a:lnTo>
                <a:lnTo>
                  <a:pt x="274610" y="81287"/>
                </a:lnTo>
                <a:lnTo>
                  <a:pt x="288801" y="76435"/>
                </a:lnTo>
                <a:lnTo>
                  <a:pt x="303977" y="72249"/>
                </a:lnTo>
                <a:lnTo>
                  <a:pt x="319809" y="68506"/>
                </a:lnTo>
                <a:lnTo>
                  <a:pt x="336079" y="65057"/>
                </a:lnTo>
                <a:lnTo>
                  <a:pt x="369396" y="58686"/>
                </a:lnTo>
                <a:lnTo>
                  <a:pt x="404206" y="52679"/>
                </a:lnTo>
                <a:lnTo>
                  <a:pt x="664251" y="12442"/>
                </a:lnTo>
                <a:lnTo>
                  <a:pt x="681912" y="10537"/>
                </a:lnTo>
                <a:lnTo>
                  <a:pt x="698448" y="9267"/>
                </a:lnTo>
                <a:lnTo>
                  <a:pt x="714235" y="8420"/>
                </a:lnTo>
                <a:lnTo>
                  <a:pt x="729522" y="6903"/>
                </a:lnTo>
                <a:lnTo>
                  <a:pt x="744475" y="4939"/>
                </a:lnTo>
                <a:lnTo>
                  <a:pt x="759207" y="2677"/>
                </a:lnTo>
                <a:lnTo>
                  <a:pt x="788276" y="164"/>
                </a:lnTo>
                <a:lnTo>
                  <a:pt x="815165" y="0"/>
                </a:lnTo>
                <a:lnTo>
                  <a:pt x="846368" y="4310"/>
                </a:lnTo>
                <a:lnTo>
                  <a:pt x="873711" y="6010"/>
                </a:lnTo>
                <a:lnTo>
                  <a:pt x="898958" y="7466"/>
                </a:lnTo>
                <a:lnTo>
                  <a:pt x="906010" y="9125"/>
                </a:lnTo>
                <a:lnTo>
                  <a:pt x="918927" y="12555"/>
                </a:lnTo>
                <a:lnTo>
                  <a:pt x="948186" y="15138"/>
                </a:lnTo>
                <a:lnTo>
                  <a:pt x="951548" y="152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2060409" y="4176145"/>
            <a:ext cx="325604" cy="307273"/>
          </a:xfrm>
          <a:custGeom>
            <a:avLst/>
            <a:gdLst/>
            <a:ahLst/>
            <a:cxnLst/>
            <a:rect l="0" t="0" r="0" b="0"/>
            <a:pathLst>
              <a:path w="325604" h="307273">
                <a:moveTo>
                  <a:pt x="25566" y="41525"/>
                </a:moveTo>
                <a:lnTo>
                  <a:pt x="25566" y="28754"/>
                </a:lnTo>
                <a:lnTo>
                  <a:pt x="26518" y="26343"/>
                </a:lnTo>
                <a:lnTo>
                  <a:pt x="30116" y="21125"/>
                </a:lnTo>
                <a:lnTo>
                  <a:pt x="37431" y="15630"/>
                </a:lnTo>
                <a:lnTo>
                  <a:pt x="46079" y="10966"/>
                </a:lnTo>
                <a:lnTo>
                  <a:pt x="53098" y="8893"/>
                </a:lnTo>
                <a:lnTo>
                  <a:pt x="61932" y="5432"/>
                </a:lnTo>
                <a:lnTo>
                  <a:pt x="66955" y="3175"/>
                </a:lnTo>
                <a:lnTo>
                  <a:pt x="73161" y="1671"/>
                </a:lnTo>
                <a:lnTo>
                  <a:pt x="80156" y="668"/>
                </a:lnTo>
                <a:lnTo>
                  <a:pt x="87677" y="0"/>
                </a:lnTo>
                <a:lnTo>
                  <a:pt x="94595" y="506"/>
                </a:lnTo>
                <a:lnTo>
                  <a:pt x="101113" y="1796"/>
                </a:lnTo>
                <a:lnTo>
                  <a:pt x="107363" y="3609"/>
                </a:lnTo>
                <a:lnTo>
                  <a:pt x="129812" y="10711"/>
                </a:lnTo>
                <a:lnTo>
                  <a:pt x="136021" y="13362"/>
                </a:lnTo>
                <a:lnTo>
                  <a:pt x="145459" y="18848"/>
                </a:lnTo>
                <a:lnTo>
                  <a:pt x="155369" y="27001"/>
                </a:lnTo>
                <a:lnTo>
                  <a:pt x="160679" y="31842"/>
                </a:lnTo>
                <a:lnTo>
                  <a:pt x="165171" y="36975"/>
                </a:lnTo>
                <a:lnTo>
                  <a:pt x="169118" y="42302"/>
                </a:lnTo>
                <a:lnTo>
                  <a:pt x="172702" y="47758"/>
                </a:lnTo>
                <a:lnTo>
                  <a:pt x="176044" y="54252"/>
                </a:lnTo>
                <a:lnTo>
                  <a:pt x="179225" y="61440"/>
                </a:lnTo>
                <a:lnTo>
                  <a:pt x="182297" y="69089"/>
                </a:lnTo>
                <a:lnTo>
                  <a:pt x="185298" y="76093"/>
                </a:lnTo>
                <a:lnTo>
                  <a:pt x="191173" y="88956"/>
                </a:lnTo>
                <a:lnTo>
                  <a:pt x="193120" y="96005"/>
                </a:lnTo>
                <a:lnTo>
                  <a:pt x="194419" y="103563"/>
                </a:lnTo>
                <a:lnTo>
                  <a:pt x="195284" y="111458"/>
                </a:lnTo>
                <a:lnTo>
                  <a:pt x="194909" y="119580"/>
                </a:lnTo>
                <a:lnTo>
                  <a:pt x="193706" y="127851"/>
                </a:lnTo>
                <a:lnTo>
                  <a:pt x="191952" y="136223"/>
                </a:lnTo>
                <a:lnTo>
                  <a:pt x="189830" y="144662"/>
                </a:lnTo>
                <a:lnTo>
                  <a:pt x="187462" y="153146"/>
                </a:lnTo>
                <a:lnTo>
                  <a:pt x="184932" y="161658"/>
                </a:lnTo>
                <a:lnTo>
                  <a:pt x="182292" y="169239"/>
                </a:lnTo>
                <a:lnTo>
                  <a:pt x="179580" y="176197"/>
                </a:lnTo>
                <a:lnTo>
                  <a:pt x="176819" y="182742"/>
                </a:lnTo>
                <a:lnTo>
                  <a:pt x="173074" y="189009"/>
                </a:lnTo>
                <a:lnTo>
                  <a:pt x="168672" y="195093"/>
                </a:lnTo>
                <a:lnTo>
                  <a:pt x="163832" y="201053"/>
                </a:lnTo>
                <a:lnTo>
                  <a:pt x="159653" y="206932"/>
                </a:lnTo>
                <a:lnTo>
                  <a:pt x="155915" y="212756"/>
                </a:lnTo>
                <a:lnTo>
                  <a:pt x="152470" y="218544"/>
                </a:lnTo>
                <a:lnTo>
                  <a:pt x="148268" y="224308"/>
                </a:lnTo>
                <a:lnTo>
                  <a:pt x="143563" y="230055"/>
                </a:lnTo>
                <a:lnTo>
                  <a:pt x="138520" y="235791"/>
                </a:lnTo>
                <a:lnTo>
                  <a:pt x="133254" y="240568"/>
                </a:lnTo>
                <a:lnTo>
                  <a:pt x="127838" y="244706"/>
                </a:lnTo>
                <a:lnTo>
                  <a:pt x="122322" y="248416"/>
                </a:lnTo>
                <a:lnTo>
                  <a:pt x="116740" y="251842"/>
                </a:lnTo>
                <a:lnTo>
                  <a:pt x="111113" y="255079"/>
                </a:lnTo>
                <a:lnTo>
                  <a:pt x="105457" y="258189"/>
                </a:lnTo>
                <a:lnTo>
                  <a:pt x="96633" y="264185"/>
                </a:lnTo>
                <a:lnTo>
                  <a:pt x="92946" y="267117"/>
                </a:lnTo>
                <a:lnTo>
                  <a:pt x="88584" y="269072"/>
                </a:lnTo>
                <a:lnTo>
                  <a:pt x="78656" y="271244"/>
                </a:lnTo>
                <a:lnTo>
                  <a:pt x="73342" y="271824"/>
                </a:lnTo>
                <a:lnTo>
                  <a:pt x="67894" y="272210"/>
                </a:lnTo>
                <a:lnTo>
                  <a:pt x="57713" y="272639"/>
                </a:lnTo>
                <a:lnTo>
                  <a:pt x="50013" y="272830"/>
                </a:lnTo>
                <a:lnTo>
                  <a:pt x="40876" y="270374"/>
                </a:lnTo>
                <a:lnTo>
                  <a:pt x="31418" y="266108"/>
                </a:lnTo>
                <a:lnTo>
                  <a:pt x="24039" y="261037"/>
                </a:lnTo>
                <a:lnTo>
                  <a:pt x="17585" y="258148"/>
                </a:lnTo>
                <a:lnTo>
                  <a:pt x="14530" y="257378"/>
                </a:lnTo>
                <a:lnTo>
                  <a:pt x="8596" y="253982"/>
                </a:lnTo>
                <a:lnTo>
                  <a:pt x="5680" y="251743"/>
                </a:lnTo>
                <a:lnTo>
                  <a:pt x="3736" y="248345"/>
                </a:lnTo>
                <a:lnTo>
                  <a:pt x="1576" y="239490"/>
                </a:lnTo>
                <a:lnTo>
                  <a:pt x="616" y="231744"/>
                </a:lnTo>
                <a:lnTo>
                  <a:pt x="189" y="225127"/>
                </a:lnTo>
                <a:lnTo>
                  <a:pt x="0" y="219011"/>
                </a:lnTo>
                <a:lnTo>
                  <a:pt x="2455" y="210577"/>
                </a:lnTo>
                <a:lnTo>
                  <a:pt x="6722" y="201431"/>
                </a:lnTo>
                <a:lnTo>
                  <a:pt x="11793" y="194192"/>
                </a:lnTo>
                <a:lnTo>
                  <a:pt x="19762" y="187799"/>
                </a:lnTo>
                <a:lnTo>
                  <a:pt x="29654" y="181783"/>
                </a:lnTo>
                <a:lnTo>
                  <a:pt x="34958" y="178845"/>
                </a:lnTo>
                <a:lnTo>
                  <a:pt x="40400" y="175935"/>
                </a:lnTo>
                <a:lnTo>
                  <a:pt x="45933" y="173994"/>
                </a:lnTo>
                <a:lnTo>
                  <a:pt x="51526" y="172700"/>
                </a:lnTo>
                <a:lnTo>
                  <a:pt x="57160" y="171837"/>
                </a:lnTo>
                <a:lnTo>
                  <a:pt x="63773" y="170310"/>
                </a:lnTo>
                <a:lnTo>
                  <a:pt x="71040" y="168339"/>
                </a:lnTo>
                <a:lnTo>
                  <a:pt x="78742" y="166072"/>
                </a:lnTo>
                <a:lnTo>
                  <a:pt x="86734" y="164562"/>
                </a:lnTo>
                <a:lnTo>
                  <a:pt x="94919" y="163554"/>
                </a:lnTo>
                <a:lnTo>
                  <a:pt x="103234" y="162883"/>
                </a:lnTo>
                <a:lnTo>
                  <a:pt x="111634" y="163388"/>
                </a:lnTo>
                <a:lnTo>
                  <a:pt x="120092" y="164677"/>
                </a:lnTo>
                <a:lnTo>
                  <a:pt x="128588" y="166489"/>
                </a:lnTo>
                <a:lnTo>
                  <a:pt x="137110" y="168649"/>
                </a:lnTo>
                <a:lnTo>
                  <a:pt x="145648" y="171041"/>
                </a:lnTo>
                <a:lnTo>
                  <a:pt x="154198" y="173589"/>
                </a:lnTo>
                <a:lnTo>
                  <a:pt x="162756" y="175288"/>
                </a:lnTo>
                <a:lnTo>
                  <a:pt x="171318" y="176420"/>
                </a:lnTo>
                <a:lnTo>
                  <a:pt x="179884" y="177175"/>
                </a:lnTo>
                <a:lnTo>
                  <a:pt x="188452" y="178631"/>
                </a:lnTo>
                <a:lnTo>
                  <a:pt x="197022" y="180554"/>
                </a:lnTo>
                <a:lnTo>
                  <a:pt x="205592" y="182788"/>
                </a:lnTo>
                <a:lnTo>
                  <a:pt x="213210" y="185231"/>
                </a:lnTo>
                <a:lnTo>
                  <a:pt x="220195" y="187811"/>
                </a:lnTo>
                <a:lnTo>
                  <a:pt x="226756" y="190484"/>
                </a:lnTo>
                <a:lnTo>
                  <a:pt x="233035" y="193218"/>
                </a:lnTo>
                <a:lnTo>
                  <a:pt x="245092" y="198796"/>
                </a:lnTo>
                <a:lnTo>
                  <a:pt x="250021" y="202570"/>
                </a:lnTo>
                <a:lnTo>
                  <a:pt x="258039" y="211843"/>
                </a:lnTo>
                <a:lnTo>
                  <a:pt x="267317" y="219775"/>
                </a:lnTo>
                <a:lnTo>
                  <a:pt x="272458" y="223222"/>
                </a:lnTo>
                <a:lnTo>
                  <a:pt x="275885" y="227426"/>
                </a:lnTo>
                <a:lnTo>
                  <a:pt x="278171" y="232135"/>
                </a:lnTo>
                <a:lnTo>
                  <a:pt x="279694" y="237178"/>
                </a:lnTo>
                <a:lnTo>
                  <a:pt x="282614" y="241492"/>
                </a:lnTo>
                <a:lnTo>
                  <a:pt x="290940" y="248827"/>
                </a:lnTo>
                <a:lnTo>
                  <a:pt x="298449" y="257801"/>
                </a:lnTo>
                <a:lnTo>
                  <a:pt x="304962" y="267188"/>
                </a:lnTo>
                <a:lnTo>
                  <a:pt x="311032" y="274534"/>
                </a:lnTo>
                <a:lnTo>
                  <a:pt x="319804" y="284025"/>
                </a:lnTo>
                <a:lnTo>
                  <a:pt x="321737" y="287012"/>
                </a:lnTo>
                <a:lnTo>
                  <a:pt x="323885" y="292870"/>
                </a:lnTo>
                <a:lnTo>
                  <a:pt x="324839" y="298649"/>
                </a:lnTo>
                <a:lnTo>
                  <a:pt x="325603" y="3072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2917507" y="3943359"/>
            <a:ext cx="240031" cy="17137"/>
          </a:xfrm>
          <a:custGeom>
            <a:avLst/>
            <a:gdLst/>
            <a:ahLst/>
            <a:cxnLst/>
            <a:rect l="0" t="0" r="0" b="0"/>
            <a:pathLst>
              <a:path w="240031" h="17137">
                <a:moveTo>
                  <a:pt x="0" y="17136"/>
                </a:moveTo>
                <a:lnTo>
                  <a:pt x="20400" y="17136"/>
                </a:lnTo>
                <a:lnTo>
                  <a:pt x="23125" y="16183"/>
                </a:lnTo>
                <a:lnTo>
                  <a:pt x="25894" y="14595"/>
                </a:lnTo>
                <a:lnTo>
                  <a:pt x="28693" y="12585"/>
                </a:lnTo>
                <a:lnTo>
                  <a:pt x="32463" y="11244"/>
                </a:lnTo>
                <a:lnTo>
                  <a:pt x="36882" y="10351"/>
                </a:lnTo>
                <a:lnTo>
                  <a:pt x="41733" y="9755"/>
                </a:lnTo>
                <a:lnTo>
                  <a:pt x="46872" y="9358"/>
                </a:lnTo>
                <a:lnTo>
                  <a:pt x="52203" y="9093"/>
                </a:lnTo>
                <a:lnTo>
                  <a:pt x="63206" y="8798"/>
                </a:lnTo>
                <a:lnTo>
                  <a:pt x="168488" y="8563"/>
                </a:lnTo>
                <a:lnTo>
                  <a:pt x="174238" y="7611"/>
                </a:lnTo>
                <a:lnTo>
                  <a:pt x="179976" y="6023"/>
                </a:lnTo>
                <a:lnTo>
                  <a:pt x="185707" y="4012"/>
                </a:lnTo>
                <a:lnTo>
                  <a:pt x="190480" y="2672"/>
                </a:lnTo>
                <a:lnTo>
                  <a:pt x="194614" y="1778"/>
                </a:lnTo>
                <a:lnTo>
                  <a:pt x="198322" y="1182"/>
                </a:lnTo>
                <a:lnTo>
                  <a:pt x="202700" y="785"/>
                </a:lnTo>
                <a:lnTo>
                  <a:pt x="207523" y="520"/>
                </a:lnTo>
                <a:lnTo>
                  <a:pt x="217010" y="226"/>
                </a:lnTo>
                <a:lnTo>
                  <a:pt x="230862" y="37"/>
                </a:lnTo>
                <a:lnTo>
                  <a:pt x="238219" y="0"/>
                </a:lnTo>
                <a:lnTo>
                  <a:pt x="238823" y="949"/>
                </a:lnTo>
                <a:lnTo>
                  <a:pt x="239225" y="2535"/>
                </a:lnTo>
                <a:lnTo>
                  <a:pt x="240030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2943225" y="4029075"/>
            <a:ext cx="274320" cy="42863"/>
          </a:xfrm>
          <a:custGeom>
            <a:avLst/>
            <a:gdLst/>
            <a:ahLst/>
            <a:cxnLst/>
            <a:rect l="0" t="0" r="0" b="0"/>
            <a:pathLst>
              <a:path w="274320" h="42863">
                <a:moveTo>
                  <a:pt x="0" y="42862"/>
                </a:moveTo>
                <a:lnTo>
                  <a:pt x="4550" y="42862"/>
                </a:lnTo>
                <a:lnTo>
                  <a:pt x="6843" y="41910"/>
                </a:lnTo>
                <a:lnTo>
                  <a:pt x="9325" y="40322"/>
                </a:lnTo>
                <a:lnTo>
                  <a:pt x="11931" y="38312"/>
                </a:lnTo>
                <a:lnTo>
                  <a:pt x="15574" y="36971"/>
                </a:lnTo>
                <a:lnTo>
                  <a:pt x="19908" y="36077"/>
                </a:lnTo>
                <a:lnTo>
                  <a:pt x="24702" y="35481"/>
                </a:lnTo>
                <a:lnTo>
                  <a:pt x="32568" y="34819"/>
                </a:lnTo>
                <a:lnTo>
                  <a:pt x="35999" y="34643"/>
                </a:lnTo>
                <a:lnTo>
                  <a:pt x="41144" y="33573"/>
                </a:lnTo>
                <a:lnTo>
                  <a:pt x="47432" y="31906"/>
                </a:lnTo>
                <a:lnTo>
                  <a:pt x="54481" y="29843"/>
                </a:lnTo>
                <a:lnTo>
                  <a:pt x="61086" y="28468"/>
                </a:lnTo>
                <a:lnTo>
                  <a:pt x="67394" y="27551"/>
                </a:lnTo>
                <a:lnTo>
                  <a:pt x="73504" y="26940"/>
                </a:lnTo>
                <a:lnTo>
                  <a:pt x="80435" y="25580"/>
                </a:lnTo>
                <a:lnTo>
                  <a:pt x="87913" y="23721"/>
                </a:lnTo>
                <a:lnTo>
                  <a:pt x="95756" y="21528"/>
                </a:lnTo>
                <a:lnTo>
                  <a:pt x="103842" y="20067"/>
                </a:lnTo>
                <a:lnTo>
                  <a:pt x="112091" y="19093"/>
                </a:lnTo>
                <a:lnTo>
                  <a:pt x="120447" y="18443"/>
                </a:lnTo>
                <a:lnTo>
                  <a:pt x="127923" y="17058"/>
                </a:lnTo>
                <a:lnTo>
                  <a:pt x="134811" y="15182"/>
                </a:lnTo>
                <a:lnTo>
                  <a:pt x="141309" y="12979"/>
                </a:lnTo>
                <a:lnTo>
                  <a:pt x="148499" y="11510"/>
                </a:lnTo>
                <a:lnTo>
                  <a:pt x="156149" y="10531"/>
                </a:lnTo>
                <a:lnTo>
                  <a:pt x="164107" y="9878"/>
                </a:lnTo>
                <a:lnTo>
                  <a:pt x="171317" y="8490"/>
                </a:lnTo>
                <a:lnTo>
                  <a:pt x="178029" y="6612"/>
                </a:lnTo>
                <a:lnTo>
                  <a:pt x="184408" y="4408"/>
                </a:lnTo>
                <a:lnTo>
                  <a:pt x="190566" y="2938"/>
                </a:lnTo>
                <a:lnTo>
                  <a:pt x="196576" y="1959"/>
                </a:lnTo>
                <a:lnTo>
                  <a:pt x="202488" y="1306"/>
                </a:lnTo>
                <a:lnTo>
                  <a:pt x="208334" y="870"/>
                </a:lnTo>
                <a:lnTo>
                  <a:pt x="214137" y="580"/>
                </a:lnTo>
                <a:lnTo>
                  <a:pt x="225664" y="258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3409796" y="3617595"/>
            <a:ext cx="313527" cy="248602"/>
          </a:xfrm>
          <a:custGeom>
            <a:avLst/>
            <a:gdLst/>
            <a:ahLst/>
            <a:cxnLst/>
            <a:rect l="0" t="0" r="0" b="0"/>
            <a:pathLst>
              <a:path w="313527" h="248602">
                <a:moveTo>
                  <a:pt x="56351" y="0"/>
                </a:moveTo>
                <a:lnTo>
                  <a:pt x="47884" y="0"/>
                </a:lnTo>
                <a:lnTo>
                  <a:pt x="52361" y="0"/>
                </a:lnTo>
                <a:lnTo>
                  <a:pt x="53691" y="952"/>
                </a:lnTo>
                <a:lnTo>
                  <a:pt x="54577" y="2540"/>
                </a:lnTo>
                <a:lnTo>
                  <a:pt x="55563" y="6844"/>
                </a:lnTo>
                <a:lnTo>
                  <a:pt x="56000" y="11931"/>
                </a:lnTo>
                <a:lnTo>
                  <a:pt x="56195" y="19908"/>
                </a:lnTo>
                <a:lnTo>
                  <a:pt x="56320" y="40551"/>
                </a:lnTo>
                <a:lnTo>
                  <a:pt x="55378" y="46084"/>
                </a:lnTo>
                <a:lnTo>
                  <a:pt x="53798" y="51677"/>
                </a:lnTo>
                <a:lnTo>
                  <a:pt x="51791" y="57312"/>
                </a:lnTo>
                <a:lnTo>
                  <a:pt x="50454" y="62972"/>
                </a:lnTo>
                <a:lnTo>
                  <a:pt x="49562" y="68652"/>
                </a:lnTo>
                <a:lnTo>
                  <a:pt x="48967" y="74343"/>
                </a:lnTo>
                <a:lnTo>
                  <a:pt x="47618" y="80994"/>
                </a:lnTo>
                <a:lnTo>
                  <a:pt x="45767" y="88286"/>
                </a:lnTo>
                <a:lnTo>
                  <a:pt x="43580" y="96005"/>
                </a:lnTo>
                <a:lnTo>
                  <a:pt x="41170" y="103055"/>
                </a:lnTo>
                <a:lnTo>
                  <a:pt x="38610" y="109661"/>
                </a:lnTo>
                <a:lnTo>
                  <a:pt x="35951" y="115970"/>
                </a:lnTo>
                <a:lnTo>
                  <a:pt x="33226" y="123033"/>
                </a:lnTo>
                <a:lnTo>
                  <a:pt x="27658" y="138501"/>
                </a:lnTo>
                <a:lnTo>
                  <a:pt x="24840" y="145674"/>
                </a:lnTo>
                <a:lnTo>
                  <a:pt x="22009" y="152361"/>
                </a:lnTo>
                <a:lnTo>
                  <a:pt x="19169" y="158724"/>
                </a:lnTo>
                <a:lnTo>
                  <a:pt x="17275" y="164871"/>
                </a:lnTo>
                <a:lnTo>
                  <a:pt x="16013" y="170874"/>
                </a:lnTo>
                <a:lnTo>
                  <a:pt x="15172" y="176781"/>
                </a:lnTo>
                <a:lnTo>
                  <a:pt x="13658" y="182624"/>
                </a:lnTo>
                <a:lnTo>
                  <a:pt x="11697" y="188424"/>
                </a:lnTo>
                <a:lnTo>
                  <a:pt x="9436" y="194196"/>
                </a:lnTo>
                <a:lnTo>
                  <a:pt x="7929" y="198996"/>
                </a:lnTo>
                <a:lnTo>
                  <a:pt x="6925" y="203149"/>
                </a:lnTo>
                <a:lnTo>
                  <a:pt x="5809" y="210303"/>
                </a:lnTo>
                <a:lnTo>
                  <a:pt x="5313" y="216658"/>
                </a:lnTo>
                <a:lnTo>
                  <a:pt x="5092" y="222657"/>
                </a:lnTo>
                <a:lnTo>
                  <a:pt x="5033" y="225590"/>
                </a:lnTo>
                <a:lnTo>
                  <a:pt x="4042" y="228498"/>
                </a:lnTo>
                <a:lnTo>
                  <a:pt x="400" y="234270"/>
                </a:lnTo>
                <a:lnTo>
                  <a:pt x="0" y="237142"/>
                </a:lnTo>
                <a:lnTo>
                  <a:pt x="686" y="240010"/>
                </a:lnTo>
                <a:lnTo>
                  <a:pt x="4668" y="248099"/>
                </a:lnTo>
                <a:lnTo>
                  <a:pt x="11711" y="248503"/>
                </a:lnTo>
                <a:lnTo>
                  <a:pt x="46627" y="248601"/>
                </a:lnTo>
                <a:lnTo>
                  <a:pt x="50821" y="247649"/>
                </a:lnTo>
                <a:lnTo>
                  <a:pt x="58021" y="244051"/>
                </a:lnTo>
                <a:lnTo>
                  <a:pt x="63179" y="242711"/>
                </a:lnTo>
                <a:lnTo>
                  <a:pt x="69476" y="241817"/>
                </a:lnTo>
                <a:lnTo>
                  <a:pt x="76531" y="241221"/>
                </a:lnTo>
                <a:lnTo>
                  <a:pt x="82187" y="239871"/>
                </a:lnTo>
                <a:lnTo>
                  <a:pt x="91012" y="235832"/>
                </a:lnTo>
                <a:lnTo>
                  <a:pt x="96603" y="233421"/>
                </a:lnTo>
                <a:lnTo>
                  <a:pt x="103188" y="230861"/>
                </a:lnTo>
                <a:lnTo>
                  <a:pt x="110436" y="228203"/>
                </a:lnTo>
                <a:lnTo>
                  <a:pt x="117173" y="226430"/>
                </a:lnTo>
                <a:lnTo>
                  <a:pt x="123568" y="225248"/>
                </a:lnTo>
                <a:lnTo>
                  <a:pt x="129738" y="224460"/>
                </a:lnTo>
                <a:lnTo>
                  <a:pt x="136708" y="222983"/>
                </a:lnTo>
                <a:lnTo>
                  <a:pt x="144212" y="221045"/>
                </a:lnTo>
                <a:lnTo>
                  <a:pt x="152073" y="218801"/>
                </a:lnTo>
                <a:lnTo>
                  <a:pt x="159218" y="217305"/>
                </a:lnTo>
                <a:lnTo>
                  <a:pt x="165887" y="216307"/>
                </a:lnTo>
                <a:lnTo>
                  <a:pt x="172237" y="215642"/>
                </a:lnTo>
                <a:lnTo>
                  <a:pt x="179329" y="214246"/>
                </a:lnTo>
                <a:lnTo>
                  <a:pt x="186914" y="212363"/>
                </a:lnTo>
                <a:lnTo>
                  <a:pt x="194828" y="210155"/>
                </a:lnTo>
                <a:lnTo>
                  <a:pt x="202009" y="208683"/>
                </a:lnTo>
                <a:lnTo>
                  <a:pt x="208701" y="207702"/>
                </a:lnTo>
                <a:lnTo>
                  <a:pt x="215068" y="207048"/>
                </a:lnTo>
                <a:lnTo>
                  <a:pt x="221217" y="206612"/>
                </a:lnTo>
                <a:lnTo>
                  <a:pt x="227222" y="206321"/>
                </a:lnTo>
                <a:lnTo>
                  <a:pt x="238974" y="205998"/>
                </a:lnTo>
                <a:lnTo>
                  <a:pt x="250546" y="205854"/>
                </a:lnTo>
                <a:lnTo>
                  <a:pt x="255347" y="206769"/>
                </a:lnTo>
                <a:lnTo>
                  <a:pt x="263221" y="210324"/>
                </a:lnTo>
                <a:lnTo>
                  <a:pt x="272436" y="212540"/>
                </a:lnTo>
                <a:lnTo>
                  <a:pt x="281929" y="213525"/>
                </a:lnTo>
                <a:lnTo>
                  <a:pt x="289323" y="213962"/>
                </a:lnTo>
                <a:lnTo>
                  <a:pt x="298841" y="214209"/>
                </a:lnTo>
                <a:lnTo>
                  <a:pt x="306688" y="214299"/>
                </a:lnTo>
                <a:lnTo>
                  <a:pt x="313526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3637597" y="3574732"/>
            <a:ext cx="17146" cy="565786"/>
          </a:xfrm>
          <a:custGeom>
            <a:avLst/>
            <a:gdLst/>
            <a:ahLst/>
            <a:cxnLst/>
            <a:rect l="0" t="0" r="0" b="0"/>
            <a:pathLst>
              <a:path w="17146" h="565786">
                <a:moveTo>
                  <a:pt x="8573" y="0"/>
                </a:moveTo>
                <a:lnTo>
                  <a:pt x="353" y="0"/>
                </a:lnTo>
                <a:lnTo>
                  <a:pt x="21" y="15575"/>
                </a:lnTo>
                <a:lnTo>
                  <a:pt x="0" y="436801"/>
                </a:lnTo>
                <a:lnTo>
                  <a:pt x="953" y="444553"/>
                </a:lnTo>
                <a:lnTo>
                  <a:pt x="2540" y="451626"/>
                </a:lnTo>
                <a:lnTo>
                  <a:pt x="4551" y="458247"/>
                </a:lnTo>
                <a:lnTo>
                  <a:pt x="5891" y="465518"/>
                </a:lnTo>
                <a:lnTo>
                  <a:pt x="6785" y="473223"/>
                </a:lnTo>
                <a:lnTo>
                  <a:pt x="7381" y="481217"/>
                </a:lnTo>
                <a:lnTo>
                  <a:pt x="7778" y="488451"/>
                </a:lnTo>
                <a:lnTo>
                  <a:pt x="8219" y="501569"/>
                </a:lnTo>
                <a:lnTo>
                  <a:pt x="8526" y="528777"/>
                </a:lnTo>
                <a:lnTo>
                  <a:pt x="8542" y="532541"/>
                </a:lnTo>
                <a:lnTo>
                  <a:pt x="9504" y="536002"/>
                </a:lnTo>
                <a:lnTo>
                  <a:pt x="11098" y="539263"/>
                </a:lnTo>
                <a:lnTo>
                  <a:pt x="13114" y="542388"/>
                </a:lnTo>
                <a:lnTo>
                  <a:pt x="14457" y="545425"/>
                </a:lnTo>
                <a:lnTo>
                  <a:pt x="15354" y="548401"/>
                </a:lnTo>
                <a:lnTo>
                  <a:pt x="15950" y="551339"/>
                </a:lnTo>
                <a:lnTo>
                  <a:pt x="16348" y="554249"/>
                </a:lnTo>
                <a:lnTo>
                  <a:pt x="16791" y="560023"/>
                </a:lnTo>
                <a:lnTo>
                  <a:pt x="17145" y="5657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3826192" y="4071950"/>
            <a:ext cx="25718" cy="34278"/>
          </a:xfrm>
          <a:custGeom>
            <a:avLst/>
            <a:gdLst/>
            <a:ahLst/>
            <a:cxnLst/>
            <a:rect l="0" t="0" r="0" b="0"/>
            <a:pathLst>
              <a:path w="25718" h="34278">
                <a:moveTo>
                  <a:pt x="25717" y="34277"/>
                </a:moveTo>
                <a:lnTo>
                  <a:pt x="8604" y="34277"/>
                </a:lnTo>
                <a:lnTo>
                  <a:pt x="8572" y="0"/>
                </a:lnTo>
                <a:lnTo>
                  <a:pt x="8572" y="4542"/>
                </a:lnTo>
                <a:lnTo>
                  <a:pt x="7620" y="5881"/>
                </a:lnTo>
                <a:lnTo>
                  <a:pt x="6033" y="6774"/>
                </a:lnTo>
                <a:lnTo>
                  <a:pt x="4022" y="7369"/>
                </a:lnTo>
                <a:lnTo>
                  <a:pt x="2681" y="8719"/>
                </a:lnTo>
                <a:lnTo>
                  <a:pt x="1787" y="10570"/>
                </a:lnTo>
                <a:lnTo>
                  <a:pt x="0" y="171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3907054" y="3600450"/>
            <a:ext cx="276201" cy="445221"/>
          </a:xfrm>
          <a:custGeom>
            <a:avLst/>
            <a:gdLst/>
            <a:ahLst/>
            <a:cxnLst/>
            <a:rect l="0" t="0" r="0" b="0"/>
            <a:pathLst>
              <a:path w="276201" h="445221">
                <a:moveTo>
                  <a:pt x="253466" y="0"/>
                </a:moveTo>
                <a:lnTo>
                  <a:pt x="217122" y="0"/>
                </a:lnTo>
                <a:lnTo>
                  <a:pt x="213044" y="952"/>
                </a:lnTo>
                <a:lnTo>
                  <a:pt x="208420" y="2540"/>
                </a:lnTo>
                <a:lnTo>
                  <a:pt x="203433" y="4550"/>
                </a:lnTo>
                <a:lnTo>
                  <a:pt x="198203" y="5891"/>
                </a:lnTo>
                <a:lnTo>
                  <a:pt x="192811" y="6785"/>
                </a:lnTo>
                <a:lnTo>
                  <a:pt x="187312" y="7380"/>
                </a:lnTo>
                <a:lnTo>
                  <a:pt x="180788" y="8730"/>
                </a:lnTo>
                <a:lnTo>
                  <a:pt x="173582" y="10583"/>
                </a:lnTo>
                <a:lnTo>
                  <a:pt x="165920" y="12770"/>
                </a:lnTo>
                <a:lnTo>
                  <a:pt x="158906" y="14228"/>
                </a:lnTo>
                <a:lnTo>
                  <a:pt x="152326" y="15200"/>
                </a:lnTo>
                <a:lnTo>
                  <a:pt x="146034" y="15848"/>
                </a:lnTo>
                <a:lnTo>
                  <a:pt x="139935" y="17233"/>
                </a:lnTo>
                <a:lnTo>
                  <a:pt x="133963" y="19108"/>
                </a:lnTo>
                <a:lnTo>
                  <a:pt x="128077" y="21311"/>
                </a:lnTo>
                <a:lnTo>
                  <a:pt x="121296" y="22780"/>
                </a:lnTo>
                <a:lnTo>
                  <a:pt x="113918" y="23759"/>
                </a:lnTo>
                <a:lnTo>
                  <a:pt x="106141" y="24412"/>
                </a:lnTo>
                <a:lnTo>
                  <a:pt x="99052" y="24847"/>
                </a:lnTo>
                <a:lnTo>
                  <a:pt x="86094" y="25331"/>
                </a:lnTo>
                <a:lnTo>
                  <a:pt x="80925" y="24507"/>
                </a:lnTo>
                <a:lnTo>
                  <a:pt x="72641" y="21052"/>
                </a:lnTo>
                <a:lnTo>
                  <a:pt x="68146" y="19749"/>
                </a:lnTo>
                <a:lnTo>
                  <a:pt x="63244" y="18881"/>
                </a:lnTo>
                <a:lnTo>
                  <a:pt x="58071" y="18302"/>
                </a:lnTo>
                <a:lnTo>
                  <a:pt x="49784" y="17659"/>
                </a:lnTo>
                <a:lnTo>
                  <a:pt x="46240" y="17488"/>
                </a:lnTo>
                <a:lnTo>
                  <a:pt x="42925" y="16421"/>
                </a:lnTo>
                <a:lnTo>
                  <a:pt x="34661" y="11321"/>
                </a:lnTo>
                <a:lnTo>
                  <a:pt x="32395" y="9794"/>
                </a:lnTo>
                <a:lnTo>
                  <a:pt x="28846" y="9115"/>
                </a:lnTo>
                <a:lnTo>
                  <a:pt x="22408" y="8604"/>
                </a:lnTo>
                <a:lnTo>
                  <a:pt x="22061" y="20441"/>
                </a:lnTo>
                <a:lnTo>
                  <a:pt x="22011" y="54512"/>
                </a:lnTo>
                <a:lnTo>
                  <a:pt x="19469" y="67407"/>
                </a:lnTo>
                <a:lnTo>
                  <a:pt x="16118" y="80441"/>
                </a:lnTo>
                <a:lnTo>
                  <a:pt x="15223" y="87917"/>
                </a:lnTo>
                <a:lnTo>
                  <a:pt x="14627" y="95759"/>
                </a:lnTo>
                <a:lnTo>
                  <a:pt x="13278" y="103844"/>
                </a:lnTo>
                <a:lnTo>
                  <a:pt x="11425" y="112092"/>
                </a:lnTo>
                <a:lnTo>
                  <a:pt x="9238" y="120448"/>
                </a:lnTo>
                <a:lnTo>
                  <a:pt x="7779" y="127923"/>
                </a:lnTo>
                <a:lnTo>
                  <a:pt x="6159" y="141309"/>
                </a:lnTo>
                <a:lnTo>
                  <a:pt x="5439" y="153609"/>
                </a:lnTo>
                <a:lnTo>
                  <a:pt x="5247" y="159556"/>
                </a:lnTo>
                <a:lnTo>
                  <a:pt x="2494" y="171243"/>
                </a:lnTo>
                <a:lnTo>
                  <a:pt x="426" y="177027"/>
                </a:lnTo>
                <a:lnTo>
                  <a:pt x="0" y="182788"/>
                </a:lnTo>
                <a:lnTo>
                  <a:pt x="2066" y="194269"/>
                </a:lnTo>
                <a:lnTo>
                  <a:pt x="4035" y="206892"/>
                </a:lnTo>
                <a:lnTo>
                  <a:pt x="4618" y="216665"/>
                </a:lnTo>
                <a:lnTo>
                  <a:pt x="5652" y="218738"/>
                </a:lnTo>
                <a:lnTo>
                  <a:pt x="7294" y="220120"/>
                </a:lnTo>
                <a:lnTo>
                  <a:pt x="9341" y="221041"/>
                </a:lnTo>
                <a:lnTo>
                  <a:pt x="16773" y="226889"/>
                </a:lnTo>
                <a:lnTo>
                  <a:pt x="19471" y="228412"/>
                </a:lnTo>
                <a:lnTo>
                  <a:pt x="25007" y="230104"/>
                </a:lnTo>
                <a:lnTo>
                  <a:pt x="27818" y="229602"/>
                </a:lnTo>
                <a:lnTo>
                  <a:pt x="36323" y="225299"/>
                </a:lnTo>
                <a:lnTo>
                  <a:pt x="42023" y="223958"/>
                </a:lnTo>
                <a:lnTo>
                  <a:pt x="50271" y="220822"/>
                </a:lnTo>
                <a:lnTo>
                  <a:pt x="55137" y="218652"/>
                </a:lnTo>
                <a:lnTo>
                  <a:pt x="65625" y="213701"/>
                </a:lnTo>
                <a:lnTo>
                  <a:pt x="87880" y="202762"/>
                </a:lnTo>
                <a:lnTo>
                  <a:pt x="94497" y="199944"/>
                </a:lnTo>
                <a:lnTo>
                  <a:pt x="101767" y="197113"/>
                </a:lnTo>
                <a:lnTo>
                  <a:pt x="109470" y="194274"/>
                </a:lnTo>
                <a:lnTo>
                  <a:pt x="117464" y="192381"/>
                </a:lnTo>
                <a:lnTo>
                  <a:pt x="125650" y="191118"/>
                </a:lnTo>
                <a:lnTo>
                  <a:pt x="133966" y="190277"/>
                </a:lnTo>
                <a:lnTo>
                  <a:pt x="141414" y="189716"/>
                </a:lnTo>
                <a:lnTo>
                  <a:pt x="148284" y="189343"/>
                </a:lnTo>
                <a:lnTo>
                  <a:pt x="154770" y="189093"/>
                </a:lnTo>
                <a:lnTo>
                  <a:pt x="177550" y="188742"/>
                </a:lnTo>
                <a:lnTo>
                  <a:pt x="185710" y="189645"/>
                </a:lnTo>
                <a:lnTo>
                  <a:pt x="194008" y="191200"/>
                </a:lnTo>
                <a:lnTo>
                  <a:pt x="202397" y="193189"/>
                </a:lnTo>
                <a:lnTo>
                  <a:pt x="209895" y="195468"/>
                </a:lnTo>
                <a:lnTo>
                  <a:pt x="216798" y="197939"/>
                </a:lnTo>
                <a:lnTo>
                  <a:pt x="223306" y="200539"/>
                </a:lnTo>
                <a:lnTo>
                  <a:pt x="229549" y="204178"/>
                </a:lnTo>
                <a:lnTo>
                  <a:pt x="235616" y="208508"/>
                </a:lnTo>
                <a:lnTo>
                  <a:pt x="241566" y="213300"/>
                </a:lnTo>
                <a:lnTo>
                  <a:pt x="246485" y="218400"/>
                </a:lnTo>
                <a:lnTo>
                  <a:pt x="258911" y="234679"/>
                </a:lnTo>
                <a:lnTo>
                  <a:pt x="263763" y="240272"/>
                </a:lnTo>
                <a:lnTo>
                  <a:pt x="268903" y="245907"/>
                </a:lnTo>
                <a:lnTo>
                  <a:pt x="272330" y="252520"/>
                </a:lnTo>
                <a:lnTo>
                  <a:pt x="274614" y="259786"/>
                </a:lnTo>
                <a:lnTo>
                  <a:pt x="276137" y="267488"/>
                </a:lnTo>
                <a:lnTo>
                  <a:pt x="276200" y="276433"/>
                </a:lnTo>
                <a:lnTo>
                  <a:pt x="275289" y="286206"/>
                </a:lnTo>
                <a:lnTo>
                  <a:pt x="273730" y="296531"/>
                </a:lnTo>
                <a:lnTo>
                  <a:pt x="271737" y="306273"/>
                </a:lnTo>
                <a:lnTo>
                  <a:pt x="269457" y="315624"/>
                </a:lnTo>
                <a:lnTo>
                  <a:pt x="266984" y="324716"/>
                </a:lnTo>
                <a:lnTo>
                  <a:pt x="261696" y="342438"/>
                </a:lnTo>
                <a:lnTo>
                  <a:pt x="258952" y="351164"/>
                </a:lnTo>
                <a:lnTo>
                  <a:pt x="254266" y="359840"/>
                </a:lnTo>
                <a:lnTo>
                  <a:pt x="248284" y="368480"/>
                </a:lnTo>
                <a:lnTo>
                  <a:pt x="241439" y="377099"/>
                </a:lnTo>
                <a:lnTo>
                  <a:pt x="234018" y="384749"/>
                </a:lnTo>
                <a:lnTo>
                  <a:pt x="226213" y="391754"/>
                </a:lnTo>
                <a:lnTo>
                  <a:pt x="218152" y="398329"/>
                </a:lnTo>
                <a:lnTo>
                  <a:pt x="210873" y="404618"/>
                </a:lnTo>
                <a:lnTo>
                  <a:pt x="204115" y="410715"/>
                </a:lnTo>
                <a:lnTo>
                  <a:pt x="197705" y="416685"/>
                </a:lnTo>
                <a:lnTo>
                  <a:pt x="190574" y="421617"/>
                </a:lnTo>
                <a:lnTo>
                  <a:pt x="182963" y="425858"/>
                </a:lnTo>
                <a:lnTo>
                  <a:pt x="175032" y="429638"/>
                </a:lnTo>
                <a:lnTo>
                  <a:pt x="166886" y="433110"/>
                </a:lnTo>
                <a:lnTo>
                  <a:pt x="158599" y="436378"/>
                </a:lnTo>
                <a:lnTo>
                  <a:pt x="150216" y="439508"/>
                </a:lnTo>
                <a:lnTo>
                  <a:pt x="142722" y="441595"/>
                </a:lnTo>
                <a:lnTo>
                  <a:pt x="135822" y="442987"/>
                </a:lnTo>
                <a:lnTo>
                  <a:pt x="129316" y="443915"/>
                </a:lnTo>
                <a:lnTo>
                  <a:pt x="123074" y="444533"/>
                </a:lnTo>
                <a:lnTo>
                  <a:pt x="117008" y="444945"/>
                </a:lnTo>
                <a:lnTo>
                  <a:pt x="111059" y="445220"/>
                </a:lnTo>
                <a:lnTo>
                  <a:pt x="105188" y="444451"/>
                </a:lnTo>
                <a:lnTo>
                  <a:pt x="99369" y="442985"/>
                </a:lnTo>
                <a:lnTo>
                  <a:pt x="93585" y="441056"/>
                </a:lnTo>
                <a:lnTo>
                  <a:pt x="87823" y="439770"/>
                </a:lnTo>
                <a:lnTo>
                  <a:pt x="82077" y="438912"/>
                </a:lnTo>
                <a:lnTo>
                  <a:pt x="76342" y="438340"/>
                </a:lnTo>
                <a:lnTo>
                  <a:pt x="71566" y="437007"/>
                </a:lnTo>
                <a:lnTo>
                  <a:pt x="63719" y="432985"/>
                </a:lnTo>
                <a:lnTo>
                  <a:pt x="57056" y="428023"/>
                </a:lnTo>
                <a:lnTo>
                  <a:pt x="53946" y="425366"/>
                </a:lnTo>
                <a:lnTo>
                  <a:pt x="50920" y="423595"/>
                </a:lnTo>
                <a:lnTo>
                  <a:pt x="45018" y="421626"/>
                </a:lnTo>
                <a:lnTo>
                  <a:pt x="39219" y="418212"/>
                </a:lnTo>
                <a:lnTo>
                  <a:pt x="30580" y="4114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Review properties of quadrilaterals</a:t>
            </a:r>
          </a:p>
          <a:p>
            <a:r>
              <a:rPr lang="en-US" dirty="0" smtClean="0"/>
              <a:t>Apply properties of quadrilaterals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Participate appropriately</a:t>
            </a:r>
          </a:p>
          <a:p>
            <a:r>
              <a:rPr lang="en-US" dirty="0" smtClean="0"/>
              <a:t>Practice in writing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Topic due – November 13</a:t>
            </a:r>
          </a:p>
          <a:p>
            <a:pPr>
              <a:buNone/>
            </a:pPr>
            <a:r>
              <a:rPr lang="en-US" dirty="0" smtClean="0"/>
              <a:t>Rough Draft due – November 26</a:t>
            </a:r>
          </a:p>
          <a:p>
            <a:pPr>
              <a:buNone/>
            </a:pPr>
            <a:r>
              <a:rPr lang="en-US" dirty="0" smtClean="0"/>
              <a:t>Final Paper due – December 10</a:t>
            </a:r>
            <a:endParaRPr lang="en-US" dirty="0"/>
          </a:p>
        </p:txBody>
      </p:sp>
      <p:sp>
        <p:nvSpPr>
          <p:cNvPr id="4" name="SMARTPenAnnotation557"/>
          <p:cNvSpPr/>
          <p:nvPr/>
        </p:nvSpPr>
        <p:spPr>
          <a:xfrm>
            <a:off x="5370615" y="2324371"/>
            <a:ext cx="443988" cy="314650"/>
          </a:xfrm>
          <a:custGeom>
            <a:avLst/>
            <a:gdLst/>
            <a:ahLst/>
            <a:cxnLst/>
            <a:rect l="0" t="0" r="0" b="0"/>
            <a:pathLst>
              <a:path w="443988" h="314650">
                <a:moveTo>
                  <a:pt x="75780" y="24493"/>
                </a:moveTo>
                <a:lnTo>
                  <a:pt x="71229" y="24493"/>
                </a:lnTo>
                <a:lnTo>
                  <a:pt x="68936" y="23541"/>
                </a:lnTo>
                <a:lnTo>
                  <a:pt x="60179" y="17113"/>
                </a:lnTo>
                <a:lnTo>
                  <a:pt x="49991" y="16274"/>
                </a:lnTo>
                <a:lnTo>
                  <a:pt x="46204" y="15204"/>
                </a:lnTo>
                <a:lnTo>
                  <a:pt x="35372" y="10099"/>
                </a:lnTo>
                <a:lnTo>
                  <a:pt x="25754" y="8571"/>
                </a:lnTo>
                <a:lnTo>
                  <a:pt x="14179" y="7711"/>
                </a:lnTo>
                <a:lnTo>
                  <a:pt x="11852" y="6638"/>
                </a:lnTo>
                <a:lnTo>
                  <a:pt x="10301" y="4970"/>
                </a:lnTo>
                <a:lnTo>
                  <a:pt x="9267" y="2905"/>
                </a:lnTo>
                <a:lnTo>
                  <a:pt x="7625" y="1529"/>
                </a:lnTo>
                <a:lnTo>
                  <a:pt x="5578" y="611"/>
                </a:lnTo>
                <a:lnTo>
                  <a:pt x="3262" y="0"/>
                </a:lnTo>
                <a:lnTo>
                  <a:pt x="1717" y="544"/>
                </a:lnTo>
                <a:lnTo>
                  <a:pt x="687" y="1860"/>
                </a:lnTo>
                <a:lnTo>
                  <a:pt x="0" y="3689"/>
                </a:lnTo>
                <a:lnTo>
                  <a:pt x="495" y="4909"/>
                </a:lnTo>
                <a:lnTo>
                  <a:pt x="1778" y="5722"/>
                </a:lnTo>
                <a:lnTo>
                  <a:pt x="3585" y="6264"/>
                </a:lnTo>
                <a:lnTo>
                  <a:pt x="4789" y="7578"/>
                </a:lnTo>
                <a:lnTo>
                  <a:pt x="5593" y="9407"/>
                </a:lnTo>
                <a:lnTo>
                  <a:pt x="6128" y="11578"/>
                </a:lnTo>
                <a:lnTo>
                  <a:pt x="7438" y="13026"/>
                </a:lnTo>
                <a:lnTo>
                  <a:pt x="9263" y="13991"/>
                </a:lnTo>
                <a:lnTo>
                  <a:pt x="18924" y="17889"/>
                </a:lnTo>
                <a:lnTo>
                  <a:pt x="27650" y="22511"/>
                </a:lnTo>
                <a:lnTo>
                  <a:pt x="38871" y="31420"/>
                </a:lnTo>
                <a:lnTo>
                  <a:pt x="48581" y="40590"/>
                </a:lnTo>
                <a:lnTo>
                  <a:pt x="64757" y="56462"/>
                </a:lnTo>
                <a:lnTo>
                  <a:pt x="75961" y="65054"/>
                </a:lnTo>
                <a:lnTo>
                  <a:pt x="81616" y="68679"/>
                </a:lnTo>
                <a:lnTo>
                  <a:pt x="87290" y="73953"/>
                </a:lnTo>
                <a:lnTo>
                  <a:pt x="92979" y="80326"/>
                </a:lnTo>
                <a:lnTo>
                  <a:pt x="98675" y="87433"/>
                </a:lnTo>
                <a:lnTo>
                  <a:pt x="105331" y="94076"/>
                </a:lnTo>
                <a:lnTo>
                  <a:pt x="112625" y="100409"/>
                </a:lnTo>
                <a:lnTo>
                  <a:pt x="120346" y="106536"/>
                </a:lnTo>
                <a:lnTo>
                  <a:pt x="128350" y="112526"/>
                </a:lnTo>
                <a:lnTo>
                  <a:pt x="144865" y="124262"/>
                </a:lnTo>
                <a:lnTo>
                  <a:pt x="170227" y="141579"/>
                </a:lnTo>
                <a:lnTo>
                  <a:pt x="177797" y="147318"/>
                </a:lnTo>
                <a:lnTo>
                  <a:pt x="184749" y="153049"/>
                </a:lnTo>
                <a:lnTo>
                  <a:pt x="191288" y="158775"/>
                </a:lnTo>
                <a:lnTo>
                  <a:pt x="198505" y="164497"/>
                </a:lnTo>
                <a:lnTo>
                  <a:pt x="206174" y="170217"/>
                </a:lnTo>
                <a:lnTo>
                  <a:pt x="214144" y="175935"/>
                </a:lnTo>
                <a:lnTo>
                  <a:pt x="223268" y="181652"/>
                </a:lnTo>
                <a:lnTo>
                  <a:pt x="233160" y="187368"/>
                </a:lnTo>
                <a:lnTo>
                  <a:pt x="243565" y="193084"/>
                </a:lnTo>
                <a:lnTo>
                  <a:pt x="253359" y="198800"/>
                </a:lnTo>
                <a:lnTo>
                  <a:pt x="271861" y="210231"/>
                </a:lnTo>
                <a:lnTo>
                  <a:pt x="298343" y="227376"/>
                </a:lnTo>
                <a:lnTo>
                  <a:pt x="306070" y="233091"/>
                </a:lnTo>
                <a:lnTo>
                  <a:pt x="313126" y="238806"/>
                </a:lnTo>
                <a:lnTo>
                  <a:pt x="319736" y="244521"/>
                </a:lnTo>
                <a:lnTo>
                  <a:pt x="327000" y="250236"/>
                </a:lnTo>
                <a:lnTo>
                  <a:pt x="334699" y="255951"/>
                </a:lnTo>
                <a:lnTo>
                  <a:pt x="342691" y="261666"/>
                </a:lnTo>
                <a:lnTo>
                  <a:pt x="349923" y="266429"/>
                </a:lnTo>
                <a:lnTo>
                  <a:pt x="363038" y="274260"/>
                </a:lnTo>
                <a:lnTo>
                  <a:pt x="375218" y="280916"/>
                </a:lnTo>
                <a:lnTo>
                  <a:pt x="398558" y="292950"/>
                </a:lnTo>
                <a:lnTo>
                  <a:pt x="410055" y="296208"/>
                </a:lnTo>
                <a:lnTo>
                  <a:pt x="415787" y="297076"/>
                </a:lnTo>
                <a:lnTo>
                  <a:pt x="424697" y="300581"/>
                </a:lnTo>
                <a:lnTo>
                  <a:pt x="435312" y="307442"/>
                </a:lnTo>
                <a:lnTo>
                  <a:pt x="443013" y="314649"/>
                </a:lnTo>
                <a:lnTo>
                  <a:pt x="443474" y="314133"/>
                </a:lnTo>
                <a:lnTo>
                  <a:pt x="443987" y="311020"/>
                </a:lnTo>
                <a:lnTo>
                  <a:pt x="443171" y="309809"/>
                </a:lnTo>
                <a:lnTo>
                  <a:pt x="441675" y="309001"/>
                </a:lnTo>
                <a:lnTo>
                  <a:pt x="435825" y="3073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58"/>
          <p:cNvSpPr/>
          <p:nvPr/>
        </p:nvSpPr>
        <p:spPr>
          <a:xfrm>
            <a:off x="5420677" y="2331765"/>
            <a:ext cx="452955" cy="342856"/>
          </a:xfrm>
          <a:custGeom>
            <a:avLst/>
            <a:gdLst/>
            <a:ahLst/>
            <a:cxnLst/>
            <a:rect l="0" t="0" r="0" b="0"/>
            <a:pathLst>
              <a:path w="452955" h="342856">
                <a:moveTo>
                  <a:pt x="0" y="342855"/>
                </a:moveTo>
                <a:lnTo>
                  <a:pt x="0" y="322381"/>
                </a:lnTo>
                <a:lnTo>
                  <a:pt x="953" y="319681"/>
                </a:lnTo>
                <a:lnTo>
                  <a:pt x="4551" y="314140"/>
                </a:lnTo>
                <a:lnTo>
                  <a:pt x="11865" y="308503"/>
                </a:lnTo>
                <a:lnTo>
                  <a:pt x="21466" y="301870"/>
                </a:lnTo>
                <a:lnTo>
                  <a:pt x="32083" y="292572"/>
                </a:lnTo>
                <a:lnTo>
                  <a:pt x="43152" y="282089"/>
                </a:lnTo>
                <a:lnTo>
                  <a:pt x="70331" y="255286"/>
                </a:lnTo>
                <a:lnTo>
                  <a:pt x="79272" y="248281"/>
                </a:lnTo>
                <a:lnTo>
                  <a:pt x="89043" y="241706"/>
                </a:lnTo>
                <a:lnTo>
                  <a:pt x="99367" y="235417"/>
                </a:lnTo>
                <a:lnTo>
                  <a:pt x="110060" y="227414"/>
                </a:lnTo>
                <a:lnTo>
                  <a:pt x="120998" y="218269"/>
                </a:lnTo>
                <a:lnTo>
                  <a:pt x="132100" y="208363"/>
                </a:lnTo>
                <a:lnTo>
                  <a:pt x="144264" y="198901"/>
                </a:lnTo>
                <a:lnTo>
                  <a:pt x="157136" y="189735"/>
                </a:lnTo>
                <a:lnTo>
                  <a:pt x="170480" y="180768"/>
                </a:lnTo>
                <a:lnTo>
                  <a:pt x="198007" y="163183"/>
                </a:lnTo>
                <a:lnTo>
                  <a:pt x="212014" y="154494"/>
                </a:lnTo>
                <a:lnTo>
                  <a:pt x="225163" y="145843"/>
                </a:lnTo>
                <a:lnTo>
                  <a:pt x="249933" y="128612"/>
                </a:lnTo>
                <a:lnTo>
                  <a:pt x="285297" y="102845"/>
                </a:lnTo>
                <a:lnTo>
                  <a:pt x="296878" y="95219"/>
                </a:lnTo>
                <a:lnTo>
                  <a:pt x="308409" y="88229"/>
                </a:lnTo>
                <a:lnTo>
                  <a:pt x="319906" y="81664"/>
                </a:lnTo>
                <a:lnTo>
                  <a:pt x="331381" y="74430"/>
                </a:lnTo>
                <a:lnTo>
                  <a:pt x="342840" y="66750"/>
                </a:lnTo>
                <a:lnTo>
                  <a:pt x="384057" y="38443"/>
                </a:lnTo>
                <a:lnTo>
                  <a:pt x="392246" y="33233"/>
                </a:lnTo>
                <a:lnTo>
                  <a:pt x="399609" y="28808"/>
                </a:lnTo>
                <a:lnTo>
                  <a:pt x="412872" y="21351"/>
                </a:lnTo>
                <a:lnTo>
                  <a:pt x="425116" y="14861"/>
                </a:lnTo>
                <a:lnTo>
                  <a:pt x="438169" y="5853"/>
                </a:lnTo>
                <a:lnTo>
                  <a:pt x="443518" y="1702"/>
                </a:lnTo>
                <a:lnTo>
                  <a:pt x="447309" y="731"/>
                </a:lnTo>
                <a:lnTo>
                  <a:pt x="452954" y="108"/>
                </a:lnTo>
                <a:lnTo>
                  <a:pt x="449380" y="0"/>
                </a:lnTo>
                <a:lnTo>
                  <a:pt x="448177" y="937"/>
                </a:lnTo>
                <a:lnTo>
                  <a:pt x="447375" y="2515"/>
                </a:lnTo>
                <a:lnTo>
                  <a:pt x="446840" y="4519"/>
                </a:lnTo>
                <a:lnTo>
                  <a:pt x="445531" y="5855"/>
                </a:lnTo>
                <a:lnTo>
                  <a:pt x="443705" y="6746"/>
                </a:lnTo>
                <a:lnTo>
                  <a:pt x="441536" y="7340"/>
                </a:lnTo>
                <a:lnTo>
                  <a:pt x="436586" y="10539"/>
                </a:lnTo>
                <a:lnTo>
                  <a:pt x="428625" y="170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59"/>
          <p:cNvSpPr/>
          <p:nvPr/>
        </p:nvSpPr>
        <p:spPr>
          <a:xfrm>
            <a:off x="6106512" y="2331732"/>
            <a:ext cx="222851" cy="325744"/>
          </a:xfrm>
          <a:custGeom>
            <a:avLst/>
            <a:gdLst/>
            <a:ahLst/>
            <a:cxnLst/>
            <a:rect l="0" t="0" r="0" b="0"/>
            <a:pathLst>
              <a:path w="222851" h="325744">
                <a:moveTo>
                  <a:pt x="59972" y="42850"/>
                </a:moveTo>
                <a:lnTo>
                  <a:pt x="59972" y="38299"/>
                </a:lnTo>
                <a:lnTo>
                  <a:pt x="60925" y="36006"/>
                </a:lnTo>
                <a:lnTo>
                  <a:pt x="67354" y="27250"/>
                </a:lnTo>
                <a:lnTo>
                  <a:pt x="72743" y="21612"/>
                </a:lnTo>
                <a:lnTo>
                  <a:pt x="88666" y="5594"/>
                </a:lnTo>
                <a:lnTo>
                  <a:pt x="91484" y="3725"/>
                </a:lnTo>
                <a:lnTo>
                  <a:pt x="97155" y="1649"/>
                </a:lnTo>
                <a:lnTo>
                  <a:pt x="102851" y="726"/>
                </a:lnTo>
                <a:lnTo>
                  <a:pt x="108557" y="316"/>
                </a:lnTo>
                <a:lnTo>
                  <a:pt x="114268" y="133"/>
                </a:lnTo>
                <a:lnTo>
                  <a:pt x="138792" y="0"/>
                </a:lnTo>
                <a:lnTo>
                  <a:pt x="142998" y="949"/>
                </a:lnTo>
                <a:lnTo>
                  <a:pt x="147708" y="2533"/>
                </a:lnTo>
                <a:lnTo>
                  <a:pt x="152753" y="4542"/>
                </a:lnTo>
                <a:lnTo>
                  <a:pt x="157069" y="6834"/>
                </a:lnTo>
                <a:lnTo>
                  <a:pt x="160898" y="9314"/>
                </a:lnTo>
                <a:lnTo>
                  <a:pt x="164404" y="11920"/>
                </a:lnTo>
                <a:lnTo>
                  <a:pt x="170839" y="14816"/>
                </a:lnTo>
                <a:lnTo>
                  <a:pt x="173889" y="15588"/>
                </a:lnTo>
                <a:lnTo>
                  <a:pt x="176875" y="18008"/>
                </a:lnTo>
                <a:lnTo>
                  <a:pt x="182731" y="25777"/>
                </a:lnTo>
                <a:lnTo>
                  <a:pt x="188510" y="33039"/>
                </a:lnTo>
                <a:lnTo>
                  <a:pt x="194253" y="40395"/>
                </a:lnTo>
                <a:lnTo>
                  <a:pt x="199980" y="50014"/>
                </a:lnTo>
                <a:lnTo>
                  <a:pt x="205701" y="60639"/>
                </a:lnTo>
                <a:lnTo>
                  <a:pt x="208560" y="66139"/>
                </a:lnTo>
                <a:lnTo>
                  <a:pt x="210466" y="71711"/>
                </a:lnTo>
                <a:lnTo>
                  <a:pt x="211736" y="77331"/>
                </a:lnTo>
                <a:lnTo>
                  <a:pt x="212583" y="82982"/>
                </a:lnTo>
                <a:lnTo>
                  <a:pt x="213148" y="88655"/>
                </a:lnTo>
                <a:lnTo>
                  <a:pt x="213525" y="94342"/>
                </a:lnTo>
                <a:lnTo>
                  <a:pt x="213776" y="100038"/>
                </a:lnTo>
                <a:lnTo>
                  <a:pt x="214055" y="111447"/>
                </a:lnTo>
                <a:lnTo>
                  <a:pt x="214129" y="117156"/>
                </a:lnTo>
                <a:lnTo>
                  <a:pt x="213226" y="122867"/>
                </a:lnTo>
                <a:lnTo>
                  <a:pt x="211671" y="128580"/>
                </a:lnTo>
                <a:lnTo>
                  <a:pt x="209683" y="134293"/>
                </a:lnTo>
                <a:lnTo>
                  <a:pt x="208357" y="140007"/>
                </a:lnTo>
                <a:lnTo>
                  <a:pt x="207473" y="145722"/>
                </a:lnTo>
                <a:lnTo>
                  <a:pt x="206884" y="151436"/>
                </a:lnTo>
                <a:lnTo>
                  <a:pt x="204586" y="157151"/>
                </a:lnTo>
                <a:lnTo>
                  <a:pt x="201149" y="162866"/>
                </a:lnTo>
                <a:lnTo>
                  <a:pt x="196952" y="168580"/>
                </a:lnTo>
                <a:lnTo>
                  <a:pt x="193203" y="174295"/>
                </a:lnTo>
                <a:lnTo>
                  <a:pt x="189750" y="180010"/>
                </a:lnTo>
                <a:lnTo>
                  <a:pt x="186496" y="185725"/>
                </a:lnTo>
                <a:lnTo>
                  <a:pt x="182421" y="191440"/>
                </a:lnTo>
                <a:lnTo>
                  <a:pt x="177800" y="197155"/>
                </a:lnTo>
                <a:lnTo>
                  <a:pt x="172814" y="202870"/>
                </a:lnTo>
                <a:lnTo>
                  <a:pt x="167586" y="208585"/>
                </a:lnTo>
                <a:lnTo>
                  <a:pt x="152077" y="224778"/>
                </a:lnTo>
                <a:lnTo>
                  <a:pt x="134731" y="242373"/>
                </a:lnTo>
                <a:lnTo>
                  <a:pt x="130767" y="245398"/>
                </a:lnTo>
                <a:lnTo>
                  <a:pt x="126219" y="248367"/>
                </a:lnTo>
                <a:lnTo>
                  <a:pt x="121282" y="251299"/>
                </a:lnTo>
                <a:lnTo>
                  <a:pt x="116085" y="253254"/>
                </a:lnTo>
                <a:lnTo>
                  <a:pt x="110716" y="254557"/>
                </a:lnTo>
                <a:lnTo>
                  <a:pt x="105231" y="255425"/>
                </a:lnTo>
                <a:lnTo>
                  <a:pt x="99670" y="256957"/>
                </a:lnTo>
                <a:lnTo>
                  <a:pt x="94058" y="258930"/>
                </a:lnTo>
                <a:lnTo>
                  <a:pt x="88411" y="261199"/>
                </a:lnTo>
                <a:lnTo>
                  <a:pt x="82741" y="262711"/>
                </a:lnTo>
                <a:lnTo>
                  <a:pt x="77057" y="263719"/>
                </a:lnTo>
                <a:lnTo>
                  <a:pt x="71362" y="264391"/>
                </a:lnTo>
                <a:lnTo>
                  <a:pt x="66613" y="264839"/>
                </a:lnTo>
                <a:lnTo>
                  <a:pt x="62494" y="265138"/>
                </a:lnTo>
                <a:lnTo>
                  <a:pt x="58796" y="265337"/>
                </a:lnTo>
                <a:lnTo>
                  <a:pt x="52147" y="265558"/>
                </a:lnTo>
                <a:lnTo>
                  <a:pt x="49041" y="265617"/>
                </a:lnTo>
                <a:lnTo>
                  <a:pt x="45065" y="264704"/>
                </a:lnTo>
                <a:lnTo>
                  <a:pt x="40509" y="263143"/>
                </a:lnTo>
                <a:lnTo>
                  <a:pt x="35567" y="261149"/>
                </a:lnTo>
                <a:lnTo>
                  <a:pt x="31320" y="258868"/>
                </a:lnTo>
                <a:lnTo>
                  <a:pt x="27536" y="256394"/>
                </a:lnTo>
                <a:lnTo>
                  <a:pt x="24061" y="253793"/>
                </a:lnTo>
                <a:lnTo>
                  <a:pt x="17659" y="250902"/>
                </a:lnTo>
                <a:lnTo>
                  <a:pt x="14619" y="250132"/>
                </a:lnTo>
                <a:lnTo>
                  <a:pt x="12592" y="248665"/>
                </a:lnTo>
                <a:lnTo>
                  <a:pt x="11240" y="246735"/>
                </a:lnTo>
                <a:lnTo>
                  <a:pt x="10339" y="244496"/>
                </a:lnTo>
                <a:lnTo>
                  <a:pt x="8786" y="243003"/>
                </a:lnTo>
                <a:lnTo>
                  <a:pt x="6798" y="242008"/>
                </a:lnTo>
                <a:lnTo>
                  <a:pt x="4521" y="241344"/>
                </a:lnTo>
                <a:lnTo>
                  <a:pt x="3002" y="239950"/>
                </a:lnTo>
                <a:lnTo>
                  <a:pt x="1990" y="238067"/>
                </a:lnTo>
                <a:lnTo>
                  <a:pt x="365" y="232753"/>
                </a:lnTo>
                <a:lnTo>
                  <a:pt x="44" y="224860"/>
                </a:lnTo>
                <a:lnTo>
                  <a:pt x="0" y="219628"/>
                </a:lnTo>
                <a:lnTo>
                  <a:pt x="941" y="217852"/>
                </a:lnTo>
                <a:lnTo>
                  <a:pt x="2520" y="216668"/>
                </a:lnTo>
                <a:lnTo>
                  <a:pt x="4527" y="215879"/>
                </a:lnTo>
                <a:lnTo>
                  <a:pt x="9294" y="212462"/>
                </a:lnTo>
                <a:lnTo>
                  <a:pt x="11900" y="210217"/>
                </a:lnTo>
                <a:lnTo>
                  <a:pt x="14589" y="208721"/>
                </a:lnTo>
                <a:lnTo>
                  <a:pt x="23877" y="205662"/>
                </a:lnTo>
                <a:lnTo>
                  <a:pt x="28289" y="203779"/>
                </a:lnTo>
                <a:lnTo>
                  <a:pt x="33135" y="201571"/>
                </a:lnTo>
                <a:lnTo>
                  <a:pt x="37318" y="201051"/>
                </a:lnTo>
                <a:lnTo>
                  <a:pt x="41060" y="201658"/>
                </a:lnTo>
                <a:lnTo>
                  <a:pt x="44507" y="203014"/>
                </a:lnTo>
                <a:lnTo>
                  <a:pt x="48709" y="203919"/>
                </a:lnTo>
                <a:lnTo>
                  <a:pt x="53417" y="204522"/>
                </a:lnTo>
                <a:lnTo>
                  <a:pt x="58459" y="204924"/>
                </a:lnTo>
                <a:lnTo>
                  <a:pt x="63726" y="205192"/>
                </a:lnTo>
                <a:lnTo>
                  <a:pt x="74658" y="205489"/>
                </a:lnTo>
                <a:lnTo>
                  <a:pt x="80240" y="206521"/>
                </a:lnTo>
                <a:lnTo>
                  <a:pt x="85867" y="208161"/>
                </a:lnTo>
                <a:lnTo>
                  <a:pt x="98151" y="212524"/>
                </a:lnTo>
                <a:lnTo>
                  <a:pt x="113136" y="217638"/>
                </a:lnTo>
                <a:lnTo>
                  <a:pt x="119227" y="220335"/>
                </a:lnTo>
                <a:lnTo>
                  <a:pt x="124241" y="223086"/>
                </a:lnTo>
                <a:lnTo>
                  <a:pt x="128536" y="225872"/>
                </a:lnTo>
                <a:lnTo>
                  <a:pt x="133304" y="229635"/>
                </a:lnTo>
                <a:lnTo>
                  <a:pt x="138388" y="234048"/>
                </a:lnTo>
                <a:lnTo>
                  <a:pt x="143682" y="238895"/>
                </a:lnTo>
                <a:lnTo>
                  <a:pt x="149116" y="243080"/>
                </a:lnTo>
                <a:lnTo>
                  <a:pt x="154644" y="246822"/>
                </a:lnTo>
                <a:lnTo>
                  <a:pt x="160234" y="250268"/>
                </a:lnTo>
                <a:lnTo>
                  <a:pt x="164914" y="253519"/>
                </a:lnTo>
                <a:lnTo>
                  <a:pt x="168986" y="256639"/>
                </a:lnTo>
                <a:lnTo>
                  <a:pt x="172653" y="259671"/>
                </a:lnTo>
                <a:lnTo>
                  <a:pt x="179268" y="268120"/>
                </a:lnTo>
                <a:lnTo>
                  <a:pt x="185383" y="277272"/>
                </a:lnTo>
                <a:lnTo>
                  <a:pt x="191276" y="284515"/>
                </a:lnTo>
                <a:lnTo>
                  <a:pt x="197070" y="290909"/>
                </a:lnTo>
                <a:lnTo>
                  <a:pt x="199948" y="293948"/>
                </a:lnTo>
                <a:lnTo>
                  <a:pt x="201867" y="296926"/>
                </a:lnTo>
                <a:lnTo>
                  <a:pt x="203999" y="302775"/>
                </a:lnTo>
                <a:lnTo>
                  <a:pt x="205520" y="304716"/>
                </a:lnTo>
                <a:lnTo>
                  <a:pt x="207487" y="306010"/>
                </a:lnTo>
                <a:lnTo>
                  <a:pt x="209750" y="306873"/>
                </a:lnTo>
                <a:lnTo>
                  <a:pt x="214806" y="310371"/>
                </a:lnTo>
                <a:lnTo>
                  <a:pt x="217487" y="312637"/>
                </a:lnTo>
                <a:lnTo>
                  <a:pt x="219275" y="315101"/>
                </a:lnTo>
                <a:lnTo>
                  <a:pt x="222641" y="325036"/>
                </a:lnTo>
                <a:lnTo>
                  <a:pt x="222850" y="3257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60"/>
          <p:cNvSpPr/>
          <p:nvPr/>
        </p:nvSpPr>
        <p:spPr>
          <a:xfrm>
            <a:off x="6423694" y="2348867"/>
            <a:ext cx="248569" cy="128554"/>
          </a:xfrm>
          <a:custGeom>
            <a:avLst/>
            <a:gdLst/>
            <a:ahLst/>
            <a:cxnLst/>
            <a:rect l="0" t="0" r="0" b="0"/>
            <a:pathLst>
              <a:path w="248569" h="128554">
                <a:moveTo>
                  <a:pt x="51401" y="8570"/>
                </a:moveTo>
                <a:lnTo>
                  <a:pt x="51401" y="7"/>
                </a:lnTo>
                <a:lnTo>
                  <a:pt x="55951" y="0"/>
                </a:lnTo>
                <a:lnTo>
                  <a:pt x="57292" y="952"/>
                </a:lnTo>
                <a:lnTo>
                  <a:pt x="58186" y="2539"/>
                </a:lnTo>
                <a:lnTo>
                  <a:pt x="58782" y="4549"/>
                </a:lnTo>
                <a:lnTo>
                  <a:pt x="59179" y="6842"/>
                </a:lnTo>
                <a:lnTo>
                  <a:pt x="59443" y="9323"/>
                </a:lnTo>
                <a:lnTo>
                  <a:pt x="59868" y="15598"/>
                </a:lnTo>
                <a:lnTo>
                  <a:pt x="58951" y="18018"/>
                </a:lnTo>
                <a:lnTo>
                  <a:pt x="57387" y="21536"/>
                </a:lnTo>
                <a:lnTo>
                  <a:pt x="55391" y="25786"/>
                </a:lnTo>
                <a:lnTo>
                  <a:pt x="54061" y="29573"/>
                </a:lnTo>
                <a:lnTo>
                  <a:pt x="53174" y="33049"/>
                </a:lnTo>
                <a:lnTo>
                  <a:pt x="52583" y="36319"/>
                </a:lnTo>
                <a:lnTo>
                  <a:pt x="51236" y="39452"/>
                </a:lnTo>
                <a:lnTo>
                  <a:pt x="49386" y="42493"/>
                </a:lnTo>
                <a:lnTo>
                  <a:pt x="47200" y="45473"/>
                </a:lnTo>
                <a:lnTo>
                  <a:pt x="44790" y="48412"/>
                </a:lnTo>
                <a:lnTo>
                  <a:pt x="42231" y="51324"/>
                </a:lnTo>
                <a:lnTo>
                  <a:pt x="39573" y="54218"/>
                </a:lnTo>
                <a:lnTo>
                  <a:pt x="36848" y="58052"/>
                </a:lnTo>
                <a:lnTo>
                  <a:pt x="34079" y="62513"/>
                </a:lnTo>
                <a:lnTo>
                  <a:pt x="31280" y="67392"/>
                </a:lnTo>
                <a:lnTo>
                  <a:pt x="29415" y="71597"/>
                </a:lnTo>
                <a:lnTo>
                  <a:pt x="28171" y="75353"/>
                </a:lnTo>
                <a:lnTo>
                  <a:pt x="27342" y="78810"/>
                </a:lnTo>
                <a:lnTo>
                  <a:pt x="25836" y="81114"/>
                </a:lnTo>
                <a:lnTo>
                  <a:pt x="23880" y="82650"/>
                </a:lnTo>
                <a:lnTo>
                  <a:pt x="21624" y="83674"/>
                </a:lnTo>
                <a:lnTo>
                  <a:pt x="16576" y="87352"/>
                </a:lnTo>
                <a:lnTo>
                  <a:pt x="13897" y="89667"/>
                </a:lnTo>
                <a:lnTo>
                  <a:pt x="12111" y="92162"/>
                </a:lnTo>
                <a:lnTo>
                  <a:pt x="10920" y="94778"/>
                </a:lnTo>
                <a:lnTo>
                  <a:pt x="10126" y="97475"/>
                </a:lnTo>
                <a:lnTo>
                  <a:pt x="8644" y="99272"/>
                </a:lnTo>
                <a:lnTo>
                  <a:pt x="6704" y="100471"/>
                </a:lnTo>
                <a:lnTo>
                  <a:pt x="4458" y="101270"/>
                </a:lnTo>
                <a:lnTo>
                  <a:pt x="2961" y="102755"/>
                </a:lnTo>
                <a:lnTo>
                  <a:pt x="1962" y="104697"/>
                </a:lnTo>
                <a:lnTo>
                  <a:pt x="360" y="110108"/>
                </a:lnTo>
                <a:lnTo>
                  <a:pt x="141" y="113388"/>
                </a:lnTo>
                <a:lnTo>
                  <a:pt x="0" y="118704"/>
                </a:lnTo>
                <a:lnTo>
                  <a:pt x="941" y="119140"/>
                </a:lnTo>
                <a:lnTo>
                  <a:pt x="4527" y="119625"/>
                </a:lnTo>
                <a:lnTo>
                  <a:pt x="5864" y="120707"/>
                </a:lnTo>
                <a:lnTo>
                  <a:pt x="6755" y="122380"/>
                </a:lnTo>
                <a:lnTo>
                  <a:pt x="7350" y="124449"/>
                </a:lnTo>
                <a:lnTo>
                  <a:pt x="8698" y="125827"/>
                </a:lnTo>
                <a:lnTo>
                  <a:pt x="10550" y="126747"/>
                </a:lnTo>
                <a:lnTo>
                  <a:pt x="15147" y="127768"/>
                </a:lnTo>
                <a:lnTo>
                  <a:pt x="20366" y="128222"/>
                </a:lnTo>
                <a:lnTo>
                  <a:pt x="25860" y="128424"/>
                </a:lnTo>
                <a:lnTo>
                  <a:pt x="36848" y="128537"/>
                </a:lnTo>
                <a:lnTo>
                  <a:pt x="41699" y="128553"/>
                </a:lnTo>
                <a:lnTo>
                  <a:pt x="46838" y="127611"/>
                </a:lnTo>
                <a:lnTo>
                  <a:pt x="52169" y="126031"/>
                </a:lnTo>
                <a:lnTo>
                  <a:pt x="57628" y="124025"/>
                </a:lnTo>
                <a:lnTo>
                  <a:pt x="64125" y="122687"/>
                </a:lnTo>
                <a:lnTo>
                  <a:pt x="71313" y="121796"/>
                </a:lnTo>
                <a:lnTo>
                  <a:pt x="78964" y="121201"/>
                </a:lnTo>
                <a:lnTo>
                  <a:pt x="85969" y="120805"/>
                </a:lnTo>
                <a:lnTo>
                  <a:pt x="98831" y="120365"/>
                </a:lnTo>
                <a:lnTo>
                  <a:pt x="116783" y="120117"/>
                </a:lnTo>
                <a:lnTo>
                  <a:pt x="123564" y="119130"/>
                </a:lnTo>
                <a:lnTo>
                  <a:pt x="130942" y="117519"/>
                </a:lnTo>
                <a:lnTo>
                  <a:pt x="138718" y="115493"/>
                </a:lnTo>
                <a:lnTo>
                  <a:pt x="145808" y="114142"/>
                </a:lnTo>
                <a:lnTo>
                  <a:pt x="152439" y="113241"/>
                </a:lnTo>
                <a:lnTo>
                  <a:pt x="158764" y="112641"/>
                </a:lnTo>
                <a:lnTo>
                  <a:pt x="164886" y="112241"/>
                </a:lnTo>
                <a:lnTo>
                  <a:pt x="170873" y="111974"/>
                </a:lnTo>
                <a:lnTo>
                  <a:pt x="182604" y="111677"/>
                </a:lnTo>
                <a:lnTo>
                  <a:pt x="194168" y="111545"/>
                </a:lnTo>
                <a:lnTo>
                  <a:pt x="198966" y="112463"/>
                </a:lnTo>
                <a:lnTo>
                  <a:pt x="203118" y="114027"/>
                </a:lnTo>
                <a:lnTo>
                  <a:pt x="210270" y="117352"/>
                </a:lnTo>
                <a:lnTo>
                  <a:pt x="216625" y="118830"/>
                </a:lnTo>
                <a:lnTo>
                  <a:pt x="222623" y="119487"/>
                </a:lnTo>
                <a:lnTo>
                  <a:pt x="228465" y="119779"/>
                </a:lnTo>
                <a:lnTo>
                  <a:pt x="234236" y="119909"/>
                </a:lnTo>
                <a:lnTo>
                  <a:pt x="248568" y="1200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61"/>
          <p:cNvSpPr/>
          <p:nvPr/>
        </p:nvSpPr>
        <p:spPr>
          <a:xfrm>
            <a:off x="6586546" y="2331751"/>
            <a:ext cx="34282" cy="334297"/>
          </a:xfrm>
          <a:custGeom>
            <a:avLst/>
            <a:gdLst/>
            <a:ahLst/>
            <a:cxnLst/>
            <a:rect l="0" t="0" r="0" b="0"/>
            <a:pathLst>
              <a:path w="34282" h="334297">
                <a:moveTo>
                  <a:pt x="8563" y="8541"/>
                </a:moveTo>
                <a:lnTo>
                  <a:pt x="8563" y="3990"/>
                </a:lnTo>
                <a:lnTo>
                  <a:pt x="7611" y="2650"/>
                </a:lnTo>
                <a:lnTo>
                  <a:pt x="6024" y="1756"/>
                </a:lnTo>
                <a:lnTo>
                  <a:pt x="96" y="0"/>
                </a:lnTo>
                <a:lnTo>
                  <a:pt x="0" y="7352"/>
                </a:lnTo>
                <a:lnTo>
                  <a:pt x="950" y="9653"/>
                </a:lnTo>
                <a:lnTo>
                  <a:pt x="2536" y="13093"/>
                </a:lnTo>
                <a:lnTo>
                  <a:pt x="4545" y="17290"/>
                </a:lnTo>
                <a:lnTo>
                  <a:pt x="5884" y="21994"/>
                </a:lnTo>
                <a:lnTo>
                  <a:pt x="6777" y="27035"/>
                </a:lnTo>
                <a:lnTo>
                  <a:pt x="7373" y="32300"/>
                </a:lnTo>
                <a:lnTo>
                  <a:pt x="7770" y="37715"/>
                </a:lnTo>
                <a:lnTo>
                  <a:pt x="8035" y="43230"/>
                </a:lnTo>
                <a:lnTo>
                  <a:pt x="8328" y="54439"/>
                </a:lnTo>
                <a:lnTo>
                  <a:pt x="8459" y="65770"/>
                </a:lnTo>
                <a:lnTo>
                  <a:pt x="9446" y="71459"/>
                </a:lnTo>
                <a:lnTo>
                  <a:pt x="11057" y="77156"/>
                </a:lnTo>
                <a:lnTo>
                  <a:pt x="13084" y="82859"/>
                </a:lnTo>
                <a:lnTo>
                  <a:pt x="14434" y="89519"/>
                </a:lnTo>
                <a:lnTo>
                  <a:pt x="15335" y="96817"/>
                </a:lnTo>
                <a:lnTo>
                  <a:pt x="15936" y="104539"/>
                </a:lnTo>
                <a:lnTo>
                  <a:pt x="16336" y="112545"/>
                </a:lnTo>
                <a:lnTo>
                  <a:pt x="16780" y="129060"/>
                </a:lnTo>
                <a:lnTo>
                  <a:pt x="17031" y="149872"/>
                </a:lnTo>
                <a:lnTo>
                  <a:pt x="18018" y="157054"/>
                </a:lnTo>
                <a:lnTo>
                  <a:pt x="19629" y="164700"/>
                </a:lnTo>
                <a:lnTo>
                  <a:pt x="21656" y="172654"/>
                </a:lnTo>
                <a:lnTo>
                  <a:pt x="23007" y="180815"/>
                </a:lnTo>
                <a:lnTo>
                  <a:pt x="23907" y="189113"/>
                </a:lnTo>
                <a:lnTo>
                  <a:pt x="24507" y="197502"/>
                </a:lnTo>
                <a:lnTo>
                  <a:pt x="25860" y="205000"/>
                </a:lnTo>
                <a:lnTo>
                  <a:pt x="27715" y="211904"/>
                </a:lnTo>
                <a:lnTo>
                  <a:pt x="29904" y="218411"/>
                </a:lnTo>
                <a:lnTo>
                  <a:pt x="31363" y="225607"/>
                </a:lnTo>
                <a:lnTo>
                  <a:pt x="32336" y="233262"/>
                </a:lnTo>
                <a:lnTo>
                  <a:pt x="32984" y="241222"/>
                </a:lnTo>
                <a:lnTo>
                  <a:pt x="33417" y="248434"/>
                </a:lnTo>
                <a:lnTo>
                  <a:pt x="33897" y="261528"/>
                </a:lnTo>
                <a:lnTo>
                  <a:pt x="34205" y="284503"/>
                </a:lnTo>
                <a:lnTo>
                  <a:pt x="34281" y="3342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9675" y="0"/>
            <a:ext cx="67246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405"/>
          <p:cNvSpPr/>
          <p:nvPr/>
        </p:nvSpPr>
        <p:spPr>
          <a:xfrm>
            <a:off x="817491" y="1594601"/>
            <a:ext cx="394089" cy="368375"/>
          </a:xfrm>
          <a:custGeom>
            <a:avLst/>
            <a:gdLst/>
            <a:ahLst/>
            <a:cxnLst/>
            <a:rect l="0" t="0" r="0" b="0"/>
            <a:pathLst>
              <a:path w="394089" h="368375">
                <a:moveTo>
                  <a:pt x="68333" y="51319"/>
                </a:moveTo>
                <a:lnTo>
                  <a:pt x="68333" y="46768"/>
                </a:lnTo>
                <a:lnTo>
                  <a:pt x="67381" y="45427"/>
                </a:lnTo>
                <a:lnTo>
                  <a:pt x="65793" y="44534"/>
                </a:lnTo>
                <a:lnTo>
                  <a:pt x="60114" y="42851"/>
                </a:lnTo>
                <a:lnTo>
                  <a:pt x="59765" y="31792"/>
                </a:lnTo>
                <a:lnTo>
                  <a:pt x="59762" y="26824"/>
                </a:lnTo>
                <a:lnTo>
                  <a:pt x="60714" y="26416"/>
                </a:lnTo>
                <a:lnTo>
                  <a:pt x="64312" y="25963"/>
                </a:lnTo>
                <a:lnTo>
                  <a:pt x="66605" y="24890"/>
                </a:lnTo>
                <a:lnTo>
                  <a:pt x="75335" y="18829"/>
                </a:lnTo>
                <a:lnTo>
                  <a:pt x="84463" y="13701"/>
                </a:lnTo>
                <a:lnTo>
                  <a:pt x="94870" y="10787"/>
                </a:lnTo>
                <a:lnTo>
                  <a:pt x="100312" y="10010"/>
                </a:lnTo>
                <a:lnTo>
                  <a:pt x="108899" y="6607"/>
                </a:lnTo>
                <a:lnTo>
                  <a:pt x="112522" y="4366"/>
                </a:lnTo>
                <a:lnTo>
                  <a:pt x="121628" y="1876"/>
                </a:lnTo>
                <a:lnTo>
                  <a:pt x="132025" y="769"/>
                </a:lnTo>
                <a:lnTo>
                  <a:pt x="142996" y="277"/>
                </a:lnTo>
                <a:lnTo>
                  <a:pt x="155331" y="0"/>
                </a:lnTo>
                <a:lnTo>
                  <a:pt x="164467" y="2475"/>
                </a:lnTo>
                <a:lnTo>
                  <a:pt x="173924" y="5798"/>
                </a:lnTo>
                <a:lnTo>
                  <a:pt x="181303" y="7275"/>
                </a:lnTo>
                <a:lnTo>
                  <a:pt x="187757" y="10471"/>
                </a:lnTo>
                <a:lnTo>
                  <a:pt x="199286" y="17625"/>
                </a:lnTo>
                <a:lnTo>
                  <a:pt x="208449" y="23009"/>
                </a:lnTo>
                <a:lnTo>
                  <a:pt x="218963" y="31395"/>
                </a:lnTo>
                <a:lnTo>
                  <a:pt x="225133" y="37066"/>
                </a:lnTo>
                <a:lnTo>
                  <a:pt x="231050" y="45302"/>
                </a:lnTo>
                <a:lnTo>
                  <a:pt x="236854" y="55312"/>
                </a:lnTo>
                <a:lnTo>
                  <a:pt x="242609" y="66111"/>
                </a:lnTo>
                <a:lnTo>
                  <a:pt x="245802" y="77260"/>
                </a:lnTo>
                <a:lnTo>
                  <a:pt x="247221" y="88566"/>
                </a:lnTo>
                <a:lnTo>
                  <a:pt x="247852" y="99940"/>
                </a:lnTo>
                <a:lnTo>
                  <a:pt x="248132" y="113886"/>
                </a:lnTo>
                <a:lnTo>
                  <a:pt x="248312" y="141571"/>
                </a:lnTo>
                <a:lnTo>
                  <a:pt x="247374" y="148634"/>
                </a:lnTo>
                <a:lnTo>
                  <a:pt x="245796" y="156201"/>
                </a:lnTo>
                <a:lnTo>
                  <a:pt x="243792" y="164103"/>
                </a:lnTo>
                <a:lnTo>
                  <a:pt x="242456" y="171275"/>
                </a:lnTo>
                <a:lnTo>
                  <a:pt x="241565" y="177962"/>
                </a:lnTo>
                <a:lnTo>
                  <a:pt x="240971" y="184325"/>
                </a:lnTo>
                <a:lnTo>
                  <a:pt x="239623" y="190472"/>
                </a:lnTo>
                <a:lnTo>
                  <a:pt x="237771" y="196475"/>
                </a:lnTo>
                <a:lnTo>
                  <a:pt x="233174" y="209178"/>
                </a:lnTo>
                <a:lnTo>
                  <a:pt x="227956" y="224348"/>
                </a:lnTo>
                <a:lnTo>
                  <a:pt x="224278" y="231442"/>
                </a:lnTo>
                <a:lnTo>
                  <a:pt x="219922" y="238076"/>
                </a:lnTo>
                <a:lnTo>
                  <a:pt x="215112" y="244403"/>
                </a:lnTo>
                <a:lnTo>
                  <a:pt x="210953" y="250527"/>
                </a:lnTo>
                <a:lnTo>
                  <a:pt x="207229" y="256514"/>
                </a:lnTo>
                <a:lnTo>
                  <a:pt x="203793" y="262411"/>
                </a:lnTo>
                <a:lnTo>
                  <a:pt x="197435" y="274042"/>
                </a:lnTo>
                <a:lnTo>
                  <a:pt x="185592" y="297032"/>
                </a:lnTo>
                <a:lnTo>
                  <a:pt x="177281" y="308479"/>
                </a:lnTo>
                <a:lnTo>
                  <a:pt x="168190" y="318965"/>
                </a:lnTo>
                <a:lnTo>
                  <a:pt x="160974" y="326800"/>
                </a:lnTo>
                <a:lnTo>
                  <a:pt x="152052" y="333457"/>
                </a:lnTo>
                <a:lnTo>
                  <a:pt x="141737" y="340544"/>
                </a:lnTo>
                <a:lnTo>
                  <a:pt x="130802" y="350043"/>
                </a:lnTo>
                <a:lnTo>
                  <a:pt x="125219" y="353338"/>
                </a:lnTo>
                <a:lnTo>
                  <a:pt x="113936" y="357000"/>
                </a:lnTo>
                <a:lnTo>
                  <a:pt x="102571" y="361167"/>
                </a:lnTo>
                <a:lnTo>
                  <a:pt x="92123" y="365241"/>
                </a:lnTo>
                <a:lnTo>
                  <a:pt x="80885" y="367535"/>
                </a:lnTo>
                <a:lnTo>
                  <a:pt x="70571" y="368215"/>
                </a:lnTo>
                <a:lnTo>
                  <a:pt x="61073" y="368374"/>
                </a:lnTo>
                <a:lnTo>
                  <a:pt x="56825" y="367464"/>
                </a:lnTo>
                <a:lnTo>
                  <a:pt x="45344" y="362584"/>
                </a:lnTo>
                <a:lnTo>
                  <a:pt x="35574" y="361109"/>
                </a:lnTo>
                <a:lnTo>
                  <a:pt x="32206" y="359763"/>
                </a:lnTo>
                <a:lnTo>
                  <a:pt x="29961" y="357913"/>
                </a:lnTo>
                <a:lnTo>
                  <a:pt x="28464" y="355728"/>
                </a:lnTo>
                <a:lnTo>
                  <a:pt x="26514" y="354270"/>
                </a:lnTo>
                <a:lnTo>
                  <a:pt x="24261" y="353299"/>
                </a:lnTo>
                <a:lnTo>
                  <a:pt x="18266" y="351267"/>
                </a:lnTo>
                <a:lnTo>
                  <a:pt x="9251" y="347189"/>
                </a:lnTo>
                <a:lnTo>
                  <a:pt x="6085" y="344768"/>
                </a:lnTo>
                <a:lnTo>
                  <a:pt x="3975" y="342202"/>
                </a:lnTo>
                <a:lnTo>
                  <a:pt x="2568" y="339538"/>
                </a:lnTo>
                <a:lnTo>
                  <a:pt x="1004" y="331499"/>
                </a:lnTo>
                <a:lnTo>
                  <a:pt x="309" y="322528"/>
                </a:lnTo>
                <a:lnTo>
                  <a:pt x="0" y="315366"/>
                </a:lnTo>
                <a:lnTo>
                  <a:pt x="1823" y="311170"/>
                </a:lnTo>
                <a:lnTo>
                  <a:pt x="8928" y="301428"/>
                </a:lnTo>
                <a:lnTo>
                  <a:pt x="13356" y="293288"/>
                </a:lnTo>
                <a:lnTo>
                  <a:pt x="14537" y="289784"/>
                </a:lnTo>
                <a:lnTo>
                  <a:pt x="18389" y="283351"/>
                </a:lnTo>
                <a:lnTo>
                  <a:pt x="24228" y="276364"/>
                </a:lnTo>
                <a:lnTo>
                  <a:pt x="33174" y="266909"/>
                </a:lnTo>
                <a:lnTo>
                  <a:pt x="43499" y="258896"/>
                </a:lnTo>
                <a:lnTo>
                  <a:pt x="53486" y="252160"/>
                </a:lnTo>
                <a:lnTo>
                  <a:pt x="65416" y="243013"/>
                </a:lnTo>
                <a:lnTo>
                  <a:pt x="75292" y="237164"/>
                </a:lnTo>
                <a:lnTo>
                  <a:pt x="83491" y="233929"/>
                </a:lnTo>
                <a:lnTo>
                  <a:pt x="91263" y="232491"/>
                </a:lnTo>
                <a:lnTo>
                  <a:pt x="101067" y="231852"/>
                </a:lnTo>
                <a:lnTo>
                  <a:pt x="112746" y="231492"/>
                </a:lnTo>
                <a:lnTo>
                  <a:pt x="126789" y="231386"/>
                </a:lnTo>
                <a:lnTo>
                  <a:pt x="137494" y="233901"/>
                </a:lnTo>
                <a:lnTo>
                  <a:pt x="147649" y="238194"/>
                </a:lnTo>
                <a:lnTo>
                  <a:pt x="159674" y="245966"/>
                </a:lnTo>
                <a:lnTo>
                  <a:pt x="169572" y="251493"/>
                </a:lnTo>
                <a:lnTo>
                  <a:pt x="181303" y="259960"/>
                </a:lnTo>
                <a:lnTo>
                  <a:pt x="187757" y="268191"/>
                </a:lnTo>
                <a:lnTo>
                  <a:pt x="190812" y="273053"/>
                </a:lnTo>
                <a:lnTo>
                  <a:pt x="199286" y="280994"/>
                </a:lnTo>
                <a:lnTo>
                  <a:pt x="208449" y="287699"/>
                </a:lnTo>
                <a:lnTo>
                  <a:pt x="218963" y="296829"/>
                </a:lnTo>
                <a:lnTo>
                  <a:pt x="229064" y="305566"/>
                </a:lnTo>
                <a:lnTo>
                  <a:pt x="238512" y="311320"/>
                </a:lnTo>
                <a:lnTo>
                  <a:pt x="254208" y="322775"/>
                </a:lnTo>
                <a:lnTo>
                  <a:pt x="263974" y="328493"/>
                </a:lnTo>
                <a:lnTo>
                  <a:pt x="274665" y="331670"/>
                </a:lnTo>
                <a:lnTo>
                  <a:pt x="280183" y="332517"/>
                </a:lnTo>
                <a:lnTo>
                  <a:pt x="288854" y="335998"/>
                </a:lnTo>
                <a:lnTo>
                  <a:pt x="292499" y="338260"/>
                </a:lnTo>
                <a:lnTo>
                  <a:pt x="301630" y="340773"/>
                </a:lnTo>
                <a:lnTo>
                  <a:pt x="311086" y="341890"/>
                </a:lnTo>
                <a:lnTo>
                  <a:pt x="318463" y="342386"/>
                </a:lnTo>
                <a:lnTo>
                  <a:pt x="327457" y="345147"/>
                </a:lnTo>
                <a:lnTo>
                  <a:pt x="337805" y="348597"/>
                </a:lnTo>
                <a:lnTo>
                  <a:pt x="348753" y="350130"/>
                </a:lnTo>
                <a:lnTo>
                  <a:pt x="353388" y="349586"/>
                </a:lnTo>
                <a:lnTo>
                  <a:pt x="357430" y="348271"/>
                </a:lnTo>
                <a:lnTo>
                  <a:pt x="361077" y="346442"/>
                </a:lnTo>
                <a:lnTo>
                  <a:pt x="372749" y="344409"/>
                </a:lnTo>
                <a:lnTo>
                  <a:pt x="394088" y="3427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06"/>
          <p:cNvSpPr/>
          <p:nvPr/>
        </p:nvSpPr>
        <p:spPr>
          <a:xfrm>
            <a:off x="1254451" y="1697386"/>
            <a:ext cx="240022" cy="274290"/>
          </a:xfrm>
          <a:custGeom>
            <a:avLst/>
            <a:gdLst/>
            <a:ahLst/>
            <a:cxnLst/>
            <a:rect l="0" t="0" r="0" b="0"/>
            <a:pathLst>
              <a:path w="240022" h="274290">
                <a:moveTo>
                  <a:pt x="8563" y="8541"/>
                </a:moveTo>
                <a:lnTo>
                  <a:pt x="1182" y="8541"/>
                </a:lnTo>
                <a:lnTo>
                  <a:pt x="785" y="7589"/>
                </a:lnTo>
                <a:lnTo>
                  <a:pt x="0" y="73"/>
                </a:lnTo>
                <a:lnTo>
                  <a:pt x="4544" y="0"/>
                </a:lnTo>
                <a:lnTo>
                  <a:pt x="5884" y="942"/>
                </a:lnTo>
                <a:lnTo>
                  <a:pt x="6777" y="2522"/>
                </a:lnTo>
                <a:lnTo>
                  <a:pt x="7770" y="6819"/>
                </a:lnTo>
                <a:lnTo>
                  <a:pt x="8211" y="11903"/>
                </a:lnTo>
                <a:lnTo>
                  <a:pt x="9281" y="13640"/>
                </a:lnTo>
                <a:lnTo>
                  <a:pt x="10947" y="14798"/>
                </a:lnTo>
                <a:lnTo>
                  <a:pt x="13010" y="15570"/>
                </a:lnTo>
                <a:lnTo>
                  <a:pt x="15338" y="17989"/>
                </a:lnTo>
                <a:lnTo>
                  <a:pt x="23165" y="29544"/>
                </a:lnTo>
                <a:lnTo>
                  <a:pt x="28705" y="36291"/>
                </a:lnTo>
                <a:lnTo>
                  <a:pt x="30564" y="39423"/>
                </a:lnTo>
                <a:lnTo>
                  <a:pt x="32629" y="45444"/>
                </a:lnTo>
                <a:lnTo>
                  <a:pt x="36087" y="53835"/>
                </a:lnTo>
                <a:lnTo>
                  <a:pt x="40798" y="63914"/>
                </a:lnTo>
                <a:lnTo>
                  <a:pt x="54389" y="91551"/>
                </a:lnTo>
                <a:lnTo>
                  <a:pt x="58164" y="97218"/>
                </a:lnTo>
                <a:lnTo>
                  <a:pt x="62585" y="102902"/>
                </a:lnTo>
                <a:lnTo>
                  <a:pt x="67438" y="108596"/>
                </a:lnTo>
                <a:lnTo>
                  <a:pt x="71626" y="114297"/>
                </a:lnTo>
                <a:lnTo>
                  <a:pt x="75370" y="120002"/>
                </a:lnTo>
                <a:lnTo>
                  <a:pt x="78819" y="125711"/>
                </a:lnTo>
                <a:lnTo>
                  <a:pt x="83023" y="131422"/>
                </a:lnTo>
                <a:lnTo>
                  <a:pt x="87731" y="137134"/>
                </a:lnTo>
                <a:lnTo>
                  <a:pt x="97089" y="147609"/>
                </a:lnTo>
                <a:lnTo>
                  <a:pt x="104423" y="155439"/>
                </a:lnTo>
                <a:lnTo>
                  <a:pt x="134682" y="186059"/>
                </a:lnTo>
                <a:lnTo>
                  <a:pt x="139315" y="191657"/>
                </a:lnTo>
                <a:lnTo>
                  <a:pt x="143356" y="197293"/>
                </a:lnTo>
                <a:lnTo>
                  <a:pt x="147003" y="202956"/>
                </a:lnTo>
                <a:lnTo>
                  <a:pt x="150386" y="207683"/>
                </a:lnTo>
                <a:lnTo>
                  <a:pt x="156686" y="215476"/>
                </a:lnTo>
                <a:lnTo>
                  <a:pt x="160652" y="218888"/>
                </a:lnTo>
                <a:lnTo>
                  <a:pt x="165201" y="222115"/>
                </a:lnTo>
                <a:lnTo>
                  <a:pt x="170138" y="225218"/>
                </a:lnTo>
                <a:lnTo>
                  <a:pt x="174383" y="229193"/>
                </a:lnTo>
                <a:lnTo>
                  <a:pt x="178164" y="233747"/>
                </a:lnTo>
                <a:lnTo>
                  <a:pt x="181638" y="238689"/>
                </a:lnTo>
                <a:lnTo>
                  <a:pt x="185859" y="242935"/>
                </a:lnTo>
                <a:lnTo>
                  <a:pt x="190578" y="246719"/>
                </a:lnTo>
                <a:lnTo>
                  <a:pt x="195629" y="250194"/>
                </a:lnTo>
                <a:lnTo>
                  <a:pt x="199949" y="253463"/>
                </a:lnTo>
                <a:lnTo>
                  <a:pt x="207289" y="259635"/>
                </a:lnTo>
                <a:lnTo>
                  <a:pt x="213726" y="263013"/>
                </a:lnTo>
                <a:lnTo>
                  <a:pt x="216776" y="263914"/>
                </a:lnTo>
                <a:lnTo>
                  <a:pt x="222705" y="267455"/>
                </a:lnTo>
                <a:lnTo>
                  <a:pt x="229721" y="272939"/>
                </a:lnTo>
                <a:lnTo>
                  <a:pt x="233221" y="273689"/>
                </a:lnTo>
                <a:lnTo>
                  <a:pt x="240021" y="274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7"/>
          <p:cNvSpPr/>
          <p:nvPr/>
        </p:nvSpPr>
        <p:spPr>
          <a:xfrm>
            <a:off x="1281405" y="1723072"/>
            <a:ext cx="213068" cy="213916"/>
          </a:xfrm>
          <a:custGeom>
            <a:avLst/>
            <a:gdLst/>
            <a:ahLst/>
            <a:cxnLst/>
            <a:rect l="0" t="0" r="0" b="0"/>
            <a:pathLst>
              <a:path w="213068" h="213916">
                <a:moveTo>
                  <a:pt x="213067" y="0"/>
                </a:moveTo>
                <a:lnTo>
                  <a:pt x="208516" y="0"/>
                </a:lnTo>
                <a:lnTo>
                  <a:pt x="207175" y="953"/>
                </a:lnTo>
                <a:lnTo>
                  <a:pt x="206282" y="2540"/>
                </a:lnTo>
                <a:lnTo>
                  <a:pt x="205686" y="4551"/>
                </a:lnTo>
                <a:lnTo>
                  <a:pt x="202484" y="9325"/>
                </a:lnTo>
                <a:lnTo>
                  <a:pt x="197886" y="15575"/>
                </a:lnTo>
                <a:lnTo>
                  <a:pt x="195326" y="19908"/>
                </a:lnTo>
                <a:lnTo>
                  <a:pt x="192668" y="24702"/>
                </a:lnTo>
                <a:lnTo>
                  <a:pt x="188990" y="28851"/>
                </a:lnTo>
                <a:lnTo>
                  <a:pt x="184633" y="32569"/>
                </a:lnTo>
                <a:lnTo>
                  <a:pt x="179824" y="36000"/>
                </a:lnTo>
                <a:lnTo>
                  <a:pt x="175665" y="40193"/>
                </a:lnTo>
                <a:lnTo>
                  <a:pt x="171940" y="44892"/>
                </a:lnTo>
                <a:lnTo>
                  <a:pt x="168504" y="49931"/>
                </a:lnTo>
                <a:lnTo>
                  <a:pt x="164308" y="55195"/>
                </a:lnTo>
                <a:lnTo>
                  <a:pt x="159606" y="60609"/>
                </a:lnTo>
                <a:lnTo>
                  <a:pt x="154566" y="66124"/>
                </a:lnTo>
                <a:lnTo>
                  <a:pt x="149302" y="72657"/>
                </a:lnTo>
                <a:lnTo>
                  <a:pt x="143887" y="79871"/>
                </a:lnTo>
                <a:lnTo>
                  <a:pt x="138372" y="87537"/>
                </a:lnTo>
                <a:lnTo>
                  <a:pt x="131838" y="94553"/>
                </a:lnTo>
                <a:lnTo>
                  <a:pt x="124624" y="101135"/>
                </a:lnTo>
                <a:lnTo>
                  <a:pt x="116957" y="107429"/>
                </a:lnTo>
                <a:lnTo>
                  <a:pt x="109942" y="113529"/>
                </a:lnTo>
                <a:lnTo>
                  <a:pt x="103359" y="119501"/>
                </a:lnTo>
                <a:lnTo>
                  <a:pt x="90966" y="131217"/>
                </a:lnTo>
                <a:lnTo>
                  <a:pt x="49055" y="172605"/>
                </a:lnTo>
                <a:lnTo>
                  <a:pt x="39270" y="182376"/>
                </a:lnTo>
                <a:lnTo>
                  <a:pt x="35290" y="185401"/>
                </a:lnTo>
                <a:lnTo>
                  <a:pt x="30731" y="188371"/>
                </a:lnTo>
                <a:lnTo>
                  <a:pt x="25787" y="191303"/>
                </a:lnTo>
                <a:lnTo>
                  <a:pt x="21539" y="194210"/>
                </a:lnTo>
                <a:lnTo>
                  <a:pt x="17754" y="197101"/>
                </a:lnTo>
                <a:lnTo>
                  <a:pt x="9387" y="204034"/>
                </a:lnTo>
                <a:lnTo>
                  <a:pt x="8700" y="205555"/>
                </a:lnTo>
                <a:lnTo>
                  <a:pt x="7937" y="209785"/>
                </a:lnTo>
                <a:lnTo>
                  <a:pt x="6781" y="211295"/>
                </a:lnTo>
                <a:lnTo>
                  <a:pt x="5058" y="212300"/>
                </a:lnTo>
                <a:lnTo>
                  <a:pt x="0" y="213915"/>
                </a:lnTo>
                <a:lnTo>
                  <a:pt x="1848" y="211596"/>
                </a:lnTo>
                <a:lnTo>
                  <a:pt x="7327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8"/>
          <p:cNvSpPr/>
          <p:nvPr/>
        </p:nvSpPr>
        <p:spPr>
          <a:xfrm>
            <a:off x="1665922" y="1783080"/>
            <a:ext cx="334329" cy="17145"/>
          </a:xfrm>
          <a:custGeom>
            <a:avLst/>
            <a:gdLst/>
            <a:ahLst/>
            <a:cxnLst/>
            <a:rect l="0" t="0" r="0" b="0"/>
            <a:pathLst>
              <a:path w="334329" h="17145">
                <a:moveTo>
                  <a:pt x="0" y="8572"/>
                </a:moveTo>
                <a:lnTo>
                  <a:pt x="7381" y="15953"/>
                </a:lnTo>
                <a:lnTo>
                  <a:pt x="8731" y="16350"/>
                </a:lnTo>
                <a:lnTo>
                  <a:pt x="12770" y="16791"/>
                </a:lnTo>
                <a:lnTo>
                  <a:pt x="23125" y="17075"/>
                </a:lnTo>
                <a:lnTo>
                  <a:pt x="98866" y="17144"/>
                </a:lnTo>
                <a:lnTo>
                  <a:pt x="105916" y="16192"/>
                </a:lnTo>
                <a:lnTo>
                  <a:pt x="113473" y="14604"/>
                </a:lnTo>
                <a:lnTo>
                  <a:pt x="121369" y="12594"/>
                </a:lnTo>
                <a:lnTo>
                  <a:pt x="129490" y="11253"/>
                </a:lnTo>
                <a:lnTo>
                  <a:pt x="137762" y="10359"/>
                </a:lnTo>
                <a:lnTo>
                  <a:pt x="146134" y="9764"/>
                </a:lnTo>
                <a:lnTo>
                  <a:pt x="154572" y="9366"/>
                </a:lnTo>
                <a:lnTo>
                  <a:pt x="171569" y="8925"/>
                </a:lnTo>
                <a:lnTo>
                  <a:pt x="222895" y="8603"/>
                </a:lnTo>
                <a:lnTo>
                  <a:pt x="231464" y="7640"/>
                </a:lnTo>
                <a:lnTo>
                  <a:pt x="240035" y="6046"/>
                </a:lnTo>
                <a:lnTo>
                  <a:pt x="248606" y="4030"/>
                </a:lnTo>
                <a:lnTo>
                  <a:pt x="256225" y="2687"/>
                </a:lnTo>
                <a:lnTo>
                  <a:pt x="263209" y="1791"/>
                </a:lnTo>
                <a:lnTo>
                  <a:pt x="269770" y="1194"/>
                </a:lnTo>
                <a:lnTo>
                  <a:pt x="275097" y="796"/>
                </a:lnTo>
                <a:lnTo>
                  <a:pt x="283555" y="353"/>
                </a:lnTo>
                <a:lnTo>
                  <a:pt x="293030" y="157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9"/>
          <p:cNvSpPr/>
          <p:nvPr/>
        </p:nvSpPr>
        <p:spPr>
          <a:xfrm>
            <a:off x="1845953" y="1680210"/>
            <a:ext cx="77145" cy="265351"/>
          </a:xfrm>
          <a:custGeom>
            <a:avLst/>
            <a:gdLst/>
            <a:ahLst/>
            <a:cxnLst/>
            <a:rect l="0" t="0" r="0" b="0"/>
            <a:pathLst>
              <a:path w="77145" h="265351">
                <a:moveTo>
                  <a:pt x="8564" y="0"/>
                </a:moveTo>
                <a:lnTo>
                  <a:pt x="23" y="0"/>
                </a:lnTo>
                <a:lnTo>
                  <a:pt x="0" y="4550"/>
                </a:lnTo>
                <a:lnTo>
                  <a:pt x="950" y="6844"/>
                </a:lnTo>
                <a:lnTo>
                  <a:pt x="2536" y="9325"/>
                </a:lnTo>
                <a:lnTo>
                  <a:pt x="4545" y="11931"/>
                </a:lnTo>
                <a:lnTo>
                  <a:pt x="5884" y="14622"/>
                </a:lnTo>
                <a:lnTo>
                  <a:pt x="7373" y="20151"/>
                </a:lnTo>
                <a:lnTo>
                  <a:pt x="8722" y="22959"/>
                </a:lnTo>
                <a:lnTo>
                  <a:pt x="10575" y="25783"/>
                </a:lnTo>
                <a:lnTo>
                  <a:pt x="12762" y="28619"/>
                </a:lnTo>
                <a:lnTo>
                  <a:pt x="14220" y="32414"/>
                </a:lnTo>
                <a:lnTo>
                  <a:pt x="15192" y="36849"/>
                </a:lnTo>
                <a:lnTo>
                  <a:pt x="15840" y="41711"/>
                </a:lnTo>
                <a:lnTo>
                  <a:pt x="16272" y="46857"/>
                </a:lnTo>
                <a:lnTo>
                  <a:pt x="16560" y="52193"/>
                </a:lnTo>
                <a:lnTo>
                  <a:pt x="16881" y="63201"/>
                </a:lnTo>
                <a:lnTo>
                  <a:pt x="17114" y="98137"/>
                </a:lnTo>
                <a:lnTo>
                  <a:pt x="17127" y="113148"/>
                </a:lnTo>
                <a:lnTo>
                  <a:pt x="18082" y="120200"/>
                </a:lnTo>
                <a:lnTo>
                  <a:pt x="19672" y="126805"/>
                </a:lnTo>
                <a:lnTo>
                  <a:pt x="21684" y="133114"/>
                </a:lnTo>
                <a:lnTo>
                  <a:pt x="22073" y="139225"/>
                </a:lnTo>
                <a:lnTo>
                  <a:pt x="21380" y="145204"/>
                </a:lnTo>
                <a:lnTo>
                  <a:pt x="19966" y="151095"/>
                </a:lnTo>
                <a:lnTo>
                  <a:pt x="19975" y="156927"/>
                </a:lnTo>
                <a:lnTo>
                  <a:pt x="20934" y="162721"/>
                </a:lnTo>
                <a:lnTo>
                  <a:pt x="22526" y="168488"/>
                </a:lnTo>
                <a:lnTo>
                  <a:pt x="23587" y="174238"/>
                </a:lnTo>
                <a:lnTo>
                  <a:pt x="24294" y="179976"/>
                </a:lnTo>
                <a:lnTo>
                  <a:pt x="24766" y="185706"/>
                </a:lnTo>
                <a:lnTo>
                  <a:pt x="26033" y="191431"/>
                </a:lnTo>
                <a:lnTo>
                  <a:pt x="27830" y="197153"/>
                </a:lnTo>
                <a:lnTo>
                  <a:pt x="29980" y="202873"/>
                </a:lnTo>
                <a:lnTo>
                  <a:pt x="32366" y="207638"/>
                </a:lnTo>
                <a:lnTo>
                  <a:pt x="34910" y="211768"/>
                </a:lnTo>
                <a:lnTo>
                  <a:pt x="37558" y="215474"/>
                </a:lnTo>
                <a:lnTo>
                  <a:pt x="39323" y="218896"/>
                </a:lnTo>
                <a:lnTo>
                  <a:pt x="41285" y="225239"/>
                </a:lnTo>
                <a:lnTo>
                  <a:pt x="42760" y="228265"/>
                </a:lnTo>
                <a:lnTo>
                  <a:pt x="44696" y="231234"/>
                </a:lnTo>
                <a:lnTo>
                  <a:pt x="46940" y="234166"/>
                </a:lnTo>
                <a:lnTo>
                  <a:pt x="48435" y="237073"/>
                </a:lnTo>
                <a:lnTo>
                  <a:pt x="50097" y="242843"/>
                </a:lnTo>
                <a:lnTo>
                  <a:pt x="50836" y="248582"/>
                </a:lnTo>
                <a:lnTo>
                  <a:pt x="51032" y="251447"/>
                </a:lnTo>
                <a:lnTo>
                  <a:pt x="52116" y="253356"/>
                </a:lnTo>
                <a:lnTo>
                  <a:pt x="53791" y="254629"/>
                </a:lnTo>
                <a:lnTo>
                  <a:pt x="55860" y="255477"/>
                </a:lnTo>
                <a:lnTo>
                  <a:pt x="58192" y="256996"/>
                </a:lnTo>
                <a:lnTo>
                  <a:pt x="60700" y="258960"/>
                </a:lnTo>
                <a:lnTo>
                  <a:pt x="68111" y="265350"/>
                </a:lnTo>
                <a:lnTo>
                  <a:pt x="68367" y="263031"/>
                </a:lnTo>
                <a:lnTo>
                  <a:pt x="68435" y="261079"/>
                </a:lnTo>
                <a:lnTo>
                  <a:pt x="69433" y="259777"/>
                </a:lnTo>
                <a:lnTo>
                  <a:pt x="71051" y="258910"/>
                </a:lnTo>
                <a:lnTo>
                  <a:pt x="77144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0"/>
          <p:cNvSpPr/>
          <p:nvPr/>
        </p:nvSpPr>
        <p:spPr>
          <a:xfrm>
            <a:off x="2095739" y="1731645"/>
            <a:ext cx="307012" cy="420039"/>
          </a:xfrm>
          <a:custGeom>
            <a:avLst/>
            <a:gdLst/>
            <a:ahLst/>
            <a:cxnLst/>
            <a:rect l="0" t="0" r="0" b="0"/>
            <a:pathLst>
              <a:path w="307012" h="420039">
                <a:moveTo>
                  <a:pt x="7380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2"/>
                </a:lnTo>
                <a:lnTo>
                  <a:pt x="5750" y="2540"/>
                </a:lnTo>
                <a:lnTo>
                  <a:pt x="6293" y="4550"/>
                </a:lnTo>
                <a:lnTo>
                  <a:pt x="9437" y="9325"/>
                </a:lnTo>
                <a:lnTo>
                  <a:pt x="16563" y="17368"/>
                </a:lnTo>
                <a:lnTo>
                  <a:pt x="21939" y="23911"/>
                </a:lnTo>
                <a:lnTo>
                  <a:pt x="27503" y="33169"/>
                </a:lnTo>
                <a:lnTo>
                  <a:pt x="30612" y="41094"/>
                </a:lnTo>
                <a:lnTo>
                  <a:pt x="31993" y="48744"/>
                </a:lnTo>
                <a:lnTo>
                  <a:pt x="32607" y="58494"/>
                </a:lnTo>
                <a:lnTo>
                  <a:pt x="35420" y="69177"/>
                </a:lnTo>
                <a:lnTo>
                  <a:pt x="38892" y="80275"/>
                </a:lnTo>
                <a:lnTo>
                  <a:pt x="40436" y="91558"/>
                </a:lnTo>
                <a:lnTo>
                  <a:pt x="43662" y="102922"/>
                </a:lnTo>
                <a:lnTo>
                  <a:pt x="48270" y="114323"/>
                </a:lnTo>
                <a:lnTo>
                  <a:pt x="53494" y="125740"/>
                </a:lnTo>
                <a:lnTo>
                  <a:pt x="57239" y="138327"/>
                </a:lnTo>
                <a:lnTo>
                  <a:pt x="63195" y="147521"/>
                </a:lnTo>
                <a:lnTo>
                  <a:pt x="70287" y="157005"/>
                </a:lnTo>
                <a:lnTo>
                  <a:pt x="75232" y="167699"/>
                </a:lnTo>
                <a:lnTo>
                  <a:pt x="79764" y="173910"/>
                </a:lnTo>
                <a:lnTo>
                  <a:pt x="87494" y="179846"/>
                </a:lnTo>
                <a:lnTo>
                  <a:pt x="96326" y="184706"/>
                </a:lnTo>
                <a:lnTo>
                  <a:pt x="103427" y="186866"/>
                </a:lnTo>
                <a:lnTo>
                  <a:pt x="112780" y="188082"/>
                </a:lnTo>
                <a:lnTo>
                  <a:pt x="121583" y="188443"/>
                </a:lnTo>
                <a:lnTo>
                  <a:pt x="124473" y="187541"/>
                </a:lnTo>
                <a:lnTo>
                  <a:pt x="130224" y="183999"/>
                </a:lnTo>
                <a:lnTo>
                  <a:pt x="138817" y="176650"/>
                </a:lnTo>
                <a:lnTo>
                  <a:pt x="147077" y="171221"/>
                </a:lnTo>
                <a:lnTo>
                  <a:pt x="151946" y="168439"/>
                </a:lnTo>
                <a:lnTo>
                  <a:pt x="162437" y="162809"/>
                </a:lnTo>
                <a:lnTo>
                  <a:pt x="167902" y="159974"/>
                </a:lnTo>
                <a:lnTo>
                  <a:pt x="176513" y="151745"/>
                </a:lnTo>
                <a:lnTo>
                  <a:pt x="184468" y="141737"/>
                </a:lnTo>
                <a:lnTo>
                  <a:pt x="189256" y="136401"/>
                </a:lnTo>
                <a:lnTo>
                  <a:pt x="202557" y="122330"/>
                </a:lnTo>
                <a:lnTo>
                  <a:pt x="206078" y="118700"/>
                </a:lnTo>
                <a:lnTo>
                  <a:pt x="208425" y="114376"/>
                </a:lnTo>
                <a:lnTo>
                  <a:pt x="211034" y="104491"/>
                </a:lnTo>
                <a:lnTo>
                  <a:pt x="214733" y="93748"/>
                </a:lnTo>
                <a:lnTo>
                  <a:pt x="218600" y="82623"/>
                </a:lnTo>
                <a:lnTo>
                  <a:pt x="220318" y="71329"/>
                </a:lnTo>
                <a:lnTo>
                  <a:pt x="221286" y="58811"/>
                </a:lnTo>
                <a:lnTo>
                  <a:pt x="221572" y="49069"/>
                </a:lnTo>
                <a:lnTo>
                  <a:pt x="220660" y="46048"/>
                </a:lnTo>
                <a:lnTo>
                  <a:pt x="215778" y="37244"/>
                </a:lnTo>
                <a:lnTo>
                  <a:pt x="214301" y="31475"/>
                </a:lnTo>
                <a:lnTo>
                  <a:pt x="213471" y="22872"/>
                </a:lnTo>
                <a:lnTo>
                  <a:pt x="212401" y="20963"/>
                </a:lnTo>
                <a:lnTo>
                  <a:pt x="210736" y="19690"/>
                </a:lnTo>
                <a:lnTo>
                  <a:pt x="208673" y="18842"/>
                </a:lnTo>
                <a:lnTo>
                  <a:pt x="207298" y="17324"/>
                </a:lnTo>
                <a:lnTo>
                  <a:pt x="206382" y="15359"/>
                </a:lnTo>
                <a:lnTo>
                  <a:pt x="205770" y="13097"/>
                </a:lnTo>
                <a:lnTo>
                  <a:pt x="205363" y="12541"/>
                </a:lnTo>
                <a:lnTo>
                  <a:pt x="205091" y="13123"/>
                </a:lnTo>
                <a:lnTo>
                  <a:pt x="204557" y="21626"/>
                </a:lnTo>
                <a:lnTo>
                  <a:pt x="205507" y="23942"/>
                </a:lnTo>
                <a:lnTo>
                  <a:pt x="210441" y="31753"/>
                </a:lnTo>
                <a:lnTo>
                  <a:pt x="213279" y="40099"/>
                </a:lnTo>
                <a:lnTo>
                  <a:pt x="219729" y="49558"/>
                </a:lnTo>
                <a:lnTo>
                  <a:pt x="224948" y="58855"/>
                </a:lnTo>
                <a:lnTo>
                  <a:pt x="236059" y="74455"/>
                </a:lnTo>
                <a:lnTo>
                  <a:pt x="241730" y="84209"/>
                </a:lnTo>
                <a:lnTo>
                  <a:pt x="249966" y="94893"/>
                </a:lnTo>
                <a:lnTo>
                  <a:pt x="259024" y="105992"/>
                </a:lnTo>
                <a:lnTo>
                  <a:pt x="266224" y="117275"/>
                </a:lnTo>
                <a:lnTo>
                  <a:pt x="275140" y="128639"/>
                </a:lnTo>
                <a:lnTo>
                  <a:pt x="284500" y="140040"/>
                </a:lnTo>
                <a:lnTo>
                  <a:pt x="291835" y="151457"/>
                </a:lnTo>
                <a:lnTo>
                  <a:pt x="295730" y="162882"/>
                </a:lnTo>
                <a:lnTo>
                  <a:pt x="298413" y="174309"/>
                </a:lnTo>
                <a:lnTo>
                  <a:pt x="302781" y="185738"/>
                </a:lnTo>
                <a:lnTo>
                  <a:pt x="304326" y="192405"/>
                </a:lnTo>
                <a:lnTo>
                  <a:pt x="305357" y="199707"/>
                </a:lnTo>
                <a:lnTo>
                  <a:pt x="306044" y="207433"/>
                </a:lnTo>
                <a:lnTo>
                  <a:pt x="306502" y="215441"/>
                </a:lnTo>
                <a:lnTo>
                  <a:pt x="307011" y="231959"/>
                </a:lnTo>
                <a:lnTo>
                  <a:pt x="306194" y="239412"/>
                </a:lnTo>
                <a:lnTo>
                  <a:pt x="304697" y="246285"/>
                </a:lnTo>
                <a:lnTo>
                  <a:pt x="302747" y="252773"/>
                </a:lnTo>
                <a:lnTo>
                  <a:pt x="301446" y="259955"/>
                </a:lnTo>
                <a:lnTo>
                  <a:pt x="300579" y="267600"/>
                </a:lnTo>
                <a:lnTo>
                  <a:pt x="300001" y="275555"/>
                </a:lnTo>
                <a:lnTo>
                  <a:pt x="297711" y="283716"/>
                </a:lnTo>
                <a:lnTo>
                  <a:pt x="294279" y="292014"/>
                </a:lnTo>
                <a:lnTo>
                  <a:pt x="290086" y="300403"/>
                </a:lnTo>
                <a:lnTo>
                  <a:pt x="287291" y="307901"/>
                </a:lnTo>
                <a:lnTo>
                  <a:pt x="285428" y="314805"/>
                </a:lnTo>
                <a:lnTo>
                  <a:pt x="284185" y="321312"/>
                </a:lnTo>
                <a:lnTo>
                  <a:pt x="277725" y="333623"/>
                </a:lnTo>
                <a:lnTo>
                  <a:pt x="268503" y="346396"/>
                </a:lnTo>
                <a:lnTo>
                  <a:pt x="258055" y="361599"/>
                </a:lnTo>
                <a:lnTo>
                  <a:pt x="252602" y="367748"/>
                </a:lnTo>
                <a:lnTo>
                  <a:pt x="247061" y="372800"/>
                </a:lnTo>
                <a:lnTo>
                  <a:pt x="241463" y="377121"/>
                </a:lnTo>
                <a:lnTo>
                  <a:pt x="234873" y="381906"/>
                </a:lnTo>
                <a:lnTo>
                  <a:pt x="219931" y="392303"/>
                </a:lnTo>
                <a:lnTo>
                  <a:pt x="212898" y="396790"/>
                </a:lnTo>
                <a:lnTo>
                  <a:pt x="206305" y="400734"/>
                </a:lnTo>
                <a:lnTo>
                  <a:pt x="200004" y="404316"/>
                </a:lnTo>
                <a:lnTo>
                  <a:pt x="187924" y="410836"/>
                </a:lnTo>
                <a:lnTo>
                  <a:pt x="182035" y="413908"/>
                </a:lnTo>
                <a:lnTo>
                  <a:pt x="176204" y="415956"/>
                </a:lnTo>
                <a:lnTo>
                  <a:pt x="170412" y="417321"/>
                </a:lnTo>
                <a:lnTo>
                  <a:pt x="164646" y="418231"/>
                </a:lnTo>
                <a:lnTo>
                  <a:pt x="158897" y="418838"/>
                </a:lnTo>
                <a:lnTo>
                  <a:pt x="153159" y="419243"/>
                </a:lnTo>
                <a:lnTo>
                  <a:pt x="147428" y="419513"/>
                </a:lnTo>
                <a:lnTo>
                  <a:pt x="135981" y="419812"/>
                </a:lnTo>
                <a:lnTo>
                  <a:pt x="115276" y="420038"/>
                </a:lnTo>
                <a:lnTo>
                  <a:pt x="112649" y="419090"/>
                </a:lnTo>
                <a:lnTo>
                  <a:pt x="104399" y="414158"/>
                </a:lnTo>
                <a:lnTo>
                  <a:pt x="98760" y="412670"/>
                </a:lnTo>
                <a:lnTo>
                  <a:pt x="96875" y="411321"/>
                </a:lnTo>
                <a:lnTo>
                  <a:pt x="95618" y="409469"/>
                </a:lnTo>
                <a:lnTo>
                  <a:pt x="94781" y="407282"/>
                </a:lnTo>
                <a:lnTo>
                  <a:pt x="93270" y="405823"/>
                </a:lnTo>
                <a:lnTo>
                  <a:pt x="91310" y="404851"/>
                </a:lnTo>
                <a:lnTo>
                  <a:pt x="89051" y="404203"/>
                </a:lnTo>
                <a:lnTo>
                  <a:pt x="87545" y="402819"/>
                </a:lnTo>
                <a:lnTo>
                  <a:pt x="86541" y="400943"/>
                </a:lnTo>
                <a:lnTo>
                  <a:pt x="84533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1"/>
          <p:cNvSpPr/>
          <p:nvPr/>
        </p:nvSpPr>
        <p:spPr>
          <a:xfrm>
            <a:off x="2583179" y="1757362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0" y="1192"/>
                </a:lnTo>
                <a:lnTo>
                  <a:pt x="953" y="1747"/>
                </a:lnTo>
                <a:lnTo>
                  <a:pt x="2540" y="3070"/>
                </a:lnTo>
                <a:lnTo>
                  <a:pt x="4552" y="4904"/>
                </a:lnTo>
                <a:lnTo>
                  <a:pt x="6844" y="6127"/>
                </a:lnTo>
                <a:lnTo>
                  <a:pt x="9326" y="6942"/>
                </a:lnTo>
                <a:lnTo>
                  <a:pt x="11932" y="7486"/>
                </a:lnTo>
                <a:lnTo>
                  <a:pt x="14622" y="7848"/>
                </a:lnTo>
                <a:lnTo>
                  <a:pt x="17369" y="8089"/>
                </a:lnTo>
                <a:lnTo>
                  <a:pt x="20152" y="8250"/>
                </a:lnTo>
                <a:lnTo>
                  <a:pt x="28324" y="8430"/>
                </a:lnTo>
                <a:lnTo>
                  <a:pt x="49093" y="8544"/>
                </a:lnTo>
                <a:lnTo>
                  <a:pt x="54636" y="7601"/>
                </a:lnTo>
                <a:lnTo>
                  <a:pt x="60237" y="6020"/>
                </a:lnTo>
                <a:lnTo>
                  <a:pt x="65876" y="4014"/>
                </a:lnTo>
                <a:lnTo>
                  <a:pt x="72492" y="2676"/>
                </a:lnTo>
                <a:lnTo>
                  <a:pt x="79761" y="1784"/>
                </a:lnTo>
                <a:lnTo>
                  <a:pt x="87464" y="1189"/>
                </a:lnTo>
                <a:lnTo>
                  <a:pt x="94504" y="793"/>
                </a:lnTo>
                <a:lnTo>
                  <a:pt x="107407" y="352"/>
                </a:lnTo>
                <a:lnTo>
                  <a:pt x="143790" y="47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2"/>
          <p:cNvSpPr/>
          <p:nvPr/>
        </p:nvSpPr>
        <p:spPr>
          <a:xfrm>
            <a:off x="2574607" y="1851660"/>
            <a:ext cx="248603" cy="33937"/>
          </a:xfrm>
          <a:custGeom>
            <a:avLst/>
            <a:gdLst/>
            <a:ahLst/>
            <a:cxnLst/>
            <a:rect l="0" t="0" r="0" b="0"/>
            <a:pathLst>
              <a:path w="248603" h="33937">
                <a:moveTo>
                  <a:pt x="0" y="17145"/>
                </a:moveTo>
                <a:lnTo>
                  <a:pt x="0" y="25364"/>
                </a:lnTo>
                <a:lnTo>
                  <a:pt x="6844" y="25647"/>
                </a:lnTo>
                <a:lnTo>
                  <a:pt x="20151" y="25708"/>
                </a:lnTo>
                <a:lnTo>
                  <a:pt x="23912" y="26663"/>
                </a:lnTo>
                <a:lnTo>
                  <a:pt x="28324" y="28253"/>
                </a:lnTo>
                <a:lnTo>
                  <a:pt x="33170" y="30265"/>
                </a:lnTo>
                <a:lnTo>
                  <a:pt x="38306" y="31607"/>
                </a:lnTo>
                <a:lnTo>
                  <a:pt x="43635" y="32501"/>
                </a:lnTo>
                <a:lnTo>
                  <a:pt x="49092" y="33097"/>
                </a:lnTo>
                <a:lnTo>
                  <a:pt x="53683" y="33495"/>
                </a:lnTo>
                <a:lnTo>
                  <a:pt x="61324" y="33936"/>
                </a:lnTo>
                <a:lnTo>
                  <a:pt x="65648" y="33102"/>
                </a:lnTo>
                <a:lnTo>
                  <a:pt x="70435" y="31593"/>
                </a:lnTo>
                <a:lnTo>
                  <a:pt x="75532" y="29634"/>
                </a:lnTo>
                <a:lnTo>
                  <a:pt x="81787" y="28328"/>
                </a:lnTo>
                <a:lnTo>
                  <a:pt x="88815" y="27458"/>
                </a:lnTo>
                <a:lnTo>
                  <a:pt x="96357" y="26878"/>
                </a:lnTo>
                <a:lnTo>
                  <a:pt x="103291" y="25538"/>
                </a:lnTo>
                <a:lnTo>
                  <a:pt x="109818" y="23693"/>
                </a:lnTo>
                <a:lnTo>
                  <a:pt x="116075" y="21510"/>
                </a:lnTo>
                <a:lnTo>
                  <a:pt x="122151" y="20055"/>
                </a:lnTo>
                <a:lnTo>
                  <a:pt x="128106" y="19085"/>
                </a:lnTo>
                <a:lnTo>
                  <a:pt x="133982" y="18438"/>
                </a:lnTo>
                <a:lnTo>
                  <a:pt x="139804" y="17054"/>
                </a:lnTo>
                <a:lnTo>
                  <a:pt x="145590" y="15179"/>
                </a:lnTo>
                <a:lnTo>
                  <a:pt x="151352" y="12977"/>
                </a:lnTo>
                <a:lnTo>
                  <a:pt x="158051" y="11509"/>
                </a:lnTo>
                <a:lnTo>
                  <a:pt x="165375" y="10530"/>
                </a:lnTo>
                <a:lnTo>
                  <a:pt x="173115" y="9877"/>
                </a:lnTo>
                <a:lnTo>
                  <a:pt x="180180" y="9442"/>
                </a:lnTo>
                <a:lnTo>
                  <a:pt x="193110" y="8959"/>
                </a:lnTo>
                <a:lnTo>
                  <a:pt x="206549" y="8687"/>
                </a:lnTo>
                <a:lnTo>
                  <a:pt x="211041" y="7696"/>
                </a:lnTo>
                <a:lnTo>
                  <a:pt x="215942" y="6083"/>
                </a:lnTo>
                <a:lnTo>
                  <a:pt x="221114" y="4055"/>
                </a:lnTo>
                <a:lnTo>
                  <a:pt x="225514" y="2703"/>
                </a:lnTo>
                <a:lnTo>
                  <a:pt x="229400" y="1802"/>
                </a:lnTo>
                <a:lnTo>
                  <a:pt x="237930" y="356"/>
                </a:lnTo>
                <a:lnTo>
                  <a:pt x="245507" y="70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3"/>
          <p:cNvSpPr/>
          <p:nvPr/>
        </p:nvSpPr>
        <p:spPr>
          <a:xfrm>
            <a:off x="2960369" y="1637388"/>
            <a:ext cx="324851" cy="274131"/>
          </a:xfrm>
          <a:custGeom>
            <a:avLst/>
            <a:gdLst/>
            <a:ahLst/>
            <a:cxnLst/>
            <a:rect l="0" t="0" r="0" b="0"/>
            <a:pathLst>
              <a:path w="324851" h="274131">
                <a:moveTo>
                  <a:pt x="0" y="42822"/>
                </a:moveTo>
                <a:lnTo>
                  <a:pt x="4551" y="38271"/>
                </a:lnTo>
                <a:lnTo>
                  <a:pt x="11866" y="33497"/>
                </a:lnTo>
                <a:lnTo>
                  <a:pt x="22982" y="27221"/>
                </a:lnTo>
                <a:lnTo>
                  <a:pt x="34009" y="21583"/>
                </a:lnTo>
                <a:lnTo>
                  <a:pt x="44008" y="19095"/>
                </a:lnTo>
                <a:lnTo>
                  <a:pt x="49341" y="18431"/>
                </a:lnTo>
                <a:lnTo>
                  <a:pt x="55754" y="17036"/>
                </a:lnTo>
                <a:lnTo>
                  <a:pt x="62887" y="15154"/>
                </a:lnTo>
                <a:lnTo>
                  <a:pt x="70500" y="12946"/>
                </a:lnTo>
                <a:lnTo>
                  <a:pt x="86579" y="7954"/>
                </a:lnTo>
                <a:lnTo>
                  <a:pt x="94867" y="5289"/>
                </a:lnTo>
                <a:lnTo>
                  <a:pt x="102297" y="3512"/>
                </a:lnTo>
                <a:lnTo>
                  <a:pt x="109156" y="2328"/>
                </a:lnTo>
                <a:lnTo>
                  <a:pt x="115633" y="1538"/>
                </a:lnTo>
                <a:lnTo>
                  <a:pt x="122809" y="1012"/>
                </a:lnTo>
                <a:lnTo>
                  <a:pt x="130450" y="661"/>
                </a:lnTo>
                <a:lnTo>
                  <a:pt x="152317" y="167"/>
                </a:lnTo>
                <a:lnTo>
                  <a:pt x="176773" y="0"/>
                </a:lnTo>
                <a:lnTo>
                  <a:pt x="181666" y="939"/>
                </a:lnTo>
                <a:lnTo>
                  <a:pt x="189643" y="4522"/>
                </a:lnTo>
                <a:lnTo>
                  <a:pt x="199490" y="11894"/>
                </a:lnTo>
                <a:lnTo>
                  <a:pt x="208439" y="20111"/>
                </a:lnTo>
                <a:lnTo>
                  <a:pt x="210397" y="22919"/>
                </a:lnTo>
                <a:lnTo>
                  <a:pt x="212573" y="28578"/>
                </a:lnTo>
                <a:lnTo>
                  <a:pt x="212200" y="32374"/>
                </a:lnTo>
                <a:lnTo>
                  <a:pt x="211000" y="36809"/>
                </a:lnTo>
                <a:lnTo>
                  <a:pt x="209247" y="41671"/>
                </a:lnTo>
                <a:lnTo>
                  <a:pt x="204759" y="49612"/>
                </a:lnTo>
                <a:lnTo>
                  <a:pt x="198637" y="57270"/>
                </a:lnTo>
                <a:lnTo>
                  <a:pt x="194337" y="61979"/>
                </a:lnTo>
                <a:lnTo>
                  <a:pt x="189566" y="67023"/>
                </a:lnTo>
                <a:lnTo>
                  <a:pt x="184480" y="71338"/>
                </a:lnTo>
                <a:lnTo>
                  <a:pt x="179184" y="75168"/>
                </a:lnTo>
                <a:lnTo>
                  <a:pt x="173749" y="78673"/>
                </a:lnTo>
                <a:lnTo>
                  <a:pt x="168220" y="82915"/>
                </a:lnTo>
                <a:lnTo>
                  <a:pt x="162630" y="87648"/>
                </a:lnTo>
                <a:lnTo>
                  <a:pt x="156997" y="92708"/>
                </a:lnTo>
                <a:lnTo>
                  <a:pt x="150385" y="97035"/>
                </a:lnTo>
                <a:lnTo>
                  <a:pt x="143119" y="100871"/>
                </a:lnTo>
                <a:lnTo>
                  <a:pt x="135418" y="104381"/>
                </a:lnTo>
                <a:lnTo>
                  <a:pt x="129331" y="107674"/>
                </a:lnTo>
                <a:lnTo>
                  <a:pt x="120029" y="113872"/>
                </a:lnTo>
                <a:lnTo>
                  <a:pt x="110179" y="117262"/>
                </a:lnTo>
                <a:lnTo>
                  <a:pt x="104885" y="118166"/>
                </a:lnTo>
                <a:lnTo>
                  <a:pt x="96463" y="121711"/>
                </a:lnTo>
                <a:lnTo>
                  <a:pt x="86354" y="128147"/>
                </a:lnTo>
                <a:lnTo>
                  <a:pt x="85850" y="133406"/>
                </a:lnTo>
                <a:lnTo>
                  <a:pt x="85781" y="131342"/>
                </a:lnTo>
                <a:lnTo>
                  <a:pt x="86715" y="130410"/>
                </a:lnTo>
                <a:lnTo>
                  <a:pt x="88290" y="129789"/>
                </a:lnTo>
                <a:lnTo>
                  <a:pt x="93533" y="129099"/>
                </a:lnTo>
                <a:lnTo>
                  <a:pt x="102213" y="128792"/>
                </a:lnTo>
                <a:lnTo>
                  <a:pt x="108147" y="127758"/>
                </a:lnTo>
                <a:lnTo>
                  <a:pt x="114961" y="126116"/>
                </a:lnTo>
                <a:lnTo>
                  <a:pt x="122361" y="124068"/>
                </a:lnTo>
                <a:lnTo>
                  <a:pt x="129199" y="122704"/>
                </a:lnTo>
                <a:lnTo>
                  <a:pt x="135663" y="121794"/>
                </a:lnTo>
                <a:lnTo>
                  <a:pt x="141877" y="121187"/>
                </a:lnTo>
                <a:lnTo>
                  <a:pt x="148877" y="120783"/>
                </a:lnTo>
                <a:lnTo>
                  <a:pt x="164275" y="120333"/>
                </a:lnTo>
                <a:lnTo>
                  <a:pt x="234053" y="119988"/>
                </a:lnTo>
                <a:lnTo>
                  <a:pt x="244618" y="119983"/>
                </a:lnTo>
                <a:lnTo>
                  <a:pt x="253566" y="120933"/>
                </a:lnTo>
                <a:lnTo>
                  <a:pt x="261437" y="122518"/>
                </a:lnTo>
                <a:lnTo>
                  <a:pt x="268589" y="124528"/>
                </a:lnTo>
                <a:lnTo>
                  <a:pt x="275262" y="126820"/>
                </a:lnTo>
                <a:lnTo>
                  <a:pt x="281616" y="129300"/>
                </a:lnTo>
                <a:lnTo>
                  <a:pt x="287756" y="131907"/>
                </a:lnTo>
                <a:lnTo>
                  <a:pt x="297119" y="137343"/>
                </a:lnTo>
                <a:lnTo>
                  <a:pt x="305408" y="142933"/>
                </a:lnTo>
                <a:lnTo>
                  <a:pt x="315442" y="148593"/>
                </a:lnTo>
                <a:lnTo>
                  <a:pt x="318880" y="151436"/>
                </a:lnTo>
                <a:lnTo>
                  <a:pt x="321172" y="154284"/>
                </a:lnTo>
                <a:lnTo>
                  <a:pt x="322700" y="157135"/>
                </a:lnTo>
                <a:lnTo>
                  <a:pt x="324397" y="165382"/>
                </a:lnTo>
                <a:lnTo>
                  <a:pt x="324850" y="170249"/>
                </a:lnTo>
                <a:lnTo>
                  <a:pt x="324199" y="174445"/>
                </a:lnTo>
                <a:lnTo>
                  <a:pt x="320936" y="181649"/>
                </a:lnTo>
                <a:lnTo>
                  <a:pt x="317780" y="185855"/>
                </a:lnTo>
                <a:lnTo>
                  <a:pt x="313771" y="190565"/>
                </a:lnTo>
                <a:lnTo>
                  <a:pt x="309193" y="195610"/>
                </a:lnTo>
                <a:lnTo>
                  <a:pt x="304237" y="199925"/>
                </a:lnTo>
                <a:lnTo>
                  <a:pt x="299027" y="203755"/>
                </a:lnTo>
                <a:lnTo>
                  <a:pt x="293649" y="207261"/>
                </a:lnTo>
                <a:lnTo>
                  <a:pt x="288159" y="210550"/>
                </a:lnTo>
                <a:lnTo>
                  <a:pt x="282593" y="213695"/>
                </a:lnTo>
                <a:lnTo>
                  <a:pt x="276978" y="216745"/>
                </a:lnTo>
                <a:lnTo>
                  <a:pt x="270377" y="220683"/>
                </a:lnTo>
                <a:lnTo>
                  <a:pt x="255423" y="230139"/>
                </a:lnTo>
                <a:lnTo>
                  <a:pt x="247435" y="234375"/>
                </a:lnTo>
                <a:lnTo>
                  <a:pt x="239252" y="238151"/>
                </a:lnTo>
                <a:lnTo>
                  <a:pt x="230939" y="241621"/>
                </a:lnTo>
                <a:lnTo>
                  <a:pt x="223492" y="244887"/>
                </a:lnTo>
                <a:lnTo>
                  <a:pt x="210137" y="251056"/>
                </a:lnTo>
                <a:lnTo>
                  <a:pt x="202957" y="254035"/>
                </a:lnTo>
                <a:lnTo>
                  <a:pt x="195312" y="256973"/>
                </a:lnTo>
                <a:lnTo>
                  <a:pt x="187358" y="259884"/>
                </a:lnTo>
                <a:lnTo>
                  <a:pt x="180151" y="262777"/>
                </a:lnTo>
                <a:lnTo>
                  <a:pt x="173441" y="265659"/>
                </a:lnTo>
                <a:lnTo>
                  <a:pt x="167062" y="268532"/>
                </a:lnTo>
                <a:lnTo>
                  <a:pt x="160905" y="270448"/>
                </a:lnTo>
                <a:lnTo>
                  <a:pt x="154895" y="271725"/>
                </a:lnTo>
                <a:lnTo>
                  <a:pt x="148984" y="272576"/>
                </a:lnTo>
                <a:lnTo>
                  <a:pt x="143138" y="273144"/>
                </a:lnTo>
                <a:lnTo>
                  <a:pt x="137335" y="273522"/>
                </a:lnTo>
                <a:lnTo>
                  <a:pt x="131562" y="273774"/>
                </a:lnTo>
                <a:lnTo>
                  <a:pt x="120067" y="274055"/>
                </a:lnTo>
                <a:lnTo>
                  <a:pt x="114335" y="274130"/>
                </a:lnTo>
                <a:lnTo>
                  <a:pt x="109561" y="273227"/>
                </a:lnTo>
                <a:lnTo>
                  <a:pt x="98291" y="268358"/>
                </a:lnTo>
                <a:lnTo>
                  <a:pt x="91945" y="266885"/>
                </a:lnTo>
                <a:lnTo>
                  <a:pt x="85950" y="263690"/>
                </a:lnTo>
                <a:lnTo>
                  <a:pt x="78891" y="258429"/>
                </a:lnTo>
                <a:lnTo>
                  <a:pt x="78311" y="257045"/>
                </a:lnTo>
                <a:lnTo>
                  <a:pt x="77306" y="249867"/>
                </a:lnTo>
                <a:lnTo>
                  <a:pt x="77198" y="244397"/>
                </a:lnTo>
                <a:lnTo>
                  <a:pt x="78136" y="242928"/>
                </a:lnTo>
                <a:lnTo>
                  <a:pt x="79713" y="241948"/>
                </a:lnTo>
                <a:lnTo>
                  <a:pt x="85725" y="2399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14"/>
          <p:cNvSpPr/>
          <p:nvPr/>
        </p:nvSpPr>
        <p:spPr>
          <a:xfrm>
            <a:off x="3431870" y="1594589"/>
            <a:ext cx="236284" cy="334224"/>
          </a:xfrm>
          <a:custGeom>
            <a:avLst/>
            <a:gdLst/>
            <a:ahLst/>
            <a:cxnLst/>
            <a:rect l="0" t="0" r="0" b="0"/>
            <a:pathLst>
              <a:path w="236284" h="334224">
                <a:moveTo>
                  <a:pt x="59994" y="8468"/>
                </a:moveTo>
                <a:lnTo>
                  <a:pt x="59994" y="0"/>
                </a:lnTo>
                <a:lnTo>
                  <a:pt x="59994" y="20296"/>
                </a:lnTo>
                <a:lnTo>
                  <a:pt x="60947" y="23021"/>
                </a:lnTo>
                <a:lnTo>
                  <a:pt x="64546" y="28588"/>
                </a:lnTo>
                <a:lnTo>
                  <a:pt x="64933" y="31407"/>
                </a:lnTo>
                <a:lnTo>
                  <a:pt x="64239" y="34238"/>
                </a:lnTo>
                <a:lnTo>
                  <a:pt x="60928" y="39924"/>
                </a:lnTo>
                <a:lnTo>
                  <a:pt x="53709" y="49432"/>
                </a:lnTo>
                <a:lnTo>
                  <a:pt x="48311" y="58742"/>
                </a:lnTo>
                <a:lnTo>
                  <a:pt x="42737" y="69229"/>
                </a:lnTo>
                <a:lnTo>
                  <a:pt x="37084" y="79288"/>
                </a:lnTo>
                <a:lnTo>
                  <a:pt x="31397" y="86934"/>
                </a:lnTo>
                <a:lnTo>
                  <a:pt x="29500" y="91258"/>
                </a:lnTo>
                <a:lnTo>
                  <a:pt x="27391" y="101144"/>
                </a:lnTo>
                <a:lnTo>
                  <a:pt x="25877" y="106447"/>
                </a:lnTo>
                <a:lnTo>
                  <a:pt x="23914" y="111887"/>
                </a:lnTo>
                <a:lnTo>
                  <a:pt x="21654" y="117419"/>
                </a:lnTo>
                <a:lnTo>
                  <a:pt x="19194" y="123012"/>
                </a:lnTo>
                <a:lnTo>
                  <a:pt x="13921" y="134307"/>
                </a:lnTo>
                <a:lnTo>
                  <a:pt x="5597" y="151375"/>
                </a:lnTo>
                <a:lnTo>
                  <a:pt x="3727" y="157079"/>
                </a:lnTo>
                <a:lnTo>
                  <a:pt x="2480" y="162787"/>
                </a:lnTo>
                <a:lnTo>
                  <a:pt x="1649" y="168498"/>
                </a:lnTo>
                <a:lnTo>
                  <a:pt x="1095" y="174209"/>
                </a:lnTo>
                <a:lnTo>
                  <a:pt x="726" y="179922"/>
                </a:lnTo>
                <a:lnTo>
                  <a:pt x="315" y="190397"/>
                </a:lnTo>
                <a:lnTo>
                  <a:pt x="133" y="198228"/>
                </a:lnTo>
                <a:lnTo>
                  <a:pt x="0" y="224298"/>
                </a:lnTo>
                <a:lnTo>
                  <a:pt x="2533" y="233297"/>
                </a:lnTo>
                <a:lnTo>
                  <a:pt x="6834" y="242695"/>
                </a:lnTo>
                <a:lnTo>
                  <a:pt x="11920" y="250046"/>
                </a:lnTo>
                <a:lnTo>
                  <a:pt x="14816" y="256489"/>
                </a:lnTo>
                <a:lnTo>
                  <a:pt x="17055" y="263479"/>
                </a:lnTo>
                <a:lnTo>
                  <a:pt x="21225" y="272936"/>
                </a:lnTo>
                <a:lnTo>
                  <a:pt x="24624" y="276220"/>
                </a:lnTo>
                <a:lnTo>
                  <a:pt x="28794" y="278410"/>
                </a:lnTo>
                <a:lnTo>
                  <a:pt x="33479" y="279869"/>
                </a:lnTo>
                <a:lnTo>
                  <a:pt x="37555" y="281795"/>
                </a:lnTo>
                <a:lnTo>
                  <a:pt x="48795" y="289055"/>
                </a:lnTo>
                <a:lnTo>
                  <a:pt x="53481" y="291729"/>
                </a:lnTo>
                <a:lnTo>
                  <a:pt x="65587" y="298312"/>
                </a:lnTo>
                <a:lnTo>
                  <a:pt x="76786" y="304004"/>
                </a:lnTo>
                <a:lnTo>
                  <a:pt x="81666" y="305504"/>
                </a:lnTo>
                <a:lnTo>
                  <a:pt x="86825" y="306505"/>
                </a:lnTo>
                <a:lnTo>
                  <a:pt x="92169" y="307172"/>
                </a:lnTo>
                <a:lnTo>
                  <a:pt x="96684" y="307616"/>
                </a:lnTo>
                <a:lnTo>
                  <a:pt x="100647" y="307913"/>
                </a:lnTo>
                <a:lnTo>
                  <a:pt x="104241" y="308110"/>
                </a:lnTo>
                <a:lnTo>
                  <a:pt x="109495" y="307290"/>
                </a:lnTo>
                <a:lnTo>
                  <a:pt x="115855" y="305790"/>
                </a:lnTo>
                <a:lnTo>
                  <a:pt x="122952" y="303838"/>
                </a:lnTo>
                <a:lnTo>
                  <a:pt x="129589" y="302536"/>
                </a:lnTo>
                <a:lnTo>
                  <a:pt x="135918" y="301668"/>
                </a:lnTo>
                <a:lnTo>
                  <a:pt x="142043" y="301090"/>
                </a:lnTo>
                <a:lnTo>
                  <a:pt x="147078" y="300704"/>
                </a:lnTo>
                <a:lnTo>
                  <a:pt x="151388" y="300447"/>
                </a:lnTo>
                <a:lnTo>
                  <a:pt x="155213" y="300276"/>
                </a:lnTo>
                <a:lnTo>
                  <a:pt x="159668" y="299209"/>
                </a:lnTo>
                <a:lnTo>
                  <a:pt x="164544" y="297545"/>
                </a:lnTo>
                <a:lnTo>
                  <a:pt x="169699" y="295484"/>
                </a:lnTo>
                <a:lnTo>
                  <a:pt x="175041" y="293157"/>
                </a:lnTo>
                <a:lnTo>
                  <a:pt x="186056" y="288031"/>
                </a:lnTo>
                <a:lnTo>
                  <a:pt x="190708" y="285331"/>
                </a:lnTo>
                <a:lnTo>
                  <a:pt x="194762" y="282578"/>
                </a:lnTo>
                <a:lnTo>
                  <a:pt x="198417" y="279791"/>
                </a:lnTo>
                <a:lnTo>
                  <a:pt x="205018" y="276693"/>
                </a:lnTo>
                <a:lnTo>
                  <a:pt x="208112" y="275867"/>
                </a:lnTo>
                <a:lnTo>
                  <a:pt x="214090" y="272410"/>
                </a:lnTo>
                <a:lnTo>
                  <a:pt x="219921" y="267698"/>
                </a:lnTo>
                <a:lnTo>
                  <a:pt x="225688" y="262429"/>
                </a:lnTo>
                <a:lnTo>
                  <a:pt x="227607" y="259690"/>
                </a:lnTo>
                <a:lnTo>
                  <a:pt x="229739" y="254107"/>
                </a:lnTo>
                <a:lnTo>
                  <a:pt x="230939" y="245609"/>
                </a:lnTo>
                <a:lnTo>
                  <a:pt x="232060" y="242762"/>
                </a:lnTo>
                <a:lnTo>
                  <a:pt x="235845" y="237059"/>
                </a:lnTo>
                <a:lnTo>
                  <a:pt x="236283" y="234204"/>
                </a:lnTo>
                <a:lnTo>
                  <a:pt x="235623" y="231349"/>
                </a:lnTo>
                <a:lnTo>
                  <a:pt x="233302" y="225636"/>
                </a:lnTo>
                <a:lnTo>
                  <a:pt x="232270" y="219922"/>
                </a:lnTo>
                <a:lnTo>
                  <a:pt x="230090" y="218017"/>
                </a:lnTo>
                <a:lnTo>
                  <a:pt x="226731" y="216748"/>
                </a:lnTo>
                <a:lnTo>
                  <a:pt x="222587" y="215901"/>
                </a:lnTo>
                <a:lnTo>
                  <a:pt x="215443" y="214961"/>
                </a:lnTo>
                <a:lnTo>
                  <a:pt x="212204" y="214710"/>
                </a:lnTo>
                <a:lnTo>
                  <a:pt x="209093" y="213590"/>
                </a:lnTo>
                <a:lnTo>
                  <a:pt x="203096" y="209806"/>
                </a:lnTo>
                <a:lnTo>
                  <a:pt x="200162" y="209368"/>
                </a:lnTo>
                <a:lnTo>
                  <a:pt x="197255" y="210029"/>
                </a:lnTo>
                <a:lnTo>
                  <a:pt x="194364" y="211422"/>
                </a:lnTo>
                <a:lnTo>
                  <a:pt x="190532" y="212351"/>
                </a:lnTo>
                <a:lnTo>
                  <a:pt x="186071" y="212970"/>
                </a:lnTo>
                <a:lnTo>
                  <a:pt x="181193" y="213383"/>
                </a:lnTo>
                <a:lnTo>
                  <a:pt x="176037" y="213658"/>
                </a:lnTo>
                <a:lnTo>
                  <a:pt x="165226" y="213963"/>
                </a:lnTo>
                <a:lnTo>
                  <a:pt x="160629" y="214998"/>
                </a:lnTo>
                <a:lnTo>
                  <a:pt x="156612" y="216639"/>
                </a:lnTo>
                <a:lnTo>
                  <a:pt x="149608" y="221004"/>
                </a:lnTo>
                <a:lnTo>
                  <a:pt x="143321" y="226118"/>
                </a:lnTo>
                <a:lnTo>
                  <a:pt x="138976" y="229802"/>
                </a:lnTo>
                <a:lnTo>
                  <a:pt x="138367" y="231272"/>
                </a:lnTo>
                <a:lnTo>
                  <a:pt x="136556" y="238843"/>
                </a:lnTo>
                <a:lnTo>
                  <a:pt x="132757" y="247699"/>
                </a:lnTo>
                <a:lnTo>
                  <a:pt x="130433" y="255446"/>
                </a:lnTo>
                <a:lnTo>
                  <a:pt x="129814" y="258845"/>
                </a:lnTo>
                <a:lnTo>
                  <a:pt x="126585" y="265162"/>
                </a:lnTo>
                <a:lnTo>
                  <a:pt x="124391" y="268180"/>
                </a:lnTo>
                <a:lnTo>
                  <a:pt x="121953" y="274073"/>
                </a:lnTo>
                <a:lnTo>
                  <a:pt x="121302" y="276978"/>
                </a:lnTo>
                <a:lnTo>
                  <a:pt x="121821" y="279867"/>
                </a:lnTo>
                <a:lnTo>
                  <a:pt x="124938" y="285617"/>
                </a:lnTo>
                <a:lnTo>
                  <a:pt x="125198" y="288484"/>
                </a:lnTo>
                <a:lnTo>
                  <a:pt x="124419" y="291348"/>
                </a:lnTo>
                <a:lnTo>
                  <a:pt x="121965" y="297070"/>
                </a:lnTo>
                <a:lnTo>
                  <a:pt x="120260" y="306811"/>
                </a:lnTo>
                <a:lnTo>
                  <a:pt x="122657" y="310293"/>
                </a:lnTo>
                <a:lnTo>
                  <a:pt x="124630" y="312555"/>
                </a:lnTo>
                <a:lnTo>
                  <a:pt x="125945" y="315015"/>
                </a:lnTo>
                <a:lnTo>
                  <a:pt x="128228" y="324062"/>
                </a:lnTo>
                <a:lnTo>
                  <a:pt x="130960" y="327484"/>
                </a:lnTo>
                <a:lnTo>
                  <a:pt x="137147" y="3342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15"/>
          <p:cNvSpPr/>
          <p:nvPr/>
        </p:nvSpPr>
        <p:spPr>
          <a:xfrm>
            <a:off x="1185862" y="2160270"/>
            <a:ext cx="274321" cy="240031"/>
          </a:xfrm>
          <a:custGeom>
            <a:avLst/>
            <a:gdLst/>
            <a:ahLst/>
            <a:cxnLst/>
            <a:rect l="0" t="0" r="0" b="0"/>
            <a:pathLst>
              <a:path w="274321" h="240031">
                <a:moveTo>
                  <a:pt x="0" y="0"/>
                </a:moveTo>
                <a:lnTo>
                  <a:pt x="7381" y="7381"/>
                </a:lnTo>
                <a:lnTo>
                  <a:pt x="10583" y="8042"/>
                </a:lnTo>
                <a:lnTo>
                  <a:pt x="15849" y="8467"/>
                </a:lnTo>
                <a:lnTo>
                  <a:pt x="23733" y="15395"/>
                </a:lnTo>
                <a:lnTo>
                  <a:pt x="40081" y="31529"/>
                </a:lnTo>
                <a:lnTo>
                  <a:pt x="71438" y="62866"/>
                </a:lnTo>
                <a:lnTo>
                  <a:pt x="74296" y="66675"/>
                </a:lnTo>
                <a:lnTo>
                  <a:pt x="77153" y="71120"/>
                </a:lnTo>
                <a:lnTo>
                  <a:pt x="80010" y="75988"/>
                </a:lnTo>
                <a:lnTo>
                  <a:pt x="83820" y="81139"/>
                </a:lnTo>
                <a:lnTo>
                  <a:pt x="88265" y="86477"/>
                </a:lnTo>
                <a:lnTo>
                  <a:pt x="93133" y="91941"/>
                </a:lnTo>
                <a:lnTo>
                  <a:pt x="98284" y="96537"/>
                </a:lnTo>
                <a:lnTo>
                  <a:pt x="103623" y="100553"/>
                </a:lnTo>
                <a:lnTo>
                  <a:pt x="109087" y="104183"/>
                </a:lnTo>
                <a:lnTo>
                  <a:pt x="113682" y="108507"/>
                </a:lnTo>
                <a:lnTo>
                  <a:pt x="117698" y="113296"/>
                </a:lnTo>
                <a:lnTo>
                  <a:pt x="121328" y="118393"/>
                </a:lnTo>
                <a:lnTo>
                  <a:pt x="125653" y="122743"/>
                </a:lnTo>
                <a:lnTo>
                  <a:pt x="130441" y="126596"/>
                </a:lnTo>
                <a:lnTo>
                  <a:pt x="135538" y="130117"/>
                </a:lnTo>
                <a:lnTo>
                  <a:pt x="140841" y="134370"/>
                </a:lnTo>
                <a:lnTo>
                  <a:pt x="146282" y="139110"/>
                </a:lnTo>
                <a:lnTo>
                  <a:pt x="156454" y="148504"/>
                </a:lnTo>
                <a:lnTo>
                  <a:pt x="167536" y="159147"/>
                </a:lnTo>
                <a:lnTo>
                  <a:pt x="208232" y="199661"/>
                </a:lnTo>
                <a:lnTo>
                  <a:pt x="216690" y="205578"/>
                </a:lnTo>
                <a:lnTo>
                  <a:pt x="221613" y="208489"/>
                </a:lnTo>
                <a:lnTo>
                  <a:pt x="229622" y="214264"/>
                </a:lnTo>
                <a:lnTo>
                  <a:pt x="233091" y="217138"/>
                </a:lnTo>
                <a:lnTo>
                  <a:pt x="239486" y="220331"/>
                </a:lnTo>
                <a:lnTo>
                  <a:pt x="242525" y="221182"/>
                </a:lnTo>
                <a:lnTo>
                  <a:pt x="248441" y="224668"/>
                </a:lnTo>
                <a:lnTo>
                  <a:pt x="254246" y="229392"/>
                </a:lnTo>
                <a:lnTo>
                  <a:pt x="260001" y="234667"/>
                </a:lnTo>
                <a:lnTo>
                  <a:pt x="262869" y="236454"/>
                </a:lnTo>
                <a:lnTo>
                  <a:pt x="270504" y="238970"/>
                </a:lnTo>
                <a:lnTo>
                  <a:pt x="27432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16"/>
          <p:cNvSpPr/>
          <p:nvPr/>
        </p:nvSpPr>
        <p:spPr>
          <a:xfrm>
            <a:off x="1280159" y="2168842"/>
            <a:ext cx="222886" cy="240031"/>
          </a:xfrm>
          <a:custGeom>
            <a:avLst/>
            <a:gdLst/>
            <a:ahLst/>
            <a:cxnLst/>
            <a:rect l="0" t="0" r="0" b="0"/>
            <a:pathLst>
              <a:path w="222886" h="240031">
                <a:moveTo>
                  <a:pt x="222885" y="0"/>
                </a:moveTo>
                <a:lnTo>
                  <a:pt x="210954" y="0"/>
                </a:lnTo>
                <a:lnTo>
                  <a:pt x="209216" y="953"/>
                </a:lnTo>
                <a:lnTo>
                  <a:pt x="208058" y="2540"/>
                </a:lnTo>
                <a:lnTo>
                  <a:pt x="206198" y="7381"/>
                </a:lnTo>
                <a:lnTo>
                  <a:pt x="201325" y="12770"/>
                </a:lnTo>
                <a:lnTo>
                  <a:pt x="185850" y="28434"/>
                </a:lnTo>
                <a:lnTo>
                  <a:pt x="105693" y="108620"/>
                </a:lnTo>
                <a:lnTo>
                  <a:pt x="99990" y="115276"/>
                </a:lnTo>
                <a:lnTo>
                  <a:pt x="94282" y="122571"/>
                </a:lnTo>
                <a:lnTo>
                  <a:pt x="88573" y="130291"/>
                </a:lnTo>
                <a:lnTo>
                  <a:pt x="83814" y="137343"/>
                </a:lnTo>
                <a:lnTo>
                  <a:pt x="79689" y="143950"/>
                </a:lnTo>
                <a:lnTo>
                  <a:pt x="75986" y="150259"/>
                </a:lnTo>
                <a:lnTo>
                  <a:pt x="71612" y="155418"/>
                </a:lnTo>
                <a:lnTo>
                  <a:pt x="66792" y="159809"/>
                </a:lnTo>
                <a:lnTo>
                  <a:pt x="61673" y="163690"/>
                </a:lnTo>
                <a:lnTo>
                  <a:pt x="57308" y="168182"/>
                </a:lnTo>
                <a:lnTo>
                  <a:pt x="53445" y="173081"/>
                </a:lnTo>
                <a:lnTo>
                  <a:pt x="49918" y="178252"/>
                </a:lnTo>
                <a:lnTo>
                  <a:pt x="45661" y="182652"/>
                </a:lnTo>
                <a:lnTo>
                  <a:pt x="40919" y="186538"/>
                </a:lnTo>
                <a:lnTo>
                  <a:pt x="35852" y="190081"/>
                </a:lnTo>
                <a:lnTo>
                  <a:pt x="31521" y="193396"/>
                </a:lnTo>
                <a:lnTo>
                  <a:pt x="27682" y="196558"/>
                </a:lnTo>
                <a:lnTo>
                  <a:pt x="24170" y="199619"/>
                </a:lnTo>
                <a:lnTo>
                  <a:pt x="20876" y="203564"/>
                </a:lnTo>
                <a:lnTo>
                  <a:pt x="17727" y="208099"/>
                </a:lnTo>
                <a:lnTo>
                  <a:pt x="14676" y="213028"/>
                </a:lnTo>
                <a:lnTo>
                  <a:pt x="11689" y="216314"/>
                </a:lnTo>
                <a:lnTo>
                  <a:pt x="8745" y="218504"/>
                </a:lnTo>
                <a:lnTo>
                  <a:pt x="5830" y="219964"/>
                </a:lnTo>
                <a:lnTo>
                  <a:pt x="3887" y="221890"/>
                </a:lnTo>
                <a:lnTo>
                  <a:pt x="2591" y="224127"/>
                </a:lnTo>
                <a:lnTo>
                  <a:pt x="152" y="231028"/>
                </a:lnTo>
                <a:lnTo>
                  <a:pt x="21" y="238186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17"/>
          <p:cNvSpPr/>
          <p:nvPr/>
        </p:nvSpPr>
        <p:spPr>
          <a:xfrm>
            <a:off x="1623059" y="2271712"/>
            <a:ext cx="265749" cy="17146"/>
          </a:xfrm>
          <a:custGeom>
            <a:avLst/>
            <a:gdLst/>
            <a:ahLst/>
            <a:cxnLst/>
            <a:rect l="0" t="0" r="0" b="0"/>
            <a:pathLst>
              <a:path w="265749" h="17146">
                <a:moveTo>
                  <a:pt x="0" y="8573"/>
                </a:moveTo>
                <a:lnTo>
                  <a:pt x="7381" y="8573"/>
                </a:lnTo>
                <a:lnTo>
                  <a:pt x="7779" y="9525"/>
                </a:lnTo>
                <a:lnTo>
                  <a:pt x="8043" y="11113"/>
                </a:lnTo>
                <a:lnTo>
                  <a:pt x="8220" y="13124"/>
                </a:lnTo>
                <a:lnTo>
                  <a:pt x="9290" y="14464"/>
                </a:lnTo>
                <a:lnTo>
                  <a:pt x="10956" y="15358"/>
                </a:lnTo>
                <a:lnTo>
                  <a:pt x="13019" y="15953"/>
                </a:lnTo>
                <a:lnTo>
                  <a:pt x="15347" y="16351"/>
                </a:lnTo>
                <a:lnTo>
                  <a:pt x="20474" y="16792"/>
                </a:lnTo>
                <a:lnTo>
                  <a:pt x="28467" y="16988"/>
                </a:lnTo>
                <a:lnTo>
                  <a:pt x="108621" y="17145"/>
                </a:lnTo>
                <a:lnTo>
                  <a:pt x="115276" y="16192"/>
                </a:lnTo>
                <a:lnTo>
                  <a:pt x="122571" y="14605"/>
                </a:lnTo>
                <a:lnTo>
                  <a:pt x="130292" y="12594"/>
                </a:lnTo>
                <a:lnTo>
                  <a:pt x="137344" y="11254"/>
                </a:lnTo>
                <a:lnTo>
                  <a:pt x="143950" y="10360"/>
                </a:lnTo>
                <a:lnTo>
                  <a:pt x="150260" y="9764"/>
                </a:lnTo>
                <a:lnTo>
                  <a:pt x="156371" y="9367"/>
                </a:lnTo>
                <a:lnTo>
                  <a:pt x="162350" y="9102"/>
                </a:lnTo>
                <a:lnTo>
                  <a:pt x="168241" y="8925"/>
                </a:lnTo>
                <a:lnTo>
                  <a:pt x="175026" y="7856"/>
                </a:lnTo>
                <a:lnTo>
                  <a:pt x="182406" y="6190"/>
                </a:lnTo>
                <a:lnTo>
                  <a:pt x="190184" y="4126"/>
                </a:lnTo>
                <a:lnTo>
                  <a:pt x="197275" y="2751"/>
                </a:lnTo>
                <a:lnTo>
                  <a:pt x="203907" y="1834"/>
                </a:lnTo>
                <a:lnTo>
                  <a:pt x="210233" y="1223"/>
                </a:lnTo>
                <a:lnTo>
                  <a:pt x="216355" y="815"/>
                </a:lnTo>
                <a:lnTo>
                  <a:pt x="222342" y="543"/>
                </a:lnTo>
                <a:lnTo>
                  <a:pt x="234074" y="24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18"/>
          <p:cNvSpPr/>
          <p:nvPr/>
        </p:nvSpPr>
        <p:spPr>
          <a:xfrm>
            <a:off x="1991677" y="2168842"/>
            <a:ext cx="265714" cy="368606"/>
          </a:xfrm>
          <a:custGeom>
            <a:avLst/>
            <a:gdLst/>
            <a:ahLst/>
            <a:cxnLst/>
            <a:rect l="0" t="0" r="0" b="0"/>
            <a:pathLst>
              <a:path w="265714" h="368606">
                <a:moveTo>
                  <a:pt x="0" y="0"/>
                </a:moveTo>
                <a:lnTo>
                  <a:pt x="8563" y="0"/>
                </a:lnTo>
                <a:lnTo>
                  <a:pt x="20503" y="11932"/>
                </a:lnTo>
                <a:lnTo>
                  <a:pt x="21289" y="15575"/>
                </a:lnTo>
                <a:lnTo>
                  <a:pt x="20860" y="19908"/>
                </a:lnTo>
                <a:lnTo>
                  <a:pt x="18796" y="28851"/>
                </a:lnTo>
                <a:lnTo>
                  <a:pt x="17634" y="40193"/>
                </a:lnTo>
                <a:lnTo>
                  <a:pt x="17362" y="49931"/>
                </a:lnTo>
                <a:lnTo>
                  <a:pt x="17210" y="66124"/>
                </a:lnTo>
                <a:lnTo>
                  <a:pt x="19714" y="77331"/>
                </a:lnTo>
                <a:lnTo>
                  <a:pt x="23049" y="88662"/>
                </a:lnTo>
                <a:lnTo>
                  <a:pt x="24532" y="100048"/>
                </a:lnTo>
                <a:lnTo>
                  <a:pt x="25190" y="111458"/>
                </a:lnTo>
                <a:lnTo>
                  <a:pt x="25366" y="117168"/>
                </a:lnTo>
                <a:lnTo>
                  <a:pt x="26436" y="121927"/>
                </a:lnTo>
                <a:lnTo>
                  <a:pt x="30164" y="129755"/>
                </a:lnTo>
                <a:lnTo>
                  <a:pt x="32456" y="138949"/>
                </a:lnTo>
                <a:lnTo>
                  <a:pt x="33067" y="144068"/>
                </a:lnTo>
                <a:lnTo>
                  <a:pt x="36287" y="152295"/>
                </a:lnTo>
                <a:lnTo>
                  <a:pt x="43454" y="162282"/>
                </a:lnTo>
                <a:lnTo>
                  <a:pt x="46114" y="165338"/>
                </a:lnTo>
                <a:lnTo>
                  <a:pt x="47888" y="168328"/>
                </a:lnTo>
                <a:lnTo>
                  <a:pt x="51337" y="177087"/>
                </a:lnTo>
                <a:lnTo>
                  <a:pt x="55519" y="182845"/>
                </a:lnTo>
                <a:lnTo>
                  <a:pt x="57967" y="184762"/>
                </a:lnTo>
                <a:lnTo>
                  <a:pt x="60552" y="186040"/>
                </a:lnTo>
                <a:lnTo>
                  <a:pt x="65965" y="187459"/>
                </a:lnTo>
                <a:lnTo>
                  <a:pt x="71545" y="188090"/>
                </a:lnTo>
                <a:lnTo>
                  <a:pt x="79740" y="188371"/>
                </a:lnTo>
                <a:lnTo>
                  <a:pt x="102547" y="188582"/>
                </a:lnTo>
                <a:lnTo>
                  <a:pt x="106465" y="187634"/>
                </a:lnTo>
                <a:lnTo>
                  <a:pt x="113358" y="184040"/>
                </a:lnTo>
                <a:lnTo>
                  <a:pt x="117482" y="181749"/>
                </a:lnTo>
                <a:lnTo>
                  <a:pt x="127144" y="176662"/>
                </a:lnTo>
                <a:lnTo>
                  <a:pt x="130483" y="173972"/>
                </a:lnTo>
                <a:lnTo>
                  <a:pt x="132709" y="171227"/>
                </a:lnTo>
                <a:lnTo>
                  <a:pt x="138381" y="160271"/>
                </a:lnTo>
                <a:lnTo>
                  <a:pt x="143418" y="151242"/>
                </a:lnTo>
                <a:lnTo>
                  <a:pt x="151608" y="139851"/>
                </a:lnTo>
                <a:lnTo>
                  <a:pt x="157234" y="130101"/>
                </a:lnTo>
                <a:lnTo>
                  <a:pt x="162909" y="119418"/>
                </a:lnTo>
                <a:lnTo>
                  <a:pt x="165756" y="113902"/>
                </a:lnTo>
                <a:lnTo>
                  <a:pt x="168919" y="102693"/>
                </a:lnTo>
                <a:lnTo>
                  <a:pt x="171278" y="91361"/>
                </a:lnTo>
                <a:lnTo>
                  <a:pt x="175501" y="79975"/>
                </a:lnTo>
                <a:lnTo>
                  <a:pt x="178013" y="71105"/>
                </a:lnTo>
                <a:lnTo>
                  <a:pt x="179427" y="60756"/>
                </a:lnTo>
                <a:lnTo>
                  <a:pt x="179846" y="51657"/>
                </a:lnTo>
                <a:lnTo>
                  <a:pt x="179988" y="40049"/>
                </a:lnTo>
                <a:lnTo>
                  <a:pt x="180020" y="22864"/>
                </a:lnTo>
                <a:lnTo>
                  <a:pt x="179068" y="20958"/>
                </a:lnTo>
                <a:lnTo>
                  <a:pt x="177481" y="19687"/>
                </a:lnTo>
                <a:lnTo>
                  <a:pt x="172641" y="17647"/>
                </a:lnTo>
                <a:lnTo>
                  <a:pt x="173197" y="17480"/>
                </a:lnTo>
                <a:lnTo>
                  <a:pt x="176354" y="17294"/>
                </a:lnTo>
                <a:lnTo>
                  <a:pt x="177577" y="18197"/>
                </a:lnTo>
                <a:lnTo>
                  <a:pt x="178392" y="19751"/>
                </a:lnTo>
                <a:lnTo>
                  <a:pt x="179700" y="24539"/>
                </a:lnTo>
                <a:lnTo>
                  <a:pt x="184478" y="29919"/>
                </a:lnTo>
                <a:lnTo>
                  <a:pt x="185850" y="32329"/>
                </a:lnTo>
                <a:lnTo>
                  <a:pt x="188734" y="41223"/>
                </a:lnTo>
                <a:lnTo>
                  <a:pt x="192784" y="50389"/>
                </a:lnTo>
                <a:lnTo>
                  <a:pt x="195219" y="58273"/>
                </a:lnTo>
                <a:lnTo>
                  <a:pt x="197254" y="65904"/>
                </a:lnTo>
                <a:lnTo>
                  <a:pt x="201334" y="75646"/>
                </a:lnTo>
                <a:lnTo>
                  <a:pt x="206321" y="86325"/>
                </a:lnTo>
                <a:lnTo>
                  <a:pt x="211713" y="96469"/>
                </a:lnTo>
                <a:lnTo>
                  <a:pt x="217285" y="104153"/>
                </a:lnTo>
                <a:lnTo>
                  <a:pt x="219152" y="108488"/>
                </a:lnTo>
                <a:lnTo>
                  <a:pt x="221226" y="118384"/>
                </a:lnTo>
                <a:lnTo>
                  <a:pt x="222731" y="124643"/>
                </a:lnTo>
                <a:lnTo>
                  <a:pt x="224687" y="131673"/>
                </a:lnTo>
                <a:lnTo>
                  <a:pt x="226944" y="139217"/>
                </a:lnTo>
                <a:lnTo>
                  <a:pt x="229401" y="146151"/>
                </a:lnTo>
                <a:lnTo>
                  <a:pt x="231992" y="152679"/>
                </a:lnTo>
                <a:lnTo>
                  <a:pt x="234671" y="158936"/>
                </a:lnTo>
                <a:lnTo>
                  <a:pt x="240188" y="170968"/>
                </a:lnTo>
                <a:lnTo>
                  <a:pt x="251491" y="194215"/>
                </a:lnTo>
                <a:lnTo>
                  <a:pt x="254649" y="205698"/>
                </a:lnTo>
                <a:lnTo>
                  <a:pt x="257005" y="217151"/>
                </a:lnTo>
                <a:lnTo>
                  <a:pt x="261227" y="228592"/>
                </a:lnTo>
                <a:lnTo>
                  <a:pt x="263738" y="240026"/>
                </a:lnTo>
                <a:lnTo>
                  <a:pt x="264855" y="251458"/>
                </a:lnTo>
                <a:lnTo>
                  <a:pt x="265351" y="262889"/>
                </a:lnTo>
                <a:lnTo>
                  <a:pt x="265630" y="280035"/>
                </a:lnTo>
                <a:lnTo>
                  <a:pt x="265713" y="297180"/>
                </a:lnTo>
                <a:lnTo>
                  <a:pt x="263192" y="308610"/>
                </a:lnTo>
                <a:lnTo>
                  <a:pt x="258897" y="319088"/>
                </a:lnTo>
                <a:lnTo>
                  <a:pt x="251123" y="330341"/>
                </a:lnTo>
                <a:lnTo>
                  <a:pt x="245595" y="336683"/>
                </a:lnTo>
                <a:lnTo>
                  <a:pt x="239963" y="342677"/>
                </a:lnTo>
                <a:lnTo>
                  <a:pt x="237128" y="345609"/>
                </a:lnTo>
                <a:lnTo>
                  <a:pt x="234285" y="347564"/>
                </a:lnTo>
                <a:lnTo>
                  <a:pt x="228587" y="349735"/>
                </a:lnTo>
                <a:lnTo>
                  <a:pt x="220339" y="353241"/>
                </a:lnTo>
                <a:lnTo>
                  <a:pt x="210323" y="357973"/>
                </a:lnTo>
                <a:lnTo>
                  <a:pt x="199522" y="363252"/>
                </a:lnTo>
                <a:lnTo>
                  <a:pt x="194927" y="365040"/>
                </a:lnTo>
                <a:lnTo>
                  <a:pt x="187282" y="367028"/>
                </a:lnTo>
                <a:lnTo>
                  <a:pt x="182957" y="367558"/>
                </a:lnTo>
                <a:lnTo>
                  <a:pt x="178169" y="367911"/>
                </a:lnTo>
                <a:lnTo>
                  <a:pt x="173072" y="368147"/>
                </a:lnTo>
                <a:lnTo>
                  <a:pt x="162328" y="368408"/>
                </a:lnTo>
                <a:lnTo>
                  <a:pt x="127391" y="368605"/>
                </a:lnTo>
                <a:lnTo>
                  <a:pt x="124932" y="367657"/>
                </a:lnTo>
                <a:lnTo>
                  <a:pt x="123293" y="366072"/>
                </a:lnTo>
                <a:lnTo>
                  <a:pt x="120520" y="361771"/>
                </a:lnTo>
                <a:lnTo>
                  <a:pt x="116112" y="356685"/>
                </a:lnTo>
                <a:lnTo>
                  <a:pt x="114555" y="353995"/>
                </a:lnTo>
                <a:lnTo>
                  <a:pt x="111442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19"/>
          <p:cNvSpPr/>
          <p:nvPr/>
        </p:nvSpPr>
        <p:spPr>
          <a:xfrm>
            <a:off x="2540317" y="2203142"/>
            <a:ext cx="274321" cy="34272"/>
          </a:xfrm>
          <a:custGeom>
            <a:avLst/>
            <a:gdLst/>
            <a:ahLst/>
            <a:cxnLst/>
            <a:rect l="0" t="0" r="0" b="0"/>
            <a:pathLst>
              <a:path w="274321" h="34272">
                <a:moveTo>
                  <a:pt x="0" y="25708"/>
                </a:moveTo>
                <a:lnTo>
                  <a:pt x="0" y="33088"/>
                </a:lnTo>
                <a:lnTo>
                  <a:pt x="5080" y="33751"/>
                </a:lnTo>
                <a:lnTo>
                  <a:pt x="14762" y="34175"/>
                </a:lnTo>
                <a:lnTo>
                  <a:pt x="40799" y="34271"/>
                </a:lnTo>
                <a:lnTo>
                  <a:pt x="46250" y="33322"/>
                </a:lnTo>
                <a:lnTo>
                  <a:pt x="51788" y="31736"/>
                </a:lnTo>
                <a:lnTo>
                  <a:pt x="57385" y="29726"/>
                </a:lnTo>
                <a:lnTo>
                  <a:pt x="63022" y="28387"/>
                </a:lnTo>
                <a:lnTo>
                  <a:pt x="68684" y="27494"/>
                </a:lnTo>
                <a:lnTo>
                  <a:pt x="74365" y="26898"/>
                </a:lnTo>
                <a:lnTo>
                  <a:pt x="81009" y="26501"/>
                </a:lnTo>
                <a:lnTo>
                  <a:pt x="96012" y="26060"/>
                </a:lnTo>
                <a:lnTo>
                  <a:pt x="103060" y="24990"/>
                </a:lnTo>
                <a:lnTo>
                  <a:pt x="109664" y="23325"/>
                </a:lnTo>
                <a:lnTo>
                  <a:pt x="115972" y="21261"/>
                </a:lnTo>
                <a:lnTo>
                  <a:pt x="123035" y="19886"/>
                </a:lnTo>
                <a:lnTo>
                  <a:pt x="130600" y="18969"/>
                </a:lnTo>
                <a:lnTo>
                  <a:pt x="138502" y="18358"/>
                </a:lnTo>
                <a:lnTo>
                  <a:pt x="146627" y="16998"/>
                </a:lnTo>
                <a:lnTo>
                  <a:pt x="154901" y="15138"/>
                </a:lnTo>
                <a:lnTo>
                  <a:pt x="163275" y="12946"/>
                </a:lnTo>
                <a:lnTo>
                  <a:pt x="170763" y="11485"/>
                </a:lnTo>
                <a:lnTo>
                  <a:pt x="177659" y="10511"/>
                </a:lnTo>
                <a:lnTo>
                  <a:pt x="184162" y="9861"/>
                </a:lnTo>
                <a:lnTo>
                  <a:pt x="190402" y="8476"/>
                </a:lnTo>
                <a:lnTo>
                  <a:pt x="196467" y="6600"/>
                </a:lnTo>
                <a:lnTo>
                  <a:pt x="202416" y="4397"/>
                </a:lnTo>
                <a:lnTo>
                  <a:pt x="208286" y="2928"/>
                </a:lnTo>
                <a:lnTo>
                  <a:pt x="214105" y="1948"/>
                </a:lnTo>
                <a:lnTo>
                  <a:pt x="219889" y="1296"/>
                </a:lnTo>
                <a:lnTo>
                  <a:pt x="225650" y="860"/>
                </a:lnTo>
                <a:lnTo>
                  <a:pt x="231396" y="570"/>
                </a:lnTo>
                <a:lnTo>
                  <a:pt x="246044" y="162"/>
                </a:lnTo>
                <a:lnTo>
                  <a:pt x="268455" y="0"/>
                </a:lnTo>
                <a:lnTo>
                  <a:pt x="270410" y="949"/>
                </a:lnTo>
                <a:lnTo>
                  <a:pt x="271714" y="2534"/>
                </a:lnTo>
                <a:lnTo>
                  <a:pt x="274320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20"/>
          <p:cNvSpPr/>
          <p:nvPr/>
        </p:nvSpPr>
        <p:spPr>
          <a:xfrm>
            <a:off x="2634614" y="2280287"/>
            <a:ext cx="240031" cy="42861"/>
          </a:xfrm>
          <a:custGeom>
            <a:avLst/>
            <a:gdLst/>
            <a:ahLst/>
            <a:cxnLst/>
            <a:rect l="0" t="0" r="0" b="0"/>
            <a:pathLst>
              <a:path w="240031" h="42861">
                <a:moveTo>
                  <a:pt x="0" y="42860"/>
                </a:moveTo>
                <a:lnTo>
                  <a:pt x="4551" y="38309"/>
                </a:lnTo>
                <a:lnTo>
                  <a:pt x="6844" y="36969"/>
                </a:lnTo>
                <a:lnTo>
                  <a:pt x="9326" y="36075"/>
                </a:lnTo>
                <a:lnTo>
                  <a:pt x="15575" y="35082"/>
                </a:lnTo>
                <a:lnTo>
                  <a:pt x="19909" y="34817"/>
                </a:lnTo>
                <a:lnTo>
                  <a:pt x="24703" y="34640"/>
                </a:lnTo>
                <a:lnTo>
                  <a:pt x="29803" y="33570"/>
                </a:lnTo>
                <a:lnTo>
                  <a:pt x="35109" y="31905"/>
                </a:lnTo>
                <a:lnTo>
                  <a:pt x="40551" y="29841"/>
                </a:lnTo>
                <a:lnTo>
                  <a:pt x="46084" y="28466"/>
                </a:lnTo>
                <a:lnTo>
                  <a:pt x="51678" y="27549"/>
                </a:lnTo>
                <a:lnTo>
                  <a:pt x="57312" y="26938"/>
                </a:lnTo>
                <a:lnTo>
                  <a:pt x="62973" y="26530"/>
                </a:lnTo>
                <a:lnTo>
                  <a:pt x="68652" y="26258"/>
                </a:lnTo>
                <a:lnTo>
                  <a:pt x="74343" y="26077"/>
                </a:lnTo>
                <a:lnTo>
                  <a:pt x="80042" y="25004"/>
                </a:lnTo>
                <a:lnTo>
                  <a:pt x="85747" y="23336"/>
                </a:lnTo>
                <a:lnTo>
                  <a:pt x="98118" y="18943"/>
                </a:lnTo>
                <a:lnTo>
                  <a:pt x="113140" y="13815"/>
                </a:lnTo>
                <a:lnTo>
                  <a:pt x="120195" y="12067"/>
                </a:lnTo>
                <a:lnTo>
                  <a:pt x="126802" y="10901"/>
                </a:lnTo>
                <a:lnTo>
                  <a:pt x="133113" y="10124"/>
                </a:lnTo>
                <a:lnTo>
                  <a:pt x="140177" y="9606"/>
                </a:lnTo>
                <a:lnTo>
                  <a:pt x="147744" y="9261"/>
                </a:lnTo>
                <a:lnTo>
                  <a:pt x="155646" y="9031"/>
                </a:lnTo>
                <a:lnTo>
                  <a:pt x="162819" y="7925"/>
                </a:lnTo>
                <a:lnTo>
                  <a:pt x="169506" y="6235"/>
                </a:lnTo>
                <a:lnTo>
                  <a:pt x="175869" y="4156"/>
                </a:lnTo>
                <a:lnTo>
                  <a:pt x="182016" y="2770"/>
                </a:lnTo>
                <a:lnTo>
                  <a:pt x="188019" y="1845"/>
                </a:lnTo>
                <a:lnTo>
                  <a:pt x="193927" y="1229"/>
                </a:lnTo>
                <a:lnTo>
                  <a:pt x="198817" y="819"/>
                </a:lnTo>
                <a:lnTo>
                  <a:pt x="203030" y="545"/>
                </a:lnTo>
                <a:lnTo>
                  <a:pt x="210251" y="241"/>
                </a:lnTo>
                <a:lnTo>
                  <a:pt x="216635" y="106"/>
                </a:lnTo>
                <a:lnTo>
                  <a:pt x="239162" y="0"/>
                </a:lnTo>
                <a:lnTo>
                  <a:pt x="239452" y="952"/>
                </a:lnTo>
                <a:lnTo>
                  <a:pt x="239645" y="2539"/>
                </a:lnTo>
                <a:lnTo>
                  <a:pt x="240030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21"/>
          <p:cNvSpPr/>
          <p:nvPr/>
        </p:nvSpPr>
        <p:spPr>
          <a:xfrm>
            <a:off x="3127223" y="2057517"/>
            <a:ext cx="227472" cy="375827"/>
          </a:xfrm>
          <a:custGeom>
            <a:avLst/>
            <a:gdLst/>
            <a:ahLst/>
            <a:cxnLst/>
            <a:rect l="0" t="0" r="0" b="0"/>
            <a:pathLst>
              <a:path w="227472" h="375827">
                <a:moveTo>
                  <a:pt x="193191" y="68463"/>
                </a:moveTo>
                <a:lnTo>
                  <a:pt x="193191" y="39843"/>
                </a:lnTo>
                <a:lnTo>
                  <a:pt x="192239" y="37001"/>
                </a:lnTo>
                <a:lnTo>
                  <a:pt x="185811" y="27290"/>
                </a:lnTo>
                <a:lnTo>
                  <a:pt x="180421" y="21550"/>
                </a:lnTo>
                <a:lnTo>
                  <a:pt x="172792" y="13817"/>
                </a:lnTo>
                <a:lnTo>
                  <a:pt x="170067" y="12029"/>
                </a:lnTo>
                <a:lnTo>
                  <a:pt x="164499" y="10044"/>
                </a:lnTo>
                <a:lnTo>
                  <a:pt x="160728" y="8562"/>
                </a:lnTo>
                <a:lnTo>
                  <a:pt x="156309" y="6621"/>
                </a:lnTo>
                <a:lnTo>
                  <a:pt x="151458" y="4375"/>
                </a:lnTo>
                <a:lnTo>
                  <a:pt x="147272" y="2877"/>
                </a:lnTo>
                <a:lnTo>
                  <a:pt x="143528" y="1879"/>
                </a:lnTo>
                <a:lnTo>
                  <a:pt x="140080" y="1214"/>
                </a:lnTo>
                <a:lnTo>
                  <a:pt x="135877" y="770"/>
                </a:lnTo>
                <a:lnTo>
                  <a:pt x="131169" y="474"/>
                </a:lnTo>
                <a:lnTo>
                  <a:pt x="121811" y="145"/>
                </a:lnTo>
                <a:lnTo>
                  <a:pt x="114477" y="0"/>
                </a:lnTo>
                <a:lnTo>
                  <a:pt x="110235" y="913"/>
                </a:lnTo>
                <a:lnTo>
                  <a:pt x="105502" y="2474"/>
                </a:lnTo>
                <a:lnTo>
                  <a:pt x="100442" y="4468"/>
                </a:lnTo>
                <a:lnTo>
                  <a:pt x="95164" y="6750"/>
                </a:lnTo>
                <a:lnTo>
                  <a:pt x="84219" y="11825"/>
                </a:lnTo>
                <a:lnTo>
                  <a:pt x="79585" y="14511"/>
                </a:lnTo>
                <a:lnTo>
                  <a:pt x="75544" y="17255"/>
                </a:lnTo>
                <a:lnTo>
                  <a:pt x="71898" y="20037"/>
                </a:lnTo>
                <a:lnTo>
                  <a:pt x="67561" y="22844"/>
                </a:lnTo>
                <a:lnTo>
                  <a:pt x="62766" y="25668"/>
                </a:lnTo>
                <a:lnTo>
                  <a:pt x="57663" y="28502"/>
                </a:lnTo>
                <a:lnTo>
                  <a:pt x="46914" y="34193"/>
                </a:lnTo>
                <a:lnTo>
                  <a:pt x="41381" y="37043"/>
                </a:lnTo>
                <a:lnTo>
                  <a:pt x="36739" y="40849"/>
                </a:lnTo>
                <a:lnTo>
                  <a:pt x="32693" y="45291"/>
                </a:lnTo>
                <a:lnTo>
                  <a:pt x="25656" y="54354"/>
                </a:lnTo>
                <a:lnTo>
                  <a:pt x="19354" y="61557"/>
                </a:lnTo>
                <a:lnTo>
                  <a:pt x="13378" y="70473"/>
                </a:lnTo>
                <a:lnTo>
                  <a:pt x="8499" y="79834"/>
                </a:lnTo>
                <a:lnTo>
                  <a:pt x="4800" y="91411"/>
                </a:lnTo>
                <a:lnTo>
                  <a:pt x="559" y="101204"/>
                </a:lnTo>
                <a:lnTo>
                  <a:pt x="0" y="105530"/>
                </a:lnTo>
                <a:lnTo>
                  <a:pt x="580" y="109367"/>
                </a:lnTo>
                <a:lnTo>
                  <a:pt x="2811" y="116170"/>
                </a:lnTo>
                <a:lnTo>
                  <a:pt x="3803" y="122368"/>
                </a:lnTo>
                <a:lnTo>
                  <a:pt x="5020" y="125355"/>
                </a:lnTo>
                <a:lnTo>
                  <a:pt x="11284" y="134109"/>
                </a:lnTo>
                <a:lnTo>
                  <a:pt x="16459" y="139866"/>
                </a:lnTo>
                <a:lnTo>
                  <a:pt x="21934" y="145600"/>
                </a:lnTo>
                <a:lnTo>
                  <a:pt x="24727" y="148462"/>
                </a:lnTo>
                <a:lnTo>
                  <a:pt x="27542" y="150371"/>
                </a:lnTo>
                <a:lnTo>
                  <a:pt x="33209" y="152491"/>
                </a:lnTo>
                <a:lnTo>
                  <a:pt x="37007" y="153057"/>
                </a:lnTo>
                <a:lnTo>
                  <a:pt x="41443" y="153434"/>
                </a:lnTo>
                <a:lnTo>
                  <a:pt x="46306" y="153685"/>
                </a:lnTo>
                <a:lnTo>
                  <a:pt x="56789" y="153964"/>
                </a:lnTo>
                <a:lnTo>
                  <a:pt x="79041" y="154143"/>
                </a:lnTo>
                <a:lnTo>
                  <a:pt x="84706" y="153206"/>
                </a:lnTo>
                <a:lnTo>
                  <a:pt x="90388" y="151628"/>
                </a:lnTo>
                <a:lnTo>
                  <a:pt x="96081" y="149624"/>
                </a:lnTo>
                <a:lnTo>
                  <a:pt x="101781" y="147335"/>
                </a:lnTo>
                <a:lnTo>
                  <a:pt x="107486" y="144857"/>
                </a:lnTo>
                <a:lnTo>
                  <a:pt x="113194" y="142252"/>
                </a:lnTo>
                <a:lnTo>
                  <a:pt x="119858" y="139563"/>
                </a:lnTo>
                <a:lnTo>
                  <a:pt x="134881" y="134035"/>
                </a:lnTo>
                <a:lnTo>
                  <a:pt x="141935" y="130275"/>
                </a:lnTo>
                <a:lnTo>
                  <a:pt x="148544" y="125863"/>
                </a:lnTo>
                <a:lnTo>
                  <a:pt x="154854" y="121017"/>
                </a:lnTo>
                <a:lnTo>
                  <a:pt x="160013" y="116834"/>
                </a:lnTo>
                <a:lnTo>
                  <a:pt x="164405" y="113093"/>
                </a:lnTo>
                <a:lnTo>
                  <a:pt x="168285" y="109646"/>
                </a:lnTo>
                <a:lnTo>
                  <a:pt x="177677" y="100736"/>
                </a:lnTo>
                <a:lnTo>
                  <a:pt x="194678" y="84045"/>
                </a:lnTo>
                <a:lnTo>
                  <a:pt x="197040" y="80756"/>
                </a:lnTo>
                <a:lnTo>
                  <a:pt x="199665" y="74561"/>
                </a:lnTo>
                <a:lnTo>
                  <a:pt x="201142" y="65719"/>
                </a:lnTo>
                <a:lnTo>
                  <a:pt x="201488" y="57401"/>
                </a:lnTo>
                <a:lnTo>
                  <a:pt x="201740" y="41492"/>
                </a:lnTo>
                <a:lnTo>
                  <a:pt x="201764" y="34300"/>
                </a:lnTo>
                <a:lnTo>
                  <a:pt x="201764" y="51497"/>
                </a:lnTo>
                <a:lnTo>
                  <a:pt x="202717" y="55247"/>
                </a:lnTo>
                <a:lnTo>
                  <a:pt x="207655" y="66029"/>
                </a:lnTo>
                <a:lnTo>
                  <a:pt x="209145" y="75636"/>
                </a:lnTo>
                <a:lnTo>
                  <a:pt x="207267" y="86256"/>
                </a:lnTo>
                <a:lnTo>
                  <a:pt x="205432" y="91755"/>
                </a:lnTo>
                <a:lnTo>
                  <a:pt x="205162" y="97326"/>
                </a:lnTo>
                <a:lnTo>
                  <a:pt x="208380" y="115220"/>
                </a:lnTo>
                <a:lnTo>
                  <a:pt x="209032" y="122494"/>
                </a:lnTo>
                <a:lnTo>
                  <a:pt x="209467" y="130201"/>
                </a:lnTo>
                <a:lnTo>
                  <a:pt x="210710" y="138197"/>
                </a:lnTo>
                <a:lnTo>
                  <a:pt x="212490" y="146384"/>
                </a:lnTo>
                <a:lnTo>
                  <a:pt x="214630" y="154701"/>
                </a:lnTo>
                <a:lnTo>
                  <a:pt x="216056" y="162150"/>
                </a:lnTo>
                <a:lnTo>
                  <a:pt x="217007" y="169021"/>
                </a:lnTo>
                <a:lnTo>
                  <a:pt x="217641" y="175506"/>
                </a:lnTo>
                <a:lnTo>
                  <a:pt x="219016" y="182688"/>
                </a:lnTo>
                <a:lnTo>
                  <a:pt x="220885" y="190333"/>
                </a:lnTo>
                <a:lnTo>
                  <a:pt x="223084" y="198287"/>
                </a:lnTo>
                <a:lnTo>
                  <a:pt x="224550" y="206447"/>
                </a:lnTo>
                <a:lnTo>
                  <a:pt x="225527" y="214745"/>
                </a:lnTo>
                <a:lnTo>
                  <a:pt x="226179" y="223134"/>
                </a:lnTo>
                <a:lnTo>
                  <a:pt x="226613" y="231584"/>
                </a:lnTo>
                <a:lnTo>
                  <a:pt x="227095" y="248594"/>
                </a:lnTo>
                <a:lnTo>
                  <a:pt x="227467" y="310284"/>
                </a:lnTo>
                <a:lnTo>
                  <a:pt x="227471" y="318260"/>
                </a:lnTo>
                <a:lnTo>
                  <a:pt x="226523" y="324529"/>
                </a:lnTo>
                <a:lnTo>
                  <a:pt x="222927" y="334035"/>
                </a:lnTo>
                <a:lnTo>
                  <a:pt x="220695" y="343975"/>
                </a:lnTo>
                <a:lnTo>
                  <a:pt x="219703" y="353790"/>
                </a:lnTo>
                <a:lnTo>
                  <a:pt x="219066" y="365312"/>
                </a:lnTo>
                <a:lnTo>
                  <a:pt x="218912" y="375826"/>
                </a:lnTo>
                <a:lnTo>
                  <a:pt x="218909" y="3685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22"/>
          <p:cNvSpPr/>
          <p:nvPr/>
        </p:nvSpPr>
        <p:spPr>
          <a:xfrm>
            <a:off x="3809047" y="2280637"/>
            <a:ext cx="1054419" cy="33939"/>
          </a:xfrm>
          <a:custGeom>
            <a:avLst/>
            <a:gdLst/>
            <a:ahLst/>
            <a:cxnLst/>
            <a:rect l="0" t="0" r="0" b="0"/>
            <a:pathLst>
              <a:path w="1054419" h="33939">
                <a:moveTo>
                  <a:pt x="0" y="8220"/>
                </a:moveTo>
                <a:lnTo>
                  <a:pt x="4551" y="8220"/>
                </a:lnTo>
                <a:lnTo>
                  <a:pt x="6844" y="7267"/>
                </a:lnTo>
                <a:lnTo>
                  <a:pt x="9325" y="5680"/>
                </a:lnTo>
                <a:lnTo>
                  <a:pt x="15600" y="839"/>
                </a:lnTo>
                <a:lnTo>
                  <a:pt x="18999" y="177"/>
                </a:lnTo>
                <a:lnTo>
                  <a:pt x="21238" y="0"/>
                </a:lnTo>
                <a:lnTo>
                  <a:pt x="23684" y="835"/>
                </a:lnTo>
                <a:lnTo>
                  <a:pt x="26267" y="2344"/>
                </a:lnTo>
                <a:lnTo>
                  <a:pt x="32705" y="7059"/>
                </a:lnTo>
                <a:lnTo>
                  <a:pt x="36126" y="7704"/>
                </a:lnTo>
                <a:lnTo>
                  <a:pt x="66840" y="8207"/>
                </a:lnTo>
                <a:lnTo>
                  <a:pt x="79667" y="8217"/>
                </a:lnTo>
                <a:lnTo>
                  <a:pt x="82639" y="9171"/>
                </a:lnTo>
                <a:lnTo>
                  <a:pt x="85572" y="10759"/>
                </a:lnTo>
                <a:lnTo>
                  <a:pt x="88481" y="12770"/>
                </a:lnTo>
                <a:lnTo>
                  <a:pt x="92325" y="14111"/>
                </a:lnTo>
                <a:lnTo>
                  <a:pt x="96792" y="15005"/>
                </a:lnTo>
                <a:lnTo>
                  <a:pt x="105884" y="15998"/>
                </a:lnTo>
                <a:lnTo>
                  <a:pt x="135891" y="16762"/>
                </a:lnTo>
                <a:lnTo>
                  <a:pt x="271497" y="16793"/>
                </a:lnTo>
                <a:lnTo>
                  <a:pt x="276248" y="17745"/>
                </a:lnTo>
                <a:lnTo>
                  <a:pt x="280368" y="19333"/>
                </a:lnTo>
                <a:lnTo>
                  <a:pt x="284067" y="21344"/>
                </a:lnTo>
                <a:lnTo>
                  <a:pt x="288438" y="22684"/>
                </a:lnTo>
                <a:lnTo>
                  <a:pt x="293257" y="23578"/>
                </a:lnTo>
                <a:lnTo>
                  <a:pt x="303692" y="24571"/>
                </a:lnTo>
                <a:lnTo>
                  <a:pt x="336126" y="25260"/>
                </a:lnTo>
                <a:lnTo>
                  <a:pt x="343146" y="24343"/>
                </a:lnTo>
                <a:lnTo>
                  <a:pt x="349732" y="22778"/>
                </a:lnTo>
                <a:lnTo>
                  <a:pt x="356027" y="20783"/>
                </a:lnTo>
                <a:lnTo>
                  <a:pt x="362129" y="19453"/>
                </a:lnTo>
                <a:lnTo>
                  <a:pt x="368101" y="18566"/>
                </a:lnTo>
                <a:lnTo>
                  <a:pt x="379818" y="17581"/>
                </a:lnTo>
                <a:lnTo>
                  <a:pt x="408592" y="16896"/>
                </a:lnTo>
                <a:lnTo>
                  <a:pt x="618453" y="16793"/>
                </a:lnTo>
                <a:lnTo>
                  <a:pt x="625662" y="15840"/>
                </a:lnTo>
                <a:lnTo>
                  <a:pt x="632373" y="14252"/>
                </a:lnTo>
                <a:lnTo>
                  <a:pt x="638752" y="12242"/>
                </a:lnTo>
                <a:lnTo>
                  <a:pt x="644909" y="10901"/>
                </a:lnTo>
                <a:lnTo>
                  <a:pt x="650920" y="10007"/>
                </a:lnTo>
                <a:lnTo>
                  <a:pt x="663630" y="9015"/>
                </a:lnTo>
                <a:lnTo>
                  <a:pt x="692533" y="8377"/>
                </a:lnTo>
                <a:lnTo>
                  <a:pt x="741651" y="8229"/>
                </a:lnTo>
                <a:lnTo>
                  <a:pt x="748752" y="9179"/>
                </a:lnTo>
                <a:lnTo>
                  <a:pt x="756342" y="10764"/>
                </a:lnTo>
                <a:lnTo>
                  <a:pt x="764261" y="12774"/>
                </a:lnTo>
                <a:lnTo>
                  <a:pt x="772397" y="14113"/>
                </a:lnTo>
                <a:lnTo>
                  <a:pt x="780679" y="15006"/>
                </a:lnTo>
                <a:lnTo>
                  <a:pt x="796548" y="15999"/>
                </a:lnTo>
                <a:lnTo>
                  <a:pt x="824799" y="16636"/>
                </a:lnTo>
                <a:lnTo>
                  <a:pt x="1045836" y="16793"/>
                </a:lnTo>
                <a:lnTo>
                  <a:pt x="1050393" y="21344"/>
                </a:lnTo>
                <a:lnTo>
                  <a:pt x="1051734" y="23637"/>
                </a:lnTo>
                <a:lnTo>
                  <a:pt x="1052629" y="26118"/>
                </a:lnTo>
                <a:lnTo>
                  <a:pt x="1054418" y="339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3"/>
          <p:cNvSpPr/>
          <p:nvPr/>
        </p:nvSpPr>
        <p:spPr>
          <a:xfrm>
            <a:off x="5592127" y="2160270"/>
            <a:ext cx="222886" cy="274320"/>
          </a:xfrm>
          <a:custGeom>
            <a:avLst/>
            <a:gdLst/>
            <a:ahLst/>
            <a:cxnLst/>
            <a:rect l="0" t="0" r="0" b="0"/>
            <a:pathLst>
              <a:path w="222886" h="274320">
                <a:moveTo>
                  <a:pt x="0" y="0"/>
                </a:moveTo>
                <a:lnTo>
                  <a:pt x="0" y="12770"/>
                </a:lnTo>
                <a:lnTo>
                  <a:pt x="953" y="14228"/>
                </a:lnTo>
                <a:lnTo>
                  <a:pt x="2540" y="15200"/>
                </a:lnTo>
                <a:lnTo>
                  <a:pt x="4551" y="15848"/>
                </a:lnTo>
                <a:lnTo>
                  <a:pt x="5892" y="18185"/>
                </a:lnTo>
                <a:lnTo>
                  <a:pt x="7381" y="25862"/>
                </a:lnTo>
                <a:lnTo>
                  <a:pt x="10583" y="33084"/>
                </a:lnTo>
                <a:lnTo>
                  <a:pt x="15181" y="39469"/>
                </a:lnTo>
                <a:lnTo>
                  <a:pt x="20400" y="45481"/>
                </a:lnTo>
                <a:lnTo>
                  <a:pt x="25894" y="53869"/>
                </a:lnTo>
                <a:lnTo>
                  <a:pt x="28693" y="58773"/>
                </a:lnTo>
                <a:lnTo>
                  <a:pt x="34342" y="66761"/>
                </a:lnTo>
                <a:lnTo>
                  <a:pt x="40028" y="74439"/>
                </a:lnTo>
                <a:lnTo>
                  <a:pt x="42878" y="79153"/>
                </a:lnTo>
                <a:lnTo>
                  <a:pt x="45731" y="84201"/>
                </a:lnTo>
                <a:lnTo>
                  <a:pt x="51440" y="94890"/>
                </a:lnTo>
                <a:lnTo>
                  <a:pt x="54295" y="100408"/>
                </a:lnTo>
                <a:lnTo>
                  <a:pt x="58104" y="105991"/>
                </a:lnTo>
                <a:lnTo>
                  <a:pt x="62549" y="111618"/>
                </a:lnTo>
                <a:lnTo>
                  <a:pt x="67417" y="117274"/>
                </a:lnTo>
                <a:lnTo>
                  <a:pt x="71615" y="122950"/>
                </a:lnTo>
                <a:lnTo>
                  <a:pt x="75366" y="128639"/>
                </a:lnTo>
                <a:lnTo>
                  <a:pt x="78819" y="134337"/>
                </a:lnTo>
                <a:lnTo>
                  <a:pt x="82073" y="140040"/>
                </a:lnTo>
                <a:lnTo>
                  <a:pt x="88230" y="151457"/>
                </a:lnTo>
                <a:lnTo>
                  <a:pt x="92157" y="157169"/>
                </a:lnTo>
                <a:lnTo>
                  <a:pt x="96681" y="162882"/>
                </a:lnTo>
                <a:lnTo>
                  <a:pt x="101601" y="168595"/>
                </a:lnTo>
                <a:lnTo>
                  <a:pt x="105834" y="173357"/>
                </a:lnTo>
                <a:lnTo>
                  <a:pt x="113078" y="181187"/>
                </a:lnTo>
                <a:lnTo>
                  <a:pt x="127061" y="195501"/>
                </a:lnTo>
                <a:lnTo>
                  <a:pt x="131380" y="200819"/>
                </a:lnTo>
                <a:lnTo>
                  <a:pt x="135212" y="206269"/>
                </a:lnTo>
                <a:lnTo>
                  <a:pt x="138719" y="211808"/>
                </a:lnTo>
                <a:lnTo>
                  <a:pt x="142962" y="216453"/>
                </a:lnTo>
                <a:lnTo>
                  <a:pt x="147695" y="220501"/>
                </a:lnTo>
                <a:lnTo>
                  <a:pt x="152756" y="224153"/>
                </a:lnTo>
                <a:lnTo>
                  <a:pt x="157082" y="227541"/>
                </a:lnTo>
                <a:lnTo>
                  <a:pt x="160919" y="230751"/>
                </a:lnTo>
                <a:lnTo>
                  <a:pt x="167722" y="236858"/>
                </a:lnTo>
                <a:lnTo>
                  <a:pt x="173921" y="242748"/>
                </a:lnTo>
                <a:lnTo>
                  <a:pt x="191418" y="260020"/>
                </a:lnTo>
                <a:lnTo>
                  <a:pt x="194287" y="261929"/>
                </a:lnTo>
                <a:lnTo>
                  <a:pt x="200015" y="264050"/>
                </a:lnTo>
                <a:lnTo>
                  <a:pt x="205736" y="267533"/>
                </a:lnTo>
                <a:lnTo>
                  <a:pt x="212618" y="272979"/>
                </a:lnTo>
                <a:lnTo>
                  <a:pt x="216100" y="273724"/>
                </a:lnTo>
                <a:lnTo>
                  <a:pt x="222885" y="2743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24"/>
          <p:cNvSpPr/>
          <p:nvPr/>
        </p:nvSpPr>
        <p:spPr>
          <a:xfrm>
            <a:off x="5574982" y="2194569"/>
            <a:ext cx="214314" cy="222877"/>
          </a:xfrm>
          <a:custGeom>
            <a:avLst/>
            <a:gdLst/>
            <a:ahLst/>
            <a:cxnLst/>
            <a:rect l="0" t="0" r="0" b="0"/>
            <a:pathLst>
              <a:path w="214314" h="222877">
                <a:moveTo>
                  <a:pt x="214313" y="8563"/>
                </a:moveTo>
                <a:lnTo>
                  <a:pt x="214313" y="4012"/>
                </a:lnTo>
                <a:lnTo>
                  <a:pt x="213360" y="2672"/>
                </a:lnTo>
                <a:lnTo>
                  <a:pt x="211773" y="1778"/>
                </a:lnTo>
                <a:lnTo>
                  <a:pt x="205771" y="0"/>
                </a:lnTo>
                <a:lnTo>
                  <a:pt x="205750" y="4544"/>
                </a:lnTo>
                <a:lnTo>
                  <a:pt x="204794" y="6836"/>
                </a:lnTo>
                <a:lnTo>
                  <a:pt x="201192" y="11923"/>
                </a:lnTo>
                <a:lnTo>
                  <a:pt x="199851" y="14613"/>
                </a:lnTo>
                <a:lnTo>
                  <a:pt x="198360" y="20142"/>
                </a:lnTo>
                <a:lnTo>
                  <a:pt x="197010" y="23902"/>
                </a:lnTo>
                <a:lnTo>
                  <a:pt x="195158" y="28314"/>
                </a:lnTo>
                <a:lnTo>
                  <a:pt x="192970" y="33161"/>
                </a:lnTo>
                <a:lnTo>
                  <a:pt x="189607" y="38296"/>
                </a:lnTo>
                <a:lnTo>
                  <a:pt x="185459" y="43625"/>
                </a:lnTo>
                <a:lnTo>
                  <a:pt x="180789" y="49083"/>
                </a:lnTo>
                <a:lnTo>
                  <a:pt x="176724" y="53674"/>
                </a:lnTo>
                <a:lnTo>
                  <a:pt x="169667" y="61315"/>
                </a:lnTo>
                <a:lnTo>
                  <a:pt x="166451" y="65638"/>
                </a:lnTo>
                <a:lnTo>
                  <a:pt x="163355" y="70426"/>
                </a:lnTo>
                <a:lnTo>
                  <a:pt x="160338" y="75522"/>
                </a:lnTo>
                <a:lnTo>
                  <a:pt x="156422" y="80825"/>
                </a:lnTo>
                <a:lnTo>
                  <a:pt x="151907" y="86265"/>
                </a:lnTo>
                <a:lnTo>
                  <a:pt x="146991" y="91797"/>
                </a:lnTo>
                <a:lnTo>
                  <a:pt x="136450" y="103024"/>
                </a:lnTo>
                <a:lnTo>
                  <a:pt x="130971" y="108684"/>
                </a:lnTo>
                <a:lnTo>
                  <a:pt x="126367" y="114363"/>
                </a:lnTo>
                <a:lnTo>
                  <a:pt x="122345" y="120054"/>
                </a:lnTo>
                <a:lnTo>
                  <a:pt x="118711" y="125753"/>
                </a:lnTo>
                <a:lnTo>
                  <a:pt x="114383" y="130504"/>
                </a:lnTo>
                <a:lnTo>
                  <a:pt x="109593" y="134625"/>
                </a:lnTo>
                <a:lnTo>
                  <a:pt x="104494" y="138324"/>
                </a:lnTo>
                <a:lnTo>
                  <a:pt x="99191" y="142696"/>
                </a:lnTo>
                <a:lnTo>
                  <a:pt x="93750" y="147515"/>
                </a:lnTo>
                <a:lnTo>
                  <a:pt x="83577" y="156997"/>
                </a:lnTo>
                <a:lnTo>
                  <a:pt x="75880" y="164386"/>
                </a:lnTo>
                <a:lnTo>
                  <a:pt x="72494" y="168643"/>
                </a:lnTo>
                <a:lnTo>
                  <a:pt x="69285" y="173385"/>
                </a:lnTo>
                <a:lnTo>
                  <a:pt x="66193" y="178452"/>
                </a:lnTo>
                <a:lnTo>
                  <a:pt x="62226" y="182782"/>
                </a:lnTo>
                <a:lnTo>
                  <a:pt x="57676" y="186622"/>
                </a:lnTo>
                <a:lnTo>
                  <a:pt x="52738" y="190134"/>
                </a:lnTo>
                <a:lnTo>
                  <a:pt x="48494" y="193428"/>
                </a:lnTo>
                <a:lnTo>
                  <a:pt x="44712" y="196576"/>
                </a:lnTo>
                <a:lnTo>
                  <a:pt x="41238" y="199628"/>
                </a:lnTo>
                <a:lnTo>
                  <a:pt x="37969" y="201662"/>
                </a:lnTo>
                <a:lnTo>
                  <a:pt x="31798" y="203922"/>
                </a:lnTo>
                <a:lnTo>
                  <a:pt x="29771" y="205478"/>
                </a:lnTo>
                <a:lnTo>
                  <a:pt x="28420" y="207467"/>
                </a:lnTo>
                <a:lnTo>
                  <a:pt x="27519" y="209746"/>
                </a:lnTo>
                <a:lnTo>
                  <a:pt x="23978" y="214818"/>
                </a:lnTo>
                <a:lnTo>
                  <a:pt x="21700" y="217504"/>
                </a:lnTo>
                <a:lnTo>
                  <a:pt x="19230" y="219294"/>
                </a:lnTo>
                <a:lnTo>
                  <a:pt x="13944" y="221284"/>
                </a:lnTo>
                <a:lnTo>
                  <a:pt x="9044" y="222736"/>
                </a:lnTo>
                <a:lnTo>
                  <a:pt x="2774" y="222848"/>
                </a:lnTo>
                <a:lnTo>
                  <a:pt x="0" y="2228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25"/>
          <p:cNvSpPr/>
          <p:nvPr/>
        </p:nvSpPr>
        <p:spPr>
          <a:xfrm>
            <a:off x="6020752" y="2220280"/>
            <a:ext cx="282894" cy="42860"/>
          </a:xfrm>
          <a:custGeom>
            <a:avLst/>
            <a:gdLst/>
            <a:ahLst/>
            <a:cxnLst/>
            <a:rect l="0" t="0" r="0" b="0"/>
            <a:pathLst>
              <a:path w="282894" h="42860">
                <a:moveTo>
                  <a:pt x="0" y="42859"/>
                </a:moveTo>
                <a:lnTo>
                  <a:pt x="0" y="35479"/>
                </a:lnTo>
                <a:lnTo>
                  <a:pt x="953" y="34129"/>
                </a:lnTo>
                <a:lnTo>
                  <a:pt x="2540" y="32277"/>
                </a:lnTo>
                <a:lnTo>
                  <a:pt x="7381" y="27011"/>
                </a:lnTo>
                <a:lnTo>
                  <a:pt x="13123" y="26291"/>
                </a:lnTo>
                <a:lnTo>
                  <a:pt x="17321" y="26099"/>
                </a:lnTo>
                <a:lnTo>
                  <a:pt x="22025" y="25018"/>
                </a:lnTo>
                <a:lnTo>
                  <a:pt x="27066" y="23345"/>
                </a:lnTo>
                <a:lnTo>
                  <a:pt x="32332" y="21277"/>
                </a:lnTo>
                <a:lnTo>
                  <a:pt x="36794" y="19899"/>
                </a:lnTo>
                <a:lnTo>
                  <a:pt x="40722" y="18980"/>
                </a:lnTo>
                <a:lnTo>
                  <a:pt x="44293" y="18367"/>
                </a:lnTo>
                <a:lnTo>
                  <a:pt x="49532" y="17007"/>
                </a:lnTo>
                <a:lnTo>
                  <a:pt x="55881" y="15147"/>
                </a:lnTo>
                <a:lnTo>
                  <a:pt x="62972" y="12954"/>
                </a:lnTo>
                <a:lnTo>
                  <a:pt x="69603" y="11493"/>
                </a:lnTo>
                <a:lnTo>
                  <a:pt x="75930" y="10518"/>
                </a:lnTo>
                <a:lnTo>
                  <a:pt x="82053" y="9869"/>
                </a:lnTo>
                <a:lnTo>
                  <a:pt x="88992" y="9436"/>
                </a:lnTo>
                <a:lnTo>
                  <a:pt x="104322" y="8954"/>
                </a:lnTo>
                <a:lnTo>
                  <a:pt x="124467" y="8684"/>
                </a:lnTo>
                <a:lnTo>
                  <a:pt x="131555" y="7693"/>
                </a:lnTo>
                <a:lnTo>
                  <a:pt x="139139" y="6080"/>
                </a:lnTo>
                <a:lnTo>
                  <a:pt x="147052" y="4053"/>
                </a:lnTo>
                <a:lnTo>
                  <a:pt x="154232" y="2700"/>
                </a:lnTo>
                <a:lnTo>
                  <a:pt x="160924" y="1800"/>
                </a:lnTo>
                <a:lnTo>
                  <a:pt x="167290" y="1199"/>
                </a:lnTo>
                <a:lnTo>
                  <a:pt x="174391" y="798"/>
                </a:lnTo>
                <a:lnTo>
                  <a:pt x="189903" y="353"/>
                </a:lnTo>
                <a:lnTo>
                  <a:pt x="228213" y="28"/>
                </a:lnTo>
                <a:lnTo>
                  <a:pt x="258305" y="0"/>
                </a:lnTo>
                <a:lnTo>
                  <a:pt x="260786" y="951"/>
                </a:lnTo>
                <a:lnTo>
                  <a:pt x="262440" y="2538"/>
                </a:lnTo>
                <a:lnTo>
                  <a:pt x="263543" y="4549"/>
                </a:lnTo>
                <a:lnTo>
                  <a:pt x="265230" y="5889"/>
                </a:lnTo>
                <a:lnTo>
                  <a:pt x="267308" y="6782"/>
                </a:lnTo>
                <a:lnTo>
                  <a:pt x="272156" y="7775"/>
                </a:lnTo>
                <a:lnTo>
                  <a:pt x="280489" y="8413"/>
                </a:lnTo>
                <a:lnTo>
                  <a:pt x="282893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26"/>
          <p:cNvSpPr/>
          <p:nvPr/>
        </p:nvSpPr>
        <p:spPr>
          <a:xfrm>
            <a:off x="6046470" y="2331720"/>
            <a:ext cx="257176" cy="13491"/>
          </a:xfrm>
          <a:custGeom>
            <a:avLst/>
            <a:gdLst/>
            <a:ahLst/>
            <a:cxnLst/>
            <a:rect l="0" t="0" r="0" b="0"/>
            <a:pathLst>
              <a:path w="257176" h="13491">
                <a:moveTo>
                  <a:pt x="0" y="0"/>
                </a:moveTo>
                <a:lnTo>
                  <a:pt x="7381" y="7380"/>
                </a:lnTo>
                <a:lnTo>
                  <a:pt x="9683" y="7778"/>
                </a:lnTo>
                <a:lnTo>
                  <a:pt x="13122" y="8042"/>
                </a:lnTo>
                <a:lnTo>
                  <a:pt x="21072" y="8337"/>
                </a:lnTo>
                <a:lnTo>
                  <a:pt x="27780" y="8467"/>
                </a:lnTo>
                <a:lnTo>
                  <a:pt x="31855" y="9455"/>
                </a:lnTo>
                <a:lnTo>
                  <a:pt x="36476" y="11065"/>
                </a:lnTo>
                <a:lnTo>
                  <a:pt x="41463" y="13092"/>
                </a:lnTo>
                <a:lnTo>
                  <a:pt x="46691" y="13490"/>
                </a:lnTo>
                <a:lnTo>
                  <a:pt x="52083" y="12803"/>
                </a:lnTo>
                <a:lnTo>
                  <a:pt x="57581" y="11393"/>
                </a:lnTo>
                <a:lnTo>
                  <a:pt x="63153" y="10453"/>
                </a:lnTo>
                <a:lnTo>
                  <a:pt x="68771" y="9826"/>
                </a:lnTo>
                <a:lnTo>
                  <a:pt x="74423" y="9408"/>
                </a:lnTo>
                <a:lnTo>
                  <a:pt x="81047" y="9129"/>
                </a:lnTo>
                <a:lnTo>
                  <a:pt x="103072" y="8737"/>
                </a:lnTo>
                <a:lnTo>
                  <a:pt x="115977" y="8645"/>
                </a:lnTo>
                <a:lnTo>
                  <a:pt x="122085" y="7668"/>
                </a:lnTo>
                <a:lnTo>
                  <a:pt x="128063" y="6065"/>
                </a:lnTo>
                <a:lnTo>
                  <a:pt x="133952" y="4043"/>
                </a:lnTo>
                <a:lnTo>
                  <a:pt x="139784" y="2695"/>
                </a:lnTo>
                <a:lnTo>
                  <a:pt x="145577" y="1797"/>
                </a:lnTo>
                <a:lnTo>
                  <a:pt x="151343" y="1198"/>
                </a:lnTo>
                <a:lnTo>
                  <a:pt x="157093" y="798"/>
                </a:lnTo>
                <a:lnTo>
                  <a:pt x="162831" y="532"/>
                </a:lnTo>
                <a:lnTo>
                  <a:pt x="174287" y="236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27"/>
          <p:cNvSpPr/>
          <p:nvPr/>
        </p:nvSpPr>
        <p:spPr>
          <a:xfrm>
            <a:off x="6586551" y="2100297"/>
            <a:ext cx="197155" cy="308576"/>
          </a:xfrm>
          <a:custGeom>
            <a:avLst/>
            <a:gdLst/>
            <a:ahLst/>
            <a:cxnLst/>
            <a:rect l="0" t="0" r="0" b="0"/>
            <a:pathLst>
              <a:path w="197155" h="308576">
                <a:moveTo>
                  <a:pt x="137146" y="68545"/>
                </a:moveTo>
                <a:lnTo>
                  <a:pt x="137146" y="38664"/>
                </a:lnTo>
                <a:lnTo>
                  <a:pt x="136194" y="36242"/>
                </a:lnTo>
                <a:lnTo>
                  <a:pt x="131255" y="28282"/>
                </a:lnTo>
                <a:lnTo>
                  <a:pt x="129765" y="22710"/>
                </a:lnTo>
                <a:lnTo>
                  <a:pt x="128927" y="14219"/>
                </a:lnTo>
                <a:lnTo>
                  <a:pt x="127856" y="12325"/>
                </a:lnTo>
                <a:lnTo>
                  <a:pt x="126191" y="11063"/>
                </a:lnTo>
                <a:lnTo>
                  <a:pt x="124127" y="10221"/>
                </a:lnTo>
                <a:lnTo>
                  <a:pt x="119295" y="6746"/>
                </a:lnTo>
                <a:lnTo>
                  <a:pt x="116673" y="4486"/>
                </a:lnTo>
                <a:lnTo>
                  <a:pt x="113972" y="2979"/>
                </a:lnTo>
                <a:lnTo>
                  <a:pt x="108431" y="1304"/>
                </a:lnTo>
                <a:lnTo>
                  <a:pt x="104508" y="362"/>
                </a:lnTo>
                <a:lnTo>
                  <a:pt x="98510" y="142"/>
                </a:lnTo>
                <a:lnTo>
                  <a:pt x="88240" y="0"/>
                </a:lnTo>
                <a:lnTo>
                  <a:pt x="86444" y="941"/>
                </a:lnTo>
                <a:lnTo>
                  <a:pt x="81909" y="4526"/>
                </a:lnTo>
                <a:lnTo>
                  <a:pt x="78414" y="6816"/>
                </a:lnTo>
                <a:lnTo>
                  <a:pt x="74179" y="9295"/>
                </a:lnTo>
                <a:lnTo>
                  <a:pt x="69451" y="11900"/>
                </a:lnTo>
                <a:lnTo>
                  <a:pt x="59116" y="17334"/>
                </a:lnTo>
                <a:lnTo>
                  <a:pt x="53694" y="20117"/>
                </a:lnTo>
                <a:lnTo>
                  <a:pt x="49126" y="23877"/>
                </a:lnTo>
                <a:lnTo>
                  <a:pt x="45129" y="28289"/>
                </a:lnTo>
                <a:lnTo>
                  <a:pt x="41511" y="33135"/>
                </a:lnTo>
                <a:lnTo>
                  <a:pt x="37195" y="37319"/>
                </a:lnTo>
                <a:lnTo>
                  <a:pt x="32412" y="41060"/>
                </a:lnTo>
                <a:lnTo>
                  <a:pt x="27318" y="44507"/>
                </a:lnTo>
                <a:lnTo>
                  <a:pt x="22970" y="48710"/>
                </a:lnTo>
                <a:lnTo>
                  <a:pt x="19119" y="53416"/>
                </a:lnTo>
                <a:lnTo>
                  <a:pt x="15599" y="58459"/>
                </a:lnTo>
                <a:lnTo>
                  <a:pt x="12299" y="62774"/>
                </a:lnTo>
                <a:lnTo>
                  <a:pt x="9147" y="66603"/>
                </a:lnTo>
                <a:lnTo>
                  <a:pt x="6093" y="70108"/>
                </a:lnTo>
                <a:lnTo>
                  <a:pt x="4058" y="74349"/>
                </a:lnTo>
                <a:lnTo>
                  <a:pt x="2701" y="79082"/>
                </a:lnTo>
                <a:lnTo>
                  <a:pt x="1796" y="84142"/>
                </a:lnTo>
                <a:lnTo>
                  <a:pt x="1193" y="89421"/>
                </a:lnTo>
                <a:lnTo>
                  <a:pt x="791" y="94845"/>
                </a:lnTo>
                <a:lnTo>
                  <a:pt x="344" y="104999"/>
                </a:lnTo>
                <a:lnTo>
                  <a:pt x="92" y="116070"/>
                </a:lnTo>
                <a:lnTo>
                  <a:pt x="0" y="131272"/>
                </a:lnTo>
                <a:lnTo>
                  <a:pt x="948" y="134175"/>
                </a:lnTo>
                <a:lnTo>
                  <a:pt x="4542" y="139942"/>
                </a:lnTo>
                <a:lnTo>
                  <a:pt x="6833" y="141860"/>
                </a:lnTo>
                <a:lnTo>
                  <a:pt x="9313" y="143139"/>
                </a:lnTo>
                <a:lnTo>
                  <a:pt x="14609" y="144561"/>
                </a:lnTo>
                <a:lnTo>
                  <a:pt x="20137" y="145192"/>
                </a:lnTo>
                <a:lnTo>
                  <a:pt x="23898" y="145361"/>
                </a:lnTo>
                <a:lnTo>
                  <a:pt x="37340" y="145598"/>
                </a:lnTo>
                <a:lnTo>
                  <a:pt x="44527" y="145653"/>
                </a:lnTo>
                <a:lnTo>
                  <a:pt x="48730" y="144715"/>
                </a:lnTo>
                <a:lnTo>
                  <a:pt x="53438" y="143138"/>
                </a:lnTo>
                <a:lnTo>
                  <a:pt x="58480" y="141134"/>
                </a:lnTo>
                <a:lnTo>
                  <a:pt x="63747" y="139797"/>
                </a:lnTo>
                <a:lnTo>
                  <a:pt x="69163" y="138907"/>
                </a:lnTo>
                <a:lnTo>
                  <a:pt x="74679" y="138313"/>
                </a:lnTo>
                <a:lnTo>
                  <a:pt x="79309" y="136012"/>
                </a:lnTo>
                <a:lnTo>
                  <a:pt x="83348" y="132573"/>
                </a:lnTo>
                <a:lnTo>
                  <a:pt x="86993" y="128375"/>
                </a:lnTo>
                <a:lnTo>
                  <a:pt x="90376" y="124624"/>
                </a:lnTo>
                <a:lnTo>
                  <a:pt x="96675" y="117917"/>
                </a:lnTo>
                <a:lnTo>
                  <a:pt x="111368" y="102940"/>
                </a:lnTo>
                <a:lnTo>
                  <a:pt x="122846" y="91426"/>
                </a:lnTo>
                <a:lnTo>
                  <a:pt x="124756" y="87609"/>
                </a:lnTo>
                <a:lnTo>
                  <a:pt x="126877" y="78288"/>
                </a:lnTo>
                <a:lnTo>
                  <a:pt x="127819" y="70335"/>
                </a:lnTo>
                <a:lnTo>
                  <a:pt x="128070" y="66881"/>
                </a:lnTo>
                <a:lnTo>
                  <a:pt x="129191" y="63626"/>
                </a:lnTo>
                <a:lnTo>
                  <a:pt x="135292" y="54097"/>
                </a:lnTo>
                <a:lnTo>
                  <a:pt x="135911" y="53198"/>
                </a:lnTo>
                <a:lnTo>
                  <a:pt x="136597" y="49659"/>
                </a:lnTo>
                <a:lnTo>
                  <a:pt x="136780" y="47382"/>
                </a:lnTo>
                <a:lnTo>
                  <a:pt x="137854" y="45864"/>
                </a:lnTo>
                <a:lnTo>
                  <a:pt x="139523" y="44852"/>
                </a:lnTo>
                <a:lnTo>
                  <a:pt x="144495" y="43227"/>
                </a:lnTo>
                <a:lnTo>
                  <a:pt x="149907" y="42946"/>
                </a:lnTo>
                <a:lnTo>
                  <a:pt x="151368" y="43859"/>
                </a:lnTo>
                <a:lnTo>
                  <a:pt x="152343" y="45420"/>
                </a:lnTo>
                <a:lnTo>
                  <a:pt x="153906" y="50219"/>
                </a:lnTo>
                <a:lnTo>
                  <a:pt x="154120" y="55955"/>
                </a:lnTo>
                <a:lnTo>
                  <a:pt x="154257" y="70609"/>
                </a:lnTo>
                <a:lnTo>
                  <a:pt x="156816" y="79305"/>
                </a:lnTo>
                <a:lnTo>
                  <a:pt x="158832" y="84291"/>
                </a:lnTo>
                <a:lnTo>
                  <a:pt x="160175" y="89520"/>
                </a:lnTo>
                <a:lnTo>
                  <a:pt x="161072" y="94911"/>
                </a:lnTo>
                <a:lnTo>
                  <a:pt x="161669" y="100410"/>
                </a:lnTo>
                <a:lnTo>
                  <a:pt x="163019" y="105981"/>
                </a:lnTo>
                <a:lnTo>
                  <a:pt x="164873" y="111600"/>
                </a:lnTo>
                <a:lnTo>
                  <a:pt x="167060" y="117251"/>
                </a:lnTo>
                <a:lnTo>
                  <a:pt x="168519" y="122923"/>
                </a:lnTo>
                <a:lnTo>
                  <a:pt x="169491" y="128610"/>
                </a:lnTo>
                <a:lnTo>
                  <a:pt x="170139" y="134306"/>
                </a:lnTo>
                <a:lnTo>
                  <a:pt x="170572" y="140008"/>
                </a:lnTo>
                <a:lnTo>
                  <a:pt x="170860" y="145715"/>
                </a:lnTo>
                <a:lnTo>
                  <a:pt x="171180" y="157135"/>
                </a:lnTo>
                <a:lnTo>
                  <a:pt x="171323" y="168561"/>
                </a:lnTo>
                <a:lnTo>
                  <a:pt x="172313" y="175227"/>
                </a:lnTo>
                <a:lnTo>
                  <a:pt x="173926" y="182529"/>
                </a:lnTo>
                <a:lnTo>
                  <a:pt x="175954" y="190255"/>
                </a:lnTo>
                <a:lnTo>
                  <a:pt x="177305" y="197310"/>
                </a:lnTo>
                <a:lnTo>
                  <a:pt x="178207" y="203918"/>
                </a:lnTo>
                <a:lnTo>
                  <a:pt x="178807" y="210229"/>
                </a:lnTo>
                <a:lnTo>
                  <a:pt x="180160" y="216341"/>
                </a:lnTo>
                <a:lnTo>
                  <a:pt x="182014" y="222321"/>
                </a:lnTo>
                <a:lnTo>
                  <a:pt x="184203" y="228212"/>
                </a:lnTo>
                <a:lnTo>
                  <a:pt x="185662" y="234045"/>
                </a:lnTo>
                <a:lnTo>
                  <a:pt x="186636" y="239838"/>
                </a:lnTo>
                <a:lnTo>
                  <a:pt x="187284" y="245605"/>
                </a:lnTo>
                <a:lnTo>
                  <a:pt x="187716" y="251355"/>
                </a:lnTo>
                <a:lnTo>
                  <a:pt x="188005" y="257093"/>
                </a:lnTo>
                <a:lnTo>
                  <a:pt x="188410" y="271731"/>
                </a:lnTo>
                <a:lnTo>
                  <a:pt x="188468" y="275440"/>
                </a:lnTo>
                <a:lnTo>
                  <a:pt x="189458" y="278865"/>
                </a:lnTo>
                <a:lnTo>
                  <a:pt x="194450" y="288236"/>
                </a:lnTo>
                <a:lnTo>
                  <a:pt x="195952" y="294138"/>
                </a:lnTo>
                <a:lnTo>
                  <a:pt x="196798" y="302816"/>
                </a:lnTo>
                <a:lnTo>
                  <a:pt x="197154" y="3085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28"/>
          <p:cNvSpPr/>
          <p:nvPr/>
        </p:nvSpPr>
        <p:spPr>
          <a:xfrm>
            <a:off x="6903719" y="2245995"/>
            <a:ext cx="291466" cy="17145"/>
          </a:xfrm>
          <a:custGeom>
            <a:avLst/>
            <a:gdLst/>
            <a:ahLst/>
            <a:cxnLst/>
            <a:rect l="0" t="0" r="0" b="0"/>
            <a:pathLst>
              <a:path w="291466" h="17145">
                <a:moveTo>
                  <a:pt x="0" y="17144"/>
                </a:moveTo>
                <a:lnTo>
                  <a:pt x="7382" y="17144"/>
                </a:lnTo>
                <a:lnTo>
                  <a:pt x="7779" y="16192"/>
                </a:lnTo>
                <a:lnTo>
                  <a:pt x="8044" y="14605"/>
                </a:lnTo>
                <a:lnTo>
                  <a:pt x="8221" y="12594"/>
                </a:lnTo>
                <a:lnTo>
                  <a:pt x="9290" y="11253"/>
                </a:lnTo>
                <a:lnTo>
                  <a:pt x="10956" y="10359"/>
                </a:lnTo>
                <a:lnTo>
                  <a:pt x="15923" y="8925"/>
                </a:lnTo>
                <a:lnTo>
                  <a:pt x="21335" y="8677"/>
                </a:lnTo>
                <a:lnTo>
                  <a:pt x="23748" y="9594"/>
                </a:lnTo>
                <a:lnTo>
                  <a:pt x="26309" y="11159"/>
                </a:lnTo>
                <a:lnTo>
                  <a:pt x="28970" y="13154"/>
                </a:lnTo>
                <a:lnTo>
                  <a:pt x="32649" y="14484"/>
                </a:lnTo>
                <a:lnTo>
                  <a:pt x="37006" y="15371"/>
                </a:lnTo>
                <a:lnTo>
                  <a:pt x="41815" y="15962"/>
                </a:lnTo>
                <a:lnTo>
                  <a:pt x="46928" y="16356"/>
                </a:lnTo>
                <a:lnTo>
                  <a:pt x="52240" y="16619"/>
                </a:lnTo>
                <a:lnTo>
                  <a:pt x="63223" y="16911"/>
                </a:lnTo>
                <a:lnTo>
                  <a:pt x="130286" y="17142"/>
                </a:lnTo>
                <a:lnTo>
                  <a:pt x="138293" y="16190"/>
                </a:lnTo>
                <a:lnTo>
                  <a:pt x="146487" y="14604"/>
                </a:lnTo>
                <a:lnTo>
                  <a:pt x="154809" y="12593"/>
                </a:lnTo>
                <a:lnTo>
                  <a:pt x="162261" y="11253"/>
                </a:lnTo>
                <a:lnTo>
                  <a:pt x="169134" y="10359"/>
                </a:lnTo>
                <a:lnTo>
                  <a:pt x="175622" y="9764"/>
                </a:lnTo>
                <a:lnTo>
                  <a:pt x="182804" y="9366"/>
                </a:lnTo>
                <a:lnTo>
                  <a:pt x="198404" y="8925"/>
                </a:lnTo>
                <a:lnTo>
                  <a:pt x="218701" y="8677"/>
                </a:lnTo>
                <a:lnTo>
                  <a:pt x="223906" y="7689"/>
                </a:lnTo>
                <a:lnTo>
                  <a:pt x="228328" y="6079"/>
                </a:lnTo>
                <a:lnTo>
                  <a:pt x="232229" y="4052"/>
                </a:lnTo>
                <a:lnTo>
                  <a:pt x="236735" y="2701"/>
                </a:lnTo>
                <a:lnTo>
                  <a:pt x="241643" y="1801"/>
                </a:lnTo>
                <a:lnTo>
                  <a:pt x="246821" y="1200"/>
                </a:lnTo>
                <a:lnTo>
                  <a:pt x="251225" y="800"/>
                </a:lnTo>
                <a:lnTo>
                  <a:pt x="258658" y="355"/>
                </a:lnTo>
                <a:lnTo>
                  <a:pt x="265137" y="158"/>
                </a:lnTo>
                <a:lnTo>
                  <a:pt x="268199" y="105"/>
                </a:lnTo>
                <a:lnTo>
                  <a:pt x="271191" y="1022"/>
                </a:lnTo>
                <a:lnTo>
                  <a:pt x="274139" y="2586"/>
                </a:lnTo>
                <a:lnTo>
                  <a:pt x="281164" y="7390"/>
                </a:lnTo>
                <a:lnTo>
                  <a:pt x="281740" y="6831"/>
                </a:lnTo>
                <a:lnTo>
                  <a:pt x="282125" y="5506"/>
                </a:lnTo>
                <a:lnTo>
                  <a:pt x="282381" y="3671"/>
                </a:lnTo>
                <a:lnTo>
                  <a:pt x="283504" y="2447"/>
                </a:lnTo>
                <a:lnTo>
                  <a:pt x="285206" y="1631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29"/>
          <p:cNvSpPr/>
          <p:nvPr/>
        </p:nvSpPr>
        <p:spPr>
          <a:xfrm>
            <a:off x="7015171" y="2160270"/>
            <a:ext cx="77145" cy="231458"/>
          </a:xfrm>
          <a:custGeom>
            <a:avLst/>
            <a:gdLst/>
            <a:ahLst/>
            <a:cxnLst/>
            <a:rect l="0" t="0" r="0" b="0"/>
            <a:pathLst>
              <a:path w="77145" h="231458">
                <a:moveTo>
                  <a:pt x="8563" y="0"/>
                </a:moveTo>
                <a:lnTo>
                  <a:pt x="8563" y="12770"/>
                </a:lnTo>
                <a:lnTo>
                  <a:pt x="7611" y="15180"/>
                </a:lnTo>
                <a:lnTo>
                  <a:pt x="6024" y="17740"/>
                </a:lnTo>
                <a:lnTo>
                  <a:pt x="4012" y="20399"/>
                </a:lnTo>
                <a:lnTo>
                  <a:pt x="2672" y="24077"/>
                </a:lnTo>
                <a:lnTo>
                  <a:pt x="1778" y="28434"/>
                </a:lnTo>
                <a:lnTo>
                  <a:pt x="1183" y="33243"/>
                </a:lnTo>
                <a:lnTo>
                  <a:pt x="786" y="38354"/>
                </a:lnTo>
                <a:lnTo>
                  <a:pt x="521" y="43667"/>
                </a:lnTo>
                <a:lnTo>
                  <a:pt x="148" y="57706"/>
                </a:lnTo>
                <a:lnTo>
                  <a:pt x="0" y="91807"/>
                </a:lnTo>
                <a:lnTo>
                  <a:pt x="950" y="96447"/>
                </a:lnTo>
                <a:lnTo>
                  <a:pt x="2536" y="100492"/>
                </a:lnTo>
                <a:lnTo>
                  <a:pt x="4545" y="104143"/>
                </a:lnTo>
                <a:lnTo>
                  <a:pt x="5884" y="108481"/>
                </a:lnTo>
                <a:lnTo>
                  <a:pt x="6777" y="113278"/>
                </a:lnTo>
                <a:lnTo>
                  <a:pt x="7373" y="118381"/>
                </a:lnTo>
                <a:lnTo>
                  <a:pt x="8722" y="123688"/>
                </a:lnTo>
                <a:lnTo>
                  <a:pt x="10574" y="129131"/>
                </a:lnTo>
                <a:lnTo>
                  <a:pt x="12762" y="134665"/>
                </a:lnTo>
                <a:lnTo>
                  <a:pt x="15172" y="139306"/>
                </a:lnTo>
                <a:lnTo>
                  <a:pt x="17732" y="143353"/>
                </a:lnTo>
                <a:lnTo>
                  <a:pt x="20391" y="147004"/>
                </a:lnTo>
                <a:lnTo>
                  <a:pt x="22163" y="151342"/>
                </a:lnTo>
                <a:lnTo>
                  <a:pt x="23345" y="156140"/>
                </a:lnTo>
                <a:lnTo>
                  <a:pt x="24133" y="161243"/>
                </a:lnTo>
                <a:lnTo>
                  <a:pt x="25610" y="165598"/>
                </a:lnTo>
                <a:lnTo>
                  <a:pt x="27548" y="169453"/>
                </a:lnTo>
                <a:lnTo>
                  <a:pt x="29793" y="172976"/>
                </a:lnTo>
                <a:lnTo>
                  <a:pt x="32242" y="177230"/>
                </a:lnTo>
                <a:lnTo>
                  <a:pt x="41268" y="194165"/>
                </a:lnTo>
                <a:lnTo>
                  <a:pt x="42749" y="196118"/>
                </a:lnTo>
                <a:lnTo>
                  <a:pt x="44689" y="198373"/>
                </a:lnTo>
                <a:lnTo>
                  <a:pt x="46935" y="200829"/>
                </a:lnTo>
                <a:lnTo>
                  <a:pt x="51970" y="206097"/>
                </a:lnTo>
                <a:lnTo>
                  <a:pt x="68078" y="222389"/>
                </a:lnTo>
                <a:lnTo>
                  <a:pt x="68506" y="229605"/>
                </a:lnTo>
                <a:lnTo>
                  <a:pt x="68558" y="231091"/>
                </a:lnTo>
                <a:lnTo>
                  <a:pt x="69515" y="231213"/>
                </a:lnTo>
                <a:lnTo>
                  <a:pt x="71105" y="231294"/>
                </a:lnTo>
                <a:lnTo>
                  <a:pt x="77144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30"/>
          <p:cNvSpPr/>
          <p:nvPr/>
        </p:nvSpPr>
        <p:spPr>
          <a:xfrm>
            <a:off x="7220902" y="2194560"/>
            <a:ext cx="248458" cy="351066"/>
          </a:xfrm>
          <a:custGeom>
            <a:avLst/>
            <a:gdLst/>
            <a:ahLst/>
            <a:cxnLst/>
            <a:rect l="0" t="0" r="0" b="0"/>
            <a:pathLst>
              <a:path w="248458" h="351066">
                <a:moveTo>
                  <a:pt x="34290" y="0"/>
                </a:moveTo>
                <a:lnTo>
                  <a:pt x="38841" y="4551"/>
                </a:lnTo>
                <a:lnTo>
                  <a:pt x="40181" y="6844"/>
                </a:lnTo>
                <a:lnTo>
                  <a:pt x="42510" y="15600"/>
                </a:lnTo>
                <a:lnTo>
                  <a:pt x="42758" y="25788"/>
                </a:lnTo>
                <a:lnTo>
                  <a:pt x="42863" y="92669"/>
                </a:lnTo>
                <a:lnTo>
                  <a:pt x="45403" y="103416"/>
                </a:lnTo>
                <a:lnTo>
                  <a:pt x="48754" y="113590"/>
                </a:lnTo>
                <a:lnTo>
                  <a:pt x="50244" y="121287"/>
                </a:lnTo>
                <a:lnTo>
                  <a:pt x="53446" y="127882"/>
                </a:lnTo>
                <a:lnTo>
                  <a:pt x="60603" y="136951"/>
                </a:lnTo>
                <a:lnTo>
                  <a:pt x="63262" y="139878"/>
                </a:lnTo>
                <a:lnTo>
                  <a:pt x="65035" y="142782"/>
                </a:lnTo>
                <a:lnTo>
                  <a:pt x="67005" y="148548"/>
                </a:lnTo>
                <a:lnTo>
                  <a:pt x="68482" y="150467"/>
                </a:lnTo>
                <a:lnTo>
                  <a:pt x="70420" y="151746"/>
                </a:lnTo>
                <a:lnTo>
                  <a:pt x="75113" y="153168"/>
                </a:lnTo>
                <a:lnTo>
                  <a:pt x="80374" y="153799"/>
                </a:lnTo>
                <a:lnTo>
                  <a:pt x="84062" y="153968"/>
                </a:lnTo>
                <a:lnTo>
                  <a:pt x="93241" y="154155"/>
                </a:lnTo>
                <a:lnTo>
                  <a:pt x="98355" y="153252"/>
                </a:lnTo>
                <a:lnTo>
                  <a:pt x="103671" y="151698"/>
                </a:lnTo>
                <a:lnTo>
                  <a:pt x="109119" y="149709"/>
                </a:lnTo>
                <a:lnTo>
                  <a:pt x="114656" y="148384"/>
                </a:lnTo>
                <a:lnTo>
                  <a:pt x="120253" y="147500"/>
                </a:lnTo>
                <a:lnTo>
                  <a:pt x="125889" y="146911"/>
                </a:lnTo>
                <a:lnTo>
                  <a:pt x="130598" y="144613"/>
                </a:lnTo>
                <a:lnTo>
                  <a:pt x="134690" y="141176"/>
                </a:lnTo>
                <a:lnTo>
                  <a:pt x="138372" y="136980"/>
                </a:lnTo>
                <a:lnTo>
                  <a:pt x="142729" y="133230"/>
                </a:lnTo>
                <a:lnTo>
                  <a:pt x="147541" y="129777"/>
                </a:lnTo>
                <a:lnTo>
                  <a:pt x="152653" y="126523"/>
                </a:lnTo>
                <a:lnTo>
                  <a:pt x="157014" y="123401"/>
                </a:lnTo>
                <a:lnTo>
                  <a:pt x="164399" y="117392"/>
                </a:lnTo>
                <a:lnTo>
                  <a:pt x="168654" y="113504"/>
                </a:lnTo>
                <a:lnTo>
                  <a:pt x="182792" y="99882"/>
                </a:lnTo>
                <a:lnTo>
                  <a:pt x="190144" y="92652"/>
                </a:lnTo>
                <a:lnTo>
                  <a:pt x="196586" y="83723"/>
                </a:lnTo>
                <a:lnTo>
                  <a:pt x="202624" y="73405"/>
                </a:lnTo>
                <a:lnTo>
                  <a:pt x="208483" y="62469"/>
                </a:lnTo>
                <a:lnTo>
                  <a:pt x="211721" y="53799"/>
                </a:lnTo>
                <a:lnTo>
                  <a:pt x="213162" y="45818"/>
                </a:lnTo>
                <a:lnTo>
                  <a:pt x="213801" y="35921"/>
                </a:lnTo>
                <a:lnTo>
                  <a:pt x="214086" y="27712"/>
                </a:lnTo>
                <a:lnTo>
                  <a:pt x="214245" y="17736"/>
                </a:lnTo>
                <a:lnTo>
                  <a:pt x="214312" y="400"/>
                </a:lnTo>
                <a:lnTo>
                  <a:pt x="214313" y="4669"/>
                </a:lnTo>
                <a:lnTo>
                  <a:pt x="213360" y="6922"/>
                </a:lnTo>
                <a:lnTo>
                  <a:pt x="206932" y="15610"/>
                </a:lnTo>
                <a:lnTo>
                  <a:pt x="206094" y="25792"/>
                </a:lnTo>
                <a:lnTo>
                  <a:pt x="208437" y="35593"/>
                </a:lnTo>
                <a:lnTo>
                  <a:pt x="211702" y="46299"/>
                </a:lnTo>
                <a:lnTo>
                  <a:pt x="212572" y="51821"/>
                </a:lnTo>
                <a:lnTo>
                  <a:pt x="213152" y="57407"/>
                </a:lnTo>
                <a:lnTo>
                  <a:pt x="213539" y="63036"/>
                </a:lnTo>
                <a:lnTo>
                  <a:pt x="213797" y="68694"/>
                </a:lnTo>
                <a:lnTo>
                  <a:pt x="213969" y="74371"/>
                </a:lnTo>
                <a:lnTo>
                  <a:pt x="215036" y="80060"/>
                </a:lnTo>
                <a:lnTo>
                  <a:pt x="216700" y="85759"/>
                </a:lnTo>
                <a:lnTo>
                  <a:pt x="218762" y="91462"/>
                </a:lnTo>
                <a:lnTo>
                  <a:pt x="220136" y="97170"/>
                </a:lnTo>
                <a:lnTo>
                  <a:pt x="221053" y="102880"/>
                </a:lnTo>
                <a:lnTo>
                  <a:pt x="221663" y="108591"/>
                </a:lnTo>
                <a:lnTo>
                  <a:pt x="223023" y="115257"/>
                </a:lnTo>
                <a:lnTo>
                  <a:pt x="224883" y="122557"/>
                </a:lnTo>
                <a:lnTo>
                  <a:pt x="227074" y="130282"/>
                </a:lnTo>
                <a:lnTo>
                  <a:pt x="229488" y="137337"/>
                </a:lnTo>
                <a:lnTo>
                  <a:pt x="232050" y="143945"/>
                </a:lnTo>
                <a:lnTo>
                  <a:pt x="234709" y="150256"/>
                </a:lnTo>
                <a:lnTo>
                  <a:pt x="237435" y="156368"/>
                </a:lnTo>
                <a:lnTo>
                  <a:pt x="243005" y="168239"/>
                </a:lnTo>
                <a:lnTo>
                  <a:pt x="244871" y="174072"/>
                </a:lnTo>
                <a:lnTo>
                  <a:pt x="246115" y="179865"/>
                </a:lnTo>
                <a:lnTo>
                  <a:pt x="246944" y="185633"/>
                </a:lnTo>
                <a:lnTo>
                  <a:pt x="247497" y="192335"/>
                </a:lnTo>
                <a:lnTo>
                  <a:pt x="247866" y="199661"/>
                </a:lnTo>
                <a:lnTo>
                  <a:pt x="248275" y="214468"/>
                </a:lnTo>
                <a:lnTo>
                  <a:pt x="248457" y="227399"/>
                </a:lnTo>
                <a:lnTo>
                  <a:pt x="247553" y="233514"/>
                </a:lnTo>
                <a:lnTo>
                  <a:pt x="245998" y="239496"/>
                </a:lnTo>
                <a:lnTo>
                  <a:pt x="244009" y="245389"/>
                </a:lnTo>
                <a:lnTo>
                  <a:pt x="241730" y="251222"/>
                </a:lnTo>
                <a:lnTo>
                  <a:pt x="239258" y="257017"/>
                </a:lnTo>
                <a:lnTo>
                  <a:pt x="233972" y="268534"/>
                </a:lnTo>
                <a:lnTo>
                  <a:pt x="228447" y="280003"/>
                </a:lnTo>
                <a:lnTo>
                  <a:pt x="224689" y="285729"/>
                </a:lnTo>
                <a:lnTo>
                  <a:pt x="220277" y="291451"/>
                </a:lnTo>
                <a:lnTo>
                  <a:pt x="215432" y="297170"/>
                </a:lnTo>
                <a:lnTo>
                  <a:pt x="210297" y="301936"/>
                </a:lnTo>
                <a:lnTo>
                  <a:pt x="204967" y="306066"/>
                </a:lnTo>
                <a:lnTo>
                  <a:pt x="199510" y="309771"/>
                </a:lnTo>
                <a:lnTo>
                  <a:pt x="193967" y="314146"/>
                </a:lnTo>
                <a:lnTo>
                  <a:pt x="188366" y="318968"/>
                </a:lnTo>
                <a:lnTo>
                  <a:pt x="182728" y="324088"/>
                </a:lnTo>
                <a:lnTo>
                  <a:pt x="177063" y="328453"/>
                </a:lnTo>
                <a:lnTo>
                  <a:pt x="171383" y="332316"/>
                </a:lnTo>
                <a:lnTo>
                  <a:pt x="165690" y="335844"/>
                </a:lnTo>
                <a:lnTo>
                  <a:pt x="159038" y="338196"/>
                </a:lnTo>
                <a:lnTo>
                  <a:pt x="151745" y="339764"/>
                </a:lnTo>
                <a:lnTo>
                  <a:pt x="144025" y="340809"/>
                </a:lnTo>
                <a:lnTo>
                  <a:pt x="136023" y="342458"/>
                </a:lnTo>
                <a:lnTo>
                  <a:pt x="127830" y="344510"/>
                </a:lnTo>
                <a:lnTo>
                  <a:pt x="119510" y="346831"/>
                </a:lnTo>
                <a:lnTo>
                  <a:pt x="112058" y="348378"/>
                </a:lnTo>
                <a:lnTo>
                  <a:pt x="105185" y="349409"/>
                </a:lnTo>
                <a:lnTo>
                  <a:pt x="98698" y="350097"/>
                </a:lnTo>
                <a:lnTo>
                  <a:pt x="91516" y="350555"/>
                </a:lnTo>
                <a:lnTo>
                  <a:pt x="83871" y="350861"/>
                </a:lnTo>
                <a:lnTo>
                  <a:pt x="75916" y="351065"/>
                </a:lnTo>
                <a:lnTo>
                  <a:pt x="69661" y="350248"/>
                </a:lnTo>
                <a:lnTo>
                  <a:pt x="64538" y="348751"/>
                </a:lnTo>
                <a:lnTo>
                  <a:pt x="60171" y="346800"/>
                </a:lnTo>
                <a:lnTo>
                  <a:pt x="55354" y="345500"/>
                </a:lnTo>
                <a:lnTo>
                  <a:pt x="50238" y="344633"/>
                </a:lnTo>
                <a:lnTo>
                  <a:pt x="44922" y="344055"/>
                </a:lnTo>
                <a:lnTo>
                  <a:pt x="39473" y="342718"/>
                </a:lnTo>
                <a:lnTo>
                  <a:pt x="33935" y="340873"/>
                </a:lnTo>
                <a:lnTo>
                  <a:pt x="28339" y="338691"/>
                </a:lnTo>
                <a:lnTo>
                  <a:pt x="23655" y="337237"/>
                </a:lnTo>
                <a:lnTo>
                  <a:pt x="15912" y="335620"/>
                </a:lnTo>
                <a:lnTo>
                  <a:pt x="9294" y="334902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31"/>
          <p:cNvSpPr/>
          <p:nvPr/>
        </p:nvSpPr>
        <p:spPr>
          <a:xfrm>
            <a:off x="6423659" y="1997500"/>
            <a:ext cx="1173491" cy="479953"/>
          </a:xfrm>
          <a:custGeom>
            <a:avLst/>
            <a:gdLst/>
            <a:ahLst/>
            <a:cxnLst/>
            <a:rect l="0" t="0" r="0" b="0"/>
            <a:pathLst>
              <a:path w="1173491" h="479953">
                <a:moveTo>
                  <a:pt x="0" y="59900"/>
                </a:moveTo>
                <a:lnTo>
                  <a:pt x="0" y="68119"/>
                </a:lnTo>
                <a:lnTo>
                  <a:pt x="4552" y="72918"/>
                </a:lnTo>
                <a:lnTo>
                  <a:pt x="5892" y="75246"/>
                </a:lnTo>
                <a:lnTo>
                  <a:pt x="8220" y="84063"/>
                </a:lnTo>
                <a:lnTo>
                  <a:pt x="13019" y="89708"/>
                </a:lnTo>
                <a:lnTo>
                  <a:pt x="14395" y="93106"/>
                </a:lnTo>
                <a:lnTo>
                  <a:pt x="16330" y="106040"/>
                </a:lnTo>
                <a:lnTo>
                  <a:pt x="16783" y="113109"/>
                </a:lnTo>
                <a:lnTo>
                  <a:pt x="17857" y="116327"/>
                </a:lnTo>
                <a:lnTo>
                  <a:pt x="21589" y="122444"/>
                </a:lnTo>
                <a:lnTo>
                  <a:pt x="29046" y="131242"/>
                </a:lnTo>
                <a:lnTo>
                  <a:pt x="30794" y="135084"/>
                </a:lnTo>
                <a:lnTo>
                  <a:pt x="33255" y="148640"/>
                </a:lnTo>
                <a:lnTo>
                  <a:pt x="33830" y="155855"/>
                </a:lnTo>
                <a:lnTo>
                  <a:pt x="40091" y="175091"/>
                </a:lnTo>
                <a:lnTo>
                  <a:pt x="41631" y="186026"/>
                </a:lnTo>
                <a:lnTo>
                  <a:pt x="42316" y="197236"/>
                </a:lnTo>
                <a:lnTo>
                  <a:pt x="42498" y="202892"/>
                </a:lnTo>
                <a:lnTo>
                  <a:pt x="45241" y="214257"/>
                </a:lnTo>
                <a:lnTo>
                  <a:pt x="48682" y="225658"/>
                </a:lnTo>
                <a:lnTo>
                  <a:pt x="50212" y="237075"/>
                </a:lnTo>
                <a:lnTo>
                  <a:pt x="50892" y="248499"/>
                </a:lnTo>
                <a:lnTo>
                  <a:pt x="51194" y="259927"/>
                </a:lnTo>
                <a:lnTo>
                  <a:pt x="51436" y="439912"/>
                </a:lnTo>
                <a:lnTo>
                  <a:pt x="52388" y="442781"/>
                </a:lnTo>
                <a:lnTo>
                  <a:pt x="55986" y="448509"/>
                </a:lnTo>
                <a:lnTo>
                  <a:pt x="58279" y="450418"/>
                </a:lnTo>
                <a:lnTo>
                  <a:pt x="60761" y="451690"/>
                </a:lnTo>
                <a:lnTo>
                  <a:pt x="63367" y="452538"/>
                </a:lnTo>
                <a:lnTo>
                  <a:pt x="65105" y="454056"/>
                </a:lnTo>
                <a:lnTo>
                  <a:pt x="66264" y="456020"/>
                </a:lnTo>
                <a:lnTo>
                  <a:pt x="68123" y="461466"/>
                </a:lnTo>
                <a:lnTo>
                  <a:pt x="81339" y="475543"/>
                </a:lnTo>
                <a:lnTo>
                  <a:pt x="83753" y="477012"/>
                </a:lnTo>
                <a:lnTo>
                  <a:pt x="88976" y="478646"/>
                </a:lnTo>
                <a:lnTo>
                  <a:pt x="110313" y="479837"/>
                </a:lnTo>
                <a:lnTo>
                  <a:pt x="211490" y="479952"/>
                </a:lnTo>
                <a:lnTo>
                  <a:pt x="248578" y="472571"/>
                </a:lnTo>
                <a:lnTo>
                  <a:pt x="281479" y="471537"/>
                </a:lnTo>
                <a:lnTo>
                  <a:pt x="685800" y="471380"/>
                </a:lnTo>
                <a:lnTo>
                  <a:pt x="721043" y="465488"/>
                </a:lnTo>
                <a:lnTo>
                  <a:pt x="751699" y="463602"/>
                </a:lnTo>
                <a:lnTo>
                  <a:pt x="788141" y="462964"/>
                </a:lnTo>
                <a:lnTo>
                  <a:pt x="1051414" y="462807"/>
                </a:lnTo>
                <a:lnTo>
                  <a:pt x="1062925" y="465347"/>
                </a:lnTo>
                <a:lnTo>
                  <a:pt x="1074391" y="468699"/>
                </a:lnTo>
                <a:lnTo>
                  <a:pt x="1107639" y="471223"/>
                </a:lnTo>
                <a:lnTo>
                  <a:pt x="1112759" y="471275"/>
                </a:lnTo>
                <a:lnTo>
                  <a:pt x="1117124" y="470357"/>
                </a:lnTo>
                <a:lnTo>
                  <a:pt x="1128772" y="465467"/>
                </a:lnTo>
                <a:lnTo>
                  <a:pt x="1147667" y="463041"/>
                </a:lnTo>
                <a:lnTo>
                  <a:pt x="1164541" y="462810"/>
                </a:lnTo>
                <a:lnTo>
                  <a:pt x="1164981" y="461856"/>
                </a:lnTo>
                <a:lnTo>
                  <a:pt x="1165745" y="455427"/>
                </a:lnTo>
                <a:lnTo>
                  <a:pt x="1165851" y="446958"/>
                </a:lnTo>
                <a:lnTo>
                  <a:pt x="1170409" y="436944"/>
                </a:lnTo>
                <a:lnTo>
                  <a:pt x="1170798" y="433183"/>
                </a:lnTo>
                <a:lnTo>
                  <a:pt x="1170104" y="429722"/>
                </a:lnTo>
                <a:lnTo>
                  <a:pt x="1168689" y="426463"/>
                </a:lnTo>
                <a:lnTo>
                  <a:pt x="1168699" y="423338"/>
                </a:lnTo>
                <a:lnTo>
                  <a:pt x="1169658" y="420302"/>
                </a:lnTo>
                <a:lnTo>
                  <a:pt x="1171249" y="417325"/>
                </a:lnTo>
                <a:lnTo>
                  <a:pt x="1173018" y="408938"/>
                </a:lnTo>
                <a:lnTo>
                  <a:pt x="1173490" y="404034"/>
                </a:lnTo>
                <a:lnTo>
                  <a:pt x="1171475" y="393506"/>
                </a:lnTo>
                <a:lnTo>
                  <a:pt x="1168356" y="382477"/>
                </a:lnTo>
                <a:lnTo>
                  <a:pt x="1166969" y="371224"/>
                </a:lnTo>
                <a:lnTo>
                  <a:pt x="1166353" y="359874"/>
                </a:lnTo>
                <a:lnTo>
                  <a:pt x="1165127" y="347527"/>
                </a:lnTo>
                <a:lnTo>
                  <a:pt x="1163467" y="340233"/>
                </a:lnTo>
                <a:lnTo>
                  <a:pt x="1160034" y="325462"/>
                </a:lnTo>
                <a:lnTo>
                  <a:pt x="1158509" y="312548"/>
                </a:lnTo>
                <a:lnTo>
                  <a:pt x="1155290" y="300457"/>
                </a:lnTo>
                <a:lnTo>
                  <a:pt x="1151639" y="287782"/>
                </a:lnTo>
                <a:lnTo>
                  <a:pt x="1150664" y="280401"/>
                </a:lnTo>
                <a:lnTo>
                  <a:pt x="1150015" y="272623"/>
                </a:lnTo>
                <a:lnTo>
                  <a:pt x="1149581" y="264580"/>
                </a:lnTo>
                <a:lnTo>
                  <a:pt x="1149101" y="248024"/>
                </a:lnTo>
                <a:lnTo>
                  <a:pt x="1148767" y="212355"/>
                </a:lnTo>
                <a:lnTo>
                  <a:pt x="1148716" y="93038"/>
                </a:lnTo>
                <a:lnTo>
                  <a:pt x="1151256" y="83835"/>
                </a:lnTo>
                <a:lnTo>
                  <a:pt x="1155500" y="70484"/>
                </a:lnTo>
                <a:lnTo>
                  <a:pt x="1156935" y="57440"/>
                </a:lnTo>
                <a:lnTo>
                  <a:pt x="1157241" y="42807"/>
                </a:lnTo>
                <a:lnTo>
                  <a:pt x="1157257" y="39932"/>
                </a:lnTo>
                <a:lnTo>
                  <a:pt x="1156315" y="37063"/>
                </a:lnTo>
                <a:lnTo>
                  <a:pt x="1149905" y="27306"/>
                </a:lnTo>
                <a:lnTo>
                  <a:pt x="1149244" y="23824"/>
                </a:lnTo>
                <a:lnTo>
                  <a:pt x="1149067" y="21562"/>
                </a:lnTo>
                <a:lnTo>
                  <a:pt x="1147998" y="19101"/>
                </a:lnTo>
                <a:lnTo>
                  <a:pt x="1144269" y="13827"/>
                </a:lnTo>
                <a:lnTo>
                  <a:pt x="1141941" y="12039"/>
                </a:lnTo>
                <a:lnTo>
                  <a:pt x="1139437" y="10848"/>
                </a:lnTo>
                <a:lnTo>
                  <a:pt x="1134114" y="9524"/>
                </a:lnTo>
                <a:lnTo>
                  <a:pt x="1128573" y="8935"/>
                </a:lnTo>
                <a:lnTo>
                  <a:pt x="1104175" y="1125"/>
                </a:lnTo>
                <a:lnTo>
                  <a:pt x="1074022" y="0"/>
                </a:lnTo>
                <a:lnTo>
                  <a:pt x="1045591" y="866"/>
                </a:lnTo>
                <a:lnTo>
                  <a:pt x="1018102" y="6681"/>
                </a:lnTo>
                <a:lnTo>
                  <a:pt x="982890" y="8230"/>
                </a:lnTo>
                <a:lnTo>
                  <a:pt x="942587" y="8434"/>
                </a:lnTo>
                <a:lnTo>
                  <a:pt x="900062" y="15246"/>
                </a:lnTo>
                <a:lnTo>
                  <a:pt x="865813" y="16683"/>
                </a:lnTo>
                <a:lnTo>
                  <a:pt x="809836" y="17006"/>
                </a:lnTo>
                <a:lnTo>
                  <a:pt x="792998" y="19563"/>
                </a:lnTo>
                <a:lnTo>
                  <a:pt x="777259" y="22922"/>
                </a:lnTo>
                <a:lnTo>
                  <a:pt x="747930" y="24813"/>
                </a:lnTo>
                <a:lnTo>
                  <a:pt x="711937" y="25452"/>
                </a:lnTo>
                <a:lnTo>
                  <a:pt x="644154" y="25600"/>
                </a:lnTo>
                <a:lnTo>
                  <a:pt x="600236" y="32393"/>
                </a:lnTo>
                <a:lnTo>
                  <a:pt x="565818" y="33829"/>
                </a:lnTo>
                <a:lnTo>
                  <a:pt x="521734" y="34151"/>
                </a:lnTo>
                <a:lnTo>
                  <a:pt x="304206" y="34182"/>
                </a:lnTo>
                <a:lnTo>
                  <a:pt x="292048" y="36722"/>
                </a:lnTo>
                <a:lnTo>
                  <a:pt x="279342" y="40074"/>
                </a:lnTo>
                <a:lnTo>
                  <a:pt x="248665" y="42402"/>
                </a:lnTo>
                <a:lnTo>
                  <a:pt x="238788" y="40058"/>
                </a:lnTo>
                <a:lnTo>
                  <a:pt x="225057" y="35923"/>
                </a:lnTo>
                <a:lnTo>
                  <a:pt x="196606" y="34335"/>
                </a:lnTo>
                <a:lnTo>
                  <a:pt x="82764" y="34182"/>
                </a:lnTo>
                <a:lnTo>
                  <a:pt x="80894" y="35135"/>
                </a:lnTo>
                <a:lnTo>
                  <a:pt x="79647" y="36722"/>
                </a:lnTo>
                <a:lnTo>
                  <a:pt x="77153" y="42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32"/>
          <p:cNvSpPr/>
          <p:nvPr/>
        </p:nvSpPr>
        <p:spPr>
          <a:xfrm>
            <a:off x="4932162" y="2752160"/>
            <a:ext cx="282379" cy="308223"/>
          </a:xfrm>
          <a:custGeom>
            <a:avLst/>
            <a:gdLst/>
            <a:ahLst/>
            <a:cxnLst/>
            <a:rect l="0" t="0" r="0" b="0"/>
            <a:pathLst>
              <a:path w="282379" h="308223">
                <a:moveTo>
                  <a:pt x="119897" y="76765"/>
                </a:moveTo>
                <a:lnTo>
                  <a:pt x="115347" y="72214"/>
                </a:lnTo>
                <a:lnTo>
                  <a:pt x="114006" y="69921"/>
                </a:lnTo>
                <a:lnTo>
                  <a:pt x="111678" y="61164"/>
                </a:lnTo>
                <a:lnTo>
                  <a:pt x="111356" y="52374"/>
                </a:lnTo>
                <a:lnTo>
                  <a:pt x="111328" y="39232"/>
                </a:lnTo>
                <a:lnTo>
                  <a:pt x="112279" y="37455"/>
                </a:lnTo>
                <a:lnTo>
                  <a:pt x="113866" y="36271"/>
                </a:lnTo>
                <a:lnTo>
                  <a:pt x="115877" y="35481"/>
                </a:lnTo>
                <a:lnTo>
                  <a:pt x="123257" y="34370"/>
                </a:lnTo>
                <a:lnTo>
                  <a:pt x="125947" y="33261"/>
                </a:lnTo>
                <a:lnTo>
                  <a:pt x="134284" y="27151"/>
                </a:lnTo>
                <a:lnTo>
                  <a:pt x="139944" y="22011"/>
                </a:lnTo>
                <a:lnTo>
                  <a:pt x="142787" y="20260"/>
                </a:lnTo>
                <a:lnTo>
                  <a:pt x="148486" y="18314"/>
                </a:lnTo>
                <a:lnTo>
                  <a:pt x="156733" y="14909"/>
                </a:lnTo>
                <a:lnTo>
                  <a:pt x="161600" y="12667"/>
                </a:lnTo>
                <a:lnTo>
                  <a:pt x="166749" y="11173"/>
                </a:lnTo>
                <a:lnTo>
                  <a:pt x="172087" y="10177"/>
                </a:lnTo>
                <a:lnTo>
                  <a:pt x="177550" y="9513"/>
                </a:lnTo>
                <a:lnTo>
                  <a:pt x="186161" y="6235"/>
                </a:lnTo>
                <a:lnTo>
                  <a:pt x="193163" y="2555"/>
                </a:lnTo>
                <a:lnTo>
                  <a:pt x="199450" y="920"/>
                </a:lnTo>
                <a:lnTo>
                  <a:pt x="207959" y="194"/>
                </a:lnTo>
                <a:lnTo>
                  <a:pt x="212895" y="0"/>
                </a:lnTo>
                <a:lnTo>
                  <a:pt x="217139" y="823"/>
                </a:lnTo>
                <a:lnTo>
                  <a:pt x="227661" y="5580"/>
                </a:lnTo>
                <a:lnTo>
                  <a:pt x="233833" y="7027"/>
                </a:lnTo>
                <a:lnTo>
                  <a:pt x="239750" y="10210"/>
                </a:lnTo>
                <a:lnTo>
                  <a:pt x="242662" y="12392"/>
                </a:lnTo>
                <a:lnTo>
                  <a:pt x="248437" y="14817"/>
                </a:lnTo>
                <a:lnTo>
                  <a:pt x="251310" y="15464"/>
                </a:lnTo>
                <a:lnTo>
                  <a:pt x="257043" y="18722"/>
                </a:lnTo>
                <a:lnTo>
                  <a:pt x="265626" y="25912"/>
                </a:lnTo>
                <a:lnTo>
                  <a:pt x="268485" y="28575"/>
                </a:lnTo>
                <a:lnTo>
                  <a:pt x="270391" y="31304"/>
                </a:lnTo>
                <a:lnTo>
                  <a:pt x="278251" y="49917"/>
                </a:lnTo>
                <a:lnTo>
                  <a:pt x="280765" y="57847"/>
                </a:lnTo>
                <a:lnTo>
                  <a:pt x="281881" y="65499"/>
                </a:lnTo>
                <a:lnTo>
                  <a:pt x="282180" y="70207"/>
                </a:lnTo>
                <a:lnTo>
                  <a:pt x="282378" y="75250"/>
                </a:lnTo>
                <a:lnTo>
                  <a:pt x="281558" y="79565"/>
                </a:lnTo>
                <a:lnTo>
                  <a:pt x="278106" y="86899"/>
                </a:lnTo>
                <a:lnTo>
                  <a:pt x="275937" y="95874"/>
                </a:lnTo>
                <a:lnTo>
                  <a:pt x="275359" y="100934"/>
                </a:lnTo>
                <a:lnTo>
                  <a:pt x="273069" y="106213"/>
                </a:lnTo>
                <a:lnTo>
                  <a:pt x="269637" y="111637"/>
                </a:lnTo>
                <a:lnTo>
                  <a:pt x="265444" y="117158"/>
                </a:lnTo>
                <a:lnTo>
                  <a:pt x="262648" y="122743"/>
                </a:lnTo>
                <a:lnTo>
                  <a:pt x="260785" y="128372"/>
                </a:lnTo>
                <a:lnTo>
                  <a:pt x="259542" y="134030"/>
                </a:lnTo>
                <a:lnTo>
                  <a:pt x="256809" y="139706"/>
                </a:lnTo>
                <a:lnTo>
                  <a:pt x="253082" y="145396"/>
                </a:lnTo>
                <a:lnTo>
                  <a:pt x="248692" y="151094"/>
                </a:lnTo>
                <a:lnTo>
                  <a:pt x="245766" y="156797"/>
                </a:lnTo>
                <a:lnTo>
                  <a:pt x="243815" y="162505"/>
                </a:lnTo>
                <a:lnTo>
                  <a:pt x="242514" y="168215"/>
                </a:lnTo>
                <a:lnTo>
                  <a:pt x="239742" y="172974"/>
                </a:lnTo>
                <a:lnTo>
                  <a:pt x="227691" y="185175"/>
                </a:lnTo>
                <a:lnTo>
                  <a:pt x="224145" y="189996"/>
                </a:lnTo>
                <a:lnTo>
                  <a:pt x="220828" y="195115"/>
                </a:lnTo>
                <a:lnTo>
                  <a:pt x="216712" y="200432"/>
                </a:lnTo>
                <a:lnTo>
                  <a:pt x="212063" y="205882"/>
                </a:lnTo>
                <a:lnTo>
                  <a:pt x="207059" y="211420"/>
                </a:lnTo>
                <a:lnTo>
                  <a:pt x="201818" y="216065"/>
                </a:lnTo>
                <a:lnTo>
                  <a:pt x="196419" y="220114"/>
                </a:lnTo>
                <a:lnTo>
                  <a:pt x="190914" y="223766"/>
                </a:lnTo>
                <a:lnTo>
                  <a:pt x="182258" y="230363"/>
                </a:lnTo>
                <a:lnTo>
                  <a:pt x="174284" y="236471"/>
                </a:lnTo>
                <a:lnTo>
                  <a:pt x="169490" y="239433"/>
                </a:lnTo>
                <a:lnTo>
                  <a:pt x="164389" y="242360"/>
                </a:lnTo>
                <a:lnTo>
                  <a:pt x="153642" y="248152"/>
                </a:lnTo>
                <a:lnTo>
                  <a:pt x="148109" y="251031"/>
                </a:lnTo>
                <a:lnTo>
                  <a:pt x="139421" y="256769"/>
                </a:lnTo>
                <a:lnTo>
                  <a:pt x="135770" y="259632"/>
                </a:lnTo>
                <a:lnTo>
                  <a:pt x="131432" y="261541"/>
                </a:lnTo>
                <a:lnTo>
                  <a:pt x="126635" y="262814"/>
                </a:lnTo>
                <a:lnTo>
                  <a:pt x="121531" y="263663"/>
                </a:lnTo>
                <a:lnTo>
                  <a:pt x="113321" y="267145"/>
                </a:lnTo>
                <a:lnTo>
                  <a:pt x="109798" y="269408"/>
                </a:lnTo>
                <a:lnTo>
                  <a:pt x="105545" y="270916"/>
                </a:lnTo>
                <a:lnTo>
                  <a:pt x="100804" y="271921"/>
                </a:lnTo>
                <a:lnTo>
                  <a:pt x="95738" y="272592"/>
                </a:lnTo>
                <a:lnTo>
                  <a:pt x="87570" y="275876"/>
                </a:lnTo>
                <a:lnTo>
                  <a:pt x="80765" y="279559"/>
                </a:lnTo>
                <a:lnTo>
                  <a:pt x="74565" y="281195"/>
                </a:lnTo>
                <a:lnTo>
                  <a:pt x="66095" y="281923"/>
                </a:lnTo>
                <a:lnTo>
                  <a:pt x="56933" y="282246"/>
                </a:lnTo>
                <a:lnTo>
                  <a:pt x="46420" y="282428"/>
                </a:lnTo>
                <a:lnTo>
                  <a:pt x="31423" y="282495"/>
                </a:lnTo>
                <a:lnTo>
                  <a:pt x="28530" y="281545"/>
                </a:lnTo>
                <a:lnTo>
                  <a:pt x="19906" y="276611"/>
                </a:lnTo>
                <a:lnTo>
                  <a:pt x="14179" y="275123"/>
                </a:lnTo>
                <a:lnTo>
                  <a:pt x="12271" y="273774"/>
                </a:lnTo>
                <a:lnTo>
                  <a:pt x="10999" y="271921"/>
                </a:lnTo>
                <a:lnTo>
                  <a:pt x="10151" y="269734"/>
                </a:lnTo>
                <a:lnTo>
                  <a:pt x="8633" y="268276"/>
                </a:lnTo>
                <a:lnTo>
                  <a:pt x="6669" y="267304"/>
                </a:lnTo>
                <a:lnTo>
                  <a:pt x="4407" y="266656"/>
                </a:lnTo>
                <a:lnTo>
                  <a:pt x="2899" y="265271"/>
                </a:lnTo>
                <a:lnTo>
                  <a:pt x="1893" y="263396"/>
                </a:lnTo>
                <a:lnTo>
                  <a:pt x="279" y="258093"/>
                </a:lnTo>
                <a:lnTo>
                  <a:pt x="0" y="252623"/>
                </a:lnTo>
                <a:lnTo>
                  <a:pt x="914" y="251153"/>
                </a:lnTo>
                <a:lnTo>
                  <a:pt x="2475" y="250174"/>
                </a:lnTo>
                <a:lnTo>
                  <a:pt x="6750" y="249085"/>
                </a:lnTo>
                <a:lnTo>
                  <a:pt x="11824" y="248602"/>
                </a:lnTo>
                <a:lnTo>
                  <a:pt x="14511" y="247520"/>
                </a:lnTo>
                <a:lnTo>
                  <a:pt x="22844" y="241447"/>
                </a:lnTo>
                <a:lnTo>
                  <a:pt x="28502" y="236317"/>
                </a:lnTo>
                <a:lnTo>
                  <a:pt x="32297" y="234568"/>
                </a:lnTo>
                <a:lnTo>
                  <a:pt x="36733" y="233402"/>
                </a:lnTo>
                <a:lnTo>
                  <a:pt x="41594" y="232624"/>
                </a:lnTo>
                <a:lnTo>
                  <a:pt x="46740" y="231154"/>
                </a:lnTo>
                <a:lnTo>
                  <a:pt x="52076" y="229221"/>
                </a:lnTo>
                <a:lnTo>
                  <a:pt x="57538" y="226980"/>
                </a:lnTo>
                <a:lnTo>
                  <a:pt x="63085" y="225485"/>
                </a:lnTo>
                <a:lnTo>
                  <a:pt x="68687" y="224489"/>
                </a:lnTo>
                <a:lnTo>
                  <a:pt x="74327" y="223825"/>
                </a:lnTo>
                <a:lnTo>
                  <a:pt x="79992" y="224335"/>
                </a:lnTo>
                <a:lnTo>
                  <a:pt x="85674" y="225628"/>
                </a:lnTo>
                <a:lnTo>
                  <a:pt x="91367" y="227442"/>
                </a:lnTo>
                <a:lnTo>
                  <a:pt x="98019" y="228651"/>
                </a:lnTo>
                <a:lnTo>
                  <a:pt x="105312" y="229457"/>
                </a:lnTo>
                <a:lnTo>
                  <a:pt x="113032" y="229995"/>
                </a:lnTo>
                <a:lnTo>
                  <a:pt x="120083" y="230353"/>
                </a:lnTo>
                <a:lnTo>
                  <a:pt x="132997" y="230751"/>
                </a:lnTo>
                <a:lnTo>
                  <a:pt x="139108" y="231810"/>
                </a:lnTo>
                <a:lnTo>
                  <a:pt x="145087" y="233468"/>
                </a:lnTo>
                <a:lnTo>
                  <a:pt x="150978" y="235526"/>
                </a:lnTo>
                <a:lnTo>
                  <a:pt x="156811" y="237851"/>
                </a:lnTo>
                <a:lnTo>
                  <a:pt x="162604" y="240353"/>
                </a:lnTo>
                <a:lnTo>
                  <a:pt x="174121" y="245673"/>
                </a:lnTo>
                <a:lnTo>
                  <a:pt x="202756" y="259686"/>
                </a:lnTo>
                <a:lnTo>
                  <a:pt x="207522" y="262530"/>
                </a:lnTo>
                <a:lnTo>
                  <a:pt x="215357" y="268229"/>
                </a:lnTo>
                <a:lnTo>
                  <a:pt x="222014" y="273938"/>
                </a:lnTo>
                <a:lnTo>
                  <a:pt x="225123" y="276793"/>
                </a:lnTo>
                <a:lnTo>
                  <a:pt x="228147" y="278697"/>
                </a:lnTo>
                <a:lnTo>
                  <a:pt x="236956" y="282329"/>
                </a:lnTo>
                <a:lnTo>
                  <a:pt x="242726" y="286554"/>
                </a:lnTo>
                <a:lnTo>
                  <a:pt x="244646" y="289014"/>
                </a:lnTo>
                <a:lnTo>
                  <a:pt x="245925" y="291607"/>
                </a:lnTo>
                <a:lnTo>
                  <a:pt x="246779" y="294288"/>
                </a:lnTo>
                <a:lnTo>
                  <a:pt x="249253" y="296075"/>
                </a:lnTo>
                <a:lnTo>
                  <a:pt x="257081" y="298061"/>
                </a:lnTo>
                <a:lnTo>
                  <a:pt x="263097" y="299179"/>
                </a:lnTo>
                <a:lnTo>
                  <a:pt x="267044" y="301981"/>
                </a:lnTo>
                <a:lnTo>
                  <a:pt x="274203" y="3082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33"/>
          <p:cNvSpPr/>
          <p:nvPr/>
        </p:nvSpPr>
        <p:spPr>
          <a:xfrm>
            <a:off x="5361067" y="2648902"/>
            <a:ext cx="196771" cy="411481"/>
          </a:xfrm>
          <a:custGeom>
            <a:avLst/>
            <a:gdLst/>
            <a:ahLst/>
            <a:cxnLst/>
            <a:rect l="0" t="0" r="0" b="0"/>
            <a:pathLst>
              <a:path w="196771" h="411481">
                <a:moveTo>
                  <a:pt x="196770" y="0"/>
                </a:moveTo>
                <a:lnTo>
                  <a:pt x="176297" y="0"/>
                </a:lnTo>
                <a:lnTo>
                  <a:pt x="173596" y="953"/>
                </a:lnTo>
                <a:lnTo>
                  <a:pt x="168055" y="4551"/>
                </a:lnTo>
                <a:lnTo>
                  <a:pt x="162418" y="9325"/>
                </a:lnTo>
                <a:lnTo>
                  <a:pt x="156738" y="14622"/>
                </a:lnTo>
                <a:lnTo>
                  <a:pt x="145330" y="25784"/>
                </a:lnTo>
                <a:lnTo>
                  <a:pt x="133904" y="37161"/>
                </a:lnTo>
                <a:lnTo>
                  <a:pt x="130095" y="40014"/>
                </a:lnTo>
                <a:lnTo>
                  <a:pt x="125650" y="42868"/>
                </a:lnTo>
                <a:lnTo>
                  <a:pt x="120782" y="45724"/>
                </a:lnTo>
                <a:lnTo>
                  <a:pt x="116583" y="49533"/>
                </a:lnTo>
                <a:lnTo>
                  <a:pt x="112832" y="53977"/>
                </a:lnTo>
                <a:lnTo>
                  <a:pt x="109379" y="58844"/>
                </a:lnTo>
                <a:lnTo>
                  <a:pt x="105172" y="63042"/>
                </a:lnTo>
                <a:lnTo>
                  <a:pt x="100462" y="66793"/>
                </a:lnTo>
                <a:lnTo>
                  <a:pt x="95417" y="70246"/>
                </a:lnTo>
                <a:lnTo>
                  <a:pt x="91101" y="74454"/>
                </a:lnTo>
                <a:lnTo>
                  <a:pt x="87272" y="79163"/>
                </a:lnTo>
                <a:lnTo>
                  <a:pt x="83766" y="84208"/>
                </a:lnTo>
                <a:lnTo>
                  <a:pt x="79524" y="89476"/>
                </a:lnTo>
                <a:lnTo>
                  <a:pt x="74791" y="94893"/>
                </a:lnTo>
                <a:lnTo>
                  <a:pt x="69731" y="100410"/>
                </a:lnTo>
                <a:lnTo>
                  <a:pt x="59028" y="111619"/>
                </a:lnTo>
                <a:lnTo>
                  <a:pt x="53507" y="117275"/>
                </a:lnTo>
                <a:lnTo>
                  <a:pt x="48874" y="122951"/>
                </a:lnTo>
                <a:lnTo>
                  <a:pt x="44833" y="128640"/>
                </a:lnTo>
                <a:lnTo>
                  <a:pt x="41186" y="134337"/>
                </a:lnTo>
                <a:lnTo>
                  <a:pt x="37803" y="140041"/>
                </a:lnTo>
                <a:lnTo>
                  <a:pt x="34594" y="145748"/>
                </a:lnTo>
                <a:lnTo>
                  <a:pt x="28490" y="157169"/>
                </a:lnTo>
                <a:lnTo>
                  <a:pt x="13932" y="185738"/>
                </a:lnTo>
                <a:lnTo>
                  <a:pt x="10734" y="197168"/>
                </a:lnTo>
                <a:lnTo>
                  <a:pt x="8360" y="208598"/>
                </a:lnTo>
                <a:lnTo>
                  <a:pt x="4130" y="220028"/>
                </a:lnTo>
                <a:lnTo>
                  <a:pt x="1615" y="231458"/>
                </a:lnTo>
                <a:lnTo>
                  <a:pt x="497" y="242888"/>
                </a:lnTo>
                <a:lnTo>
                  <a:pt x="0" y="254317"/>
                </a:lnTo>
                <a:lnTo>
                  <a:pt x="820" y="259080"/>
                </a:lnTo>
                <a:lnTo>
                  <a:pt x="6525" y="271286"/>
                </a:lnTo>
                <a:lnTo>
                  <a:pt x="11569" y="281227"/>
                </a:lnTo>
                <a:lnTo>
                  <a:pt x="14446" y="291995"/>
                </a:lnTo>
                <a:lnTo>
                  <a:pt x="15213" y="297533"/>
                </a:lnTo>
                <a:lnTo>
                  <a:pt x="18606" y="306227"/>
                </a:lnTo>
                <a:lnTo>
                  <a:pt x="23288" y="314219"/>
                </a:lnTo>
                <a:lnTo>
                  <a:pt x="28545" y="324120"/>
                </a:lnTo>
                <a:lnTo>
                  <a:pt x="34056" y="332331"/>
                </a:lnTo>
                <a:lnTo>
                  <a:pt x="36859" y="335854"/>
                </a:lnTo>
                <a:lnTo>
                  <a:pt x="40633" y="340108"/>
                </a:lnTo>
                <a:lnTo>
                  <a:pt x="49906" y="349914"/>
                </a:lnTo>
                <a:lnTo>
                  <a:pt x="70690" y="371087"/>
                </a:lnTo>
                <a:lnTo>
                  <a:pt x="74617" y="374074"/>
                </a:lnTo>
                <a:lnTo>
                  <a:pt x="79139" y="377018"/>
                </a:lnTo>
                <a:lnTo>
                  <a:pt x="84060" y="379933"/>
                </a:lnTo>
                <a:lnTo>
                  <a:pt x="88292" y="382829"/>
                </a:lnTo>
                <a:lnTo>
                  <a:pt x="92067" y="385711"/>
                </a:lnTo>
                <a:lnTo>
                  <a:pt x="95535" y="388586"/>
                </a:lnTo>
                <a:lnTo>
                  <a:pt x="98800" y="391455"/>
                </a:lnTo>
                <a:lnTo>
                  <a:pt x="101929" y="394320"/>
                </a:lnTo>
                <a:lnTo>
                  <a:pt x="104968" y="397183"/>
                </a:lnTo>
                <a:lnTo>
                  <a:pt x="108899" y="399091"/>
                </a:lnTo>
                <a:lnTo>
                  <a:pt x="113424" y="400363"/>
                </a:lnTo>
                <a:lnTo>
                  <a:pt x="118346" y="401211"/>
                </a:lnTo>
                <a:lnTo>
                  <a:pt x="121627" y="402729"/>
                </a:lnTo>
                <a:lnTo>
                  <a:pt x="123815" y="404694"/>
                </a:lnTo>
                <a:lnTo>
                  <a:pt x="125274" y="406956"/>
                </a:lnTo>
                <a:lnTo>
                  <a:pt x="127198" y="408464"/>
                </a:lnTo>
                <a:lnTo>
                  <a:pt x="129434" y="409469"/>
                </a:lnTo>
                <a:lnTo>
                  <a:pt x="134458" y="410586"/>
                </a:lnTo>
                <a:lnTo>
                  <a:pt x="139866" y="411083"/>
                </a:lnTo>
                <a:lnTo>
                  <a:pt x="145332" y="411480"/>
                </a:lnTo>
                <a:lnTo>
                  <a:pt x="145335" y="411480"/>
                </a:lnTo>
                <a:lnTo>
                  <a:pt x="136762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34"/>
          <p:cNvSpPr/>
          <p:nvPr/>
        </p:nvSpPr>
        <p:spPr>
          <a:xfrm>
            <a:off x="5595931" y="2717485"/>
            <a:ext cx="236227" cy="317180"/>
          </a:xfrm>
          <a:custGeom>
            <a:avLst/>
            <a:gdLst/>
            <a:ahLst/>
            <a:cxnLst/>
            <a:rect l="0" t="0" r="0" b="0"/>
            <a:pathLst>
              <a:path w="236227" h="317180">
                <a:moveTo>
                  <a:pt x="184791" y="34287"/>
                </a:moveTo>
                <a:lnTo>
                  <a:pt x="177410" y="34287"/>
                </a:lnTo>
                <a:lnTo>
                  <a:pt x="177013" y="33335"/>
                </a:lnTo>
                <a:lnTo>
                  <a:pt x="176323" y="26906"/>
                </a:lnTo>
                <a:lnTo>
                  <a:pt x="175336" y="26509"/>
                </a:lnTo>
                <a:lnTo>
                  <a:pt x="171699" y="26067"/>
                </a:lnTo>
                <a:lnTo>
                  <a:pt x="169396" y="24997"/>
                </a:lnTo>
                <a:lnTo>
                  <a:pt x="164296" y="21268"/>
                </a:lnTo>
                <a:lnTo>
                  <a:pt x="162555" y="18940"/>
                </a:lnTo>
                <a:lnTo>
                  <a:pt x="161395" y="16436"/>
                </a:lnTo>
                <a:lnTo>
                  <a:pt x="160621" y="13814"/>
                </a:lnTo>
                <a:lnTo>
                  <a:pt x="159152" y="12066"/>
                </a:lnTo>
                <a:lnTo>
                  <a:pt x="157221" y="10900"/>
                </a:lnTo>
                <a:lnTo>
                  <a:pt x="154981" y="10124"/>
                </a:lnTo>
                <a:lnTo>
                  <a:pt x="149952" y="6720"/>
                </a:lnTo>
                <a:lnTo>
                  <a:pt x="147278" y="4479"/>
                </a:lnTo>
                <a:lnTo>
                  <a:pt x="144542" y="2985"/>
                </a:lnTo>
                <a:lnTo>
                  <a:pt x="138962" y="1325"/>
                </a:lnTo>
                <a:lnTo>
                  <a:pt x="133308" y="587"/>
                </a:lnTo>
                <a:lnTo>
                  <a:pt x="126667" y="259"/>
                </a:lnTo>
                <a:lnTo>
                  <a:pt x="112218" y="75"/>
                </a:lnTo>
                <a:lnTo>
                  <a:pt x="74970" y="0"/>
                </a:lnTo>
                <a:lnTo>
                  <a:pt x="70620" y="952"/>
                </a:lnTo>
                <a:lnTo>
                  <a:pt x="63246" y="4549"/>
                </a:lnTo>
                <a:lnTo>
                  <a:pt x="54253" y="9323"/>
                </a:lnTo>
                <a:lnTo>
                  <a:pt x="49189" y="11929"/>
                </a:lnTo>
                <a:lnTo>
                  <a:pt x="44859" y="14619"/>
                </a:lnTo>
                <a:lnTo>
                  <a:pt x="37509" y="20148"/>
                </a:lnTo>
                <a:lnTo>
                  <a:pt x="31067" y="25781"/>
                </a:lnTo>
                <a:lnTo>
                  <a:pt x="24077" y="31459"/>
                </a:lnTo>
                <a:lnTo>
                  <a:pt x="19546" y="34307"/>
                </a:lnTo>
                <a:lnTo>
                  <a:pt x="14620" y="37158"/>
                </a:lnTo>
                <a:lnTo>
                  <a:pt x="11336" y="40963"/>
                </a:lnTo>
                <a:lnTo>
                  <a:pt x="9147" y="45405"/>
                </a:lnTo>
                <a:lnTo>
                  <a:pt x="6715" y="54469"/>
                </a:lnTo>
                <a:lnTo>
                  <a:pt x="5634" y="61672"/>
                </a:lnTo>
                <a:lnTo>
                  <a:pt x="4392" y="64926"/>
                </a:lnTo>
                <a:lnTo>
                  <a:pt x="474" y="71082"/>
                </a:lnTo>
                <a:lnTo>
                  <a:pt x="0" y="74057"/>
                </a:lnTo>
                <a:lnTo>
                  <a:pt x="637" y="76993"/>
                </a:lnTo>
                <a:lnTo>
                  <a:pt x="2014" y="79902"/>
                </a:lnTo>
                <a:lnTo>
                  <a:pt x="3545" y="88216"/>
                </a:lnTo>
                <a:lnTo>
                  <a:pt x="4224" y="97308"/>
                </a:lnTo>
                <a:lnTo>
                  <a:pt x="4527" y="104524"/>
                </a:lnTo>
                <a:lnTo>
                  <a:pt x="5560" y="107782"/>
                </a:lnTo>
                <a:lnTo>
                  <a:pt x="9248" y="113941"/>
                </a:lnTo>
                <a:lnTo>
                  <a:pt x="14062" y="119854"/>
                </a:lnTo>
                <a:lnTo>
                  <a:pt x="16679" y="122764"/>
                </a:lnTo>
                <a:lnTo>
                  <a:pt x="19377" y="124704"/>
                </a:lnTo>
                <a:lnTo>
                  <a:pt x="24913" y="126860"/>
                </a:lnTo>
                <a:lnTo>
                  <a:pt x="28676" y="127435"/>
                </a:lnTo>
                <a:lnTo>
                  <a:pt x="33090" y="127818"/>
                </a:lnTo>
                <a:lnTo>
                  <a:pt x="42120" y="128244"/>
                </a:lnTo>
                <a:lnTo>
                  <a:pt x="49310" y="128433"/>
                </a:lnTo>
                <a:lnTo>
                  <a:pt x="63263" y="128540"/>
                </a:lnTo>
                <a:lnTo>
                  <a:pt x="68530" y="127602"/>
                </a:lnTo>
                <a:lnTo>
                  <a:pt x="73946" y="126025"/>
                </a:lnTo>
                <a:lnTo>
                  <a:pt x="79462" y="124021"/>
                </a:lnTo>
                <a:lnTo>
                  <a:pt x="85044" y="121732"/>
                </a:lnTo>
                <a:lnTo>
                  <a:pt x="90671" y="119254"/>
                </a:lnTo>
                <a:lnTo>
                  <a:pt x="96327" y="116649"/>
                </a:lnTo>
                <a:lnTo>
                  <a:pt x="102955" y="113960"/>
                </a:lnTo>
                <a:lnTo>
                  <a:pt x="110231" y="111215"/>
                </a:lnTo>
                <a:lnTo>
                  <a:pt x="117939" y="108432"/>
                </a:lnTo>
                <a:lnTo>
                  <a:pt x="124983" y="104672"/>
                </a:lnTo>
                <a:lnTo>
                  <a:pt x="131584" y="100261"/>
                </a:lnTo>
                <a:lnTo>
                  <a:pt x="137890" y="95414"/>
                </a:lnTo>
                <a:lnTo>
                  <a:pt x="143998" y="91231"/>
                </a:lnTo>
                <a:lnTo>
                  <a:pt x="149976" y="87490"/>
                </a:lnTo>
                <a:lnTo>
                  <a:pt x="155866" y="84043"/>
                </a:lnTo>
                <a:lnTo>
                  <a:pt x="160745" y="79840"/>
                </a:lnTo>
                <a:lnTo>
                  <a:pt x="164950" y="75133"/>
                </a:lnTo>
                <a:lnTo>
                  <a:pt x="168707" y="70090"/>
                </a:lnTo>
                <a:lnTo>
                  <a:pt x="173115" y="65776"/>
                </a:lnTo>
                <a:lnTo>
                  <a:pt x="177960" y="61947"/>
                </a:lnTo>
                <a:lnTo>
                  <a:pt x="183094" y="58442"/>
                </a:lnTo>
                <a:lnTo>
                  <a:pt x="187470" y="55153"/>
                </a:lnTo>
                <a:lnTo>
                  <a:pt x="191340" y="52008"/>
                </a:lnTo>
                <a:lnTo>
                  <a:pt x="194871" y="48958"/>
                </a:lnTo>
                <a:lnTo>
                  <a:pt x="197227" y="45973"/>
                </a:lnTo>
                <a:lnTo>
                  <a:pt x="201493" y="37220"/>
                </a:lnTo>
                <a:lnTo>
                  <a:pt x="208446" y="28269"/>
                </a:lnTo>
                <a:lnTo>
                  <a:pt x="209133" y="27418"/>
                </a:lnTo>
                <a:lnTo>
                  <a:pt x="209897" y="23932"/>
                </a:lnTo>
                <a:lnTo>
                  <a:pt x="210101" y="21668"/>
                </a:lnTo>
                <a:lnTo>
                  <a:pt x="209285" y="20160"/>
                </a:lnTo>
                <a:lnTo>
                  <a:pt x="207788" y="19154"/>
                </a:lnTo>
                <a:lnTo>
                  <a:pt x="202279" y="17260"/>
                </a:lnTo>
                <a:lnTo>
                  <a:pt x="197487" y="17177"/>
                </a:lnTo>
                <a:lnTo>
                  <a:pt x="196113" y="18118"/>
                </a:lnTo>
                <a:lnTo>
                  <a:pt x="195196" y="19697"/>
                </a:lnTo>
                <a:lnTo>
                  <a:pt x="194178" y="23993"/>
                </a:lnTo>
                <a:lnTo>
                  <a:pt x="193726" y="29077"/>
                </a:lnTo>
                <a:lnTo>
                  <a:pt x="192652" y="31766"/>
                </a:lnTo>
                <a:lnTo>
                  <a:pt x="188920" y="37294"/>
                </a:lnTo>
                <a:lnTo>
                  <a:pt x="186626" y="45466"/>
                </a:lnTo>
                <a:lnTo>
                  <a:pt x="185607" y="54495"/>
                </a:lnTo>
                <a:lnTo>
                  <a:pt x="185154" y="61684"/>
                </a:lnTo>
                <a:lnTo>
                  <a:pt x="187492" y="70593"/>
                </a:lnTo>
                <a:lnTo>
                  <a:pt x="189449" y="75636"/>
                </a:lnTo>
                <a:lnTo>
                  <a:pt x="190754" y="80903"/>
                </a:lnTo>
                <a:lnTo>
                  <a:pt x="191624" y="86320"/>
                </a:lnTo>
                <a:lnTo>
                  <a:pt x="192204" y="91835"/>
                </a:lnTo>
                <a:lnTo>
                  <a:pt x="192591" y="98370"/>
                </a:lnTo>
                <a:lnTo>
                  <a:pt x="193020" y="113251"/>
                </a:lnTo>
                <a:lnTo>
                  <a:pt x="193262" y="133143"/>
                </a:lnTo>
                <a:lnTo>
                  <a:pt x="194248" y="140196"/>
                </a:lnTo>
                <a:lnTo>
                  <a:pt x="195858" y="147756"/>
                </a:lnTo>
                <a:lnTo>
                  <a:pt x="197884" y="155653"/>
                </a:lnTo>
                <a:lnTo>
                  <a:pt x="199235" y="162822"/>
                </a:lnTo>
                <a:lnTo>
                  <a:pt x="200135" y="169507"/>
                </a:lnTo>
                <a:lnTo>
                  <a:pt x="200736" y="175869"/>
                </a:lnTo>
                <a:lnTo>
                  <a:pt x="201136" y="182967"/>
                </a:lnTo>
                <a:lnTo>
                  <a:pt x="201580" y="198475"/>
                </a:lnTo>
                <a:lnTo>
                  <a:pt x="202651" y="205658"/>
                </a:lnTo>
                <a:lnTo>
                  <a:pt x="204318" y="212352"/>
                </a:lnTo>
                <a:lnTo>
                  <a:pt x="206382" y="218719"/>
                </a:lnTo>
                <a:lnTo>
                  <a:pt x="207757" y="224870"/>
                </a:lnTo>
                <a:lnTo>
                  <a:pt x="208675" y="230875"/>
                </a:lnTo>
                <a:lnTo>
                  <a:pt x="209286" y="236783"/>
                </a:lnTo>
                <a:lnTo>
                  <a:pt x="210645" y="242627"/>
                </a:lnTo>
                <a:lnTo>
                  <a:pt x="212505" y="248428"/>
                </a:lnTo>
                <a:lnTo>
                  <a:pt x="214697" y="254200"/>
                </a:lnTo>
                <a:lnTo>
                  <a:pt x="216158" y="259953"/>
                </a:lnTo>
                <a:lnTo>
                  <a:pt x="217133" y="265694"/>
                </a:lnTo>
                <a:lnTo>
                  <a:pt x="217782" y="271426"/>
                </a:lnTo>
                <a:lnTo>
                  <a:pt x="218504" y="280334"/>
                </a:lnTo>
                <a:lnTo>
                  <a:pt x="218697" y="284044"/>
                </a:lnTo>
                <a:lnTo>
                  <a:pt x="219777" y="287469"/>
                </a:lnTo>
                <a:lnTo>
                  <a:pt x="224897" y="296841"/>
                </a:lnTo>
                <a:lnTo>
                  <a:pt x="227789" y="305650"/>
                </a:lnTo>
                <a:lnTo>
                  <a:pt x="234927" y="315473"/>
                </a:lnTo>
                <a:lnTo>
                  <a:pt x="236226" y="3171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35"/>
          <p:cNvSpPr/>
          <p:nvPr/>
        </p:nvSpPr>
        <p:spPr>
          <a:xfrm>
            <a:off x="5926454" y="288893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49093" y="17145"/>
                </a:lnTo>
                <a:lnTo>
                  <a:pt x="54637" y="16193"/>
                </a:lnTo>
                <a:lnTo>
                  <a:pt x="60237" y="14605"/>
                </a:lnTo>
                <a:lnTo>
                  <a:pt x="65875" y="12594"/>
                </a:lnTo>
                <a:lnTo>
                  <a:pt x="71540" y="11253"/>
                </a:lnTo>
                <a:lnTo>
                  <a:pt x="77221" y="10360"/>
                </a:lnTo>
                <a:lnTo>
                  <a:pt x="82913" y="9764"/>
                </a:lnTo>
                <a:lnTo>
                  <a:pt x="89566" y="9367"/>
                </a:lnTo>
                <a:lnTo>
                  <a:pt x="104577" y="8926"/>
                </a:lnTo>
                <a:lnTo>
                  <a:pt x="129094" y="8677"/>
                </a:lnTo>
                <a:lnTo>
                  <a:pt x="136545" y="7690"/>
                </a:lnTo>
                <a:lnTo>
                  <a:pt x="143418" y="6079"/>
                </a:lnTo>
                <a:lnTo>
                  <a:pt x="149905" y="4053"/>
                </a:lnTo>
                <a:lnTo>
                  <a:pt x="157087" y="2702"/>
                </a:lnTo>
                <a:lnTo>
                  <a:pt x="164732" y="1801"/>
                </a:lnTo>
                <a:lnTo>
                  <a:pt x="178942" y="801"/>
                </a:lnTo>
                <a:lnTo>
                  <a:pt x="188432" y="356"/>
                </a:lnTo>
                <a:lnTo>
                  <a:pt x="198366" y="15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36"/>
          <p:cNvSpPr/>
          <p:nvPr/>
        </p:nvSpPr>
        <p:spPr>
          <a:xfrm>
            <a:off x="5995034" y="2828925"/>
            <a:ext cx="77154" cy="222886"/>
          </a:xfrm>
          <a:custGeom>
            <a:avLst/>
            <a:gdLst/>
            <a:ahLst/>
            <a:cxnLst/>
            <a:rect l="0" t="0" r="0" b="0"/>
            <a:pathLst>
              <a:path w="77154" h="22288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2" y="7380"/>
                </a:lnTo>
                <a:lnTo>
                  <a:pt x="5892" y="8730"/>
                </a:lnTo>
                <a:lnTo>
                  <a:pt x="6786" y="10583"/>
                </a:lnTo>
                <a:lnTo>
                  <a:pt x="7779" y="15181"/>
                </a:lnTo>
                <a:lnTo>
                  <a:pt x="8220" y="20399"/>
                </a:lnTo>
                <a:lnTo>
                  <a:pt x="9290" y="24077"/>
                </a:lnTo>
                <a:lnTo>
                  <a:pt x="10956" y="28434"/>
                </a:lnTo>
                <a:lnTo>
                  <a:pt x="13019" y="33243"/>
                </a:lnTo>
                <a:lnTo>
                  <a:pt x="17852" y="43667"/>
                </a:lnTo>
                <a:lnTo>
                  <a:pt x="28715" y="65881"/>
                </a:lnTo>
                <a:lnTo>
                  <a:pt x="30574" y="71543"/>
                </a:lnTo>
                <a:lnTo>
                  <a:pt x="31812" y="77223"/>
                </a:lnTo>
                <a:lnTo>
                  <a:pt x="32639" y="82914"/>
                </a:lnTo>
                <a:lnTo>
                  <a:pt x="34142" y="87661"/>
                </a:lnTo>
                <a:lnTo>
                  <a:pt x="36096" y="91778"/>
                </a:lnTo>
                <a:lnTo>
                  <a:pt x="38352" y="95475"/>
                </a:lnTo>
                <a:lnTo>
                  <a:pt x="39856" y="99845"/>
                </a:lnTo>
                <a:lnTo>
                  <a:pt x="40858" y="104663"/>
                </a:lnTo>
                <a:lnTo>
                  <a:pt x="41526" y="109780"/>
                </a:lnTo>
                <a:lnTo>
                  <a:pt x="41972" y="115097"/>
                </a:lnTo>
                <a:lnTo>
                  <a:pt x="42269" y="120546"/>
                </a:lnTo>
                <a:lnTo>
                  <a:pt x="42467" y="126084"/>
                </a:lnTo>
                <a:lnTo>
                  <a:pt x="43552" y="131681"/>
                </a:lnTo>
                <a:lnTo>
                  <a:pt x="45227" y="137317"/>
                </a:lnTo>
                <a:lnTo>
                  <a:pt x="47297" y="142980"/>
                </a:lnTo>
                <a:lnTo>
                  <a:pt x="48676" y="147707"/>
                </a:lnTo>
                <a:lnTo>
                  <a:pt x="49596" y="151811"/>
                </a:lnTo>
                <a:lnTo>
                  <a:pt x="50209" y="155500"/>
                </a:lnTo>
                <a:lnTo>
                  <a:pt x="51570" y="159864"/>
                </a:lnTo>
                <a:lnTo>
                  <a:pt x="53430" y="164678"/>
                </a:lnTo>
                <a:lnTo>
                  <a:pt x="55623" y="169793"/>
                </a:lnTo>
                <a:lnTo>
                  <a:pt x="57085" y="174155"/>
                </a:lnTo>
                <a:lnTo>
                  <a:pt x="58060" y="178016"/>
                </a:lnTo>
                <a:lnTo>
                  <a:pt x="58709" y="181542"/>
                </a:lnTo>
                <a:lnTo>
                  <a:pt x="60094" y="184845"/>
                </a:lnTo>
                <a:lnTo>
                  <a:pt x="61971" y="188000"/>
                </a:lnTo>
                <a:lnTo>
                  <a:pt x="64174" y="191056"/>
                </a:lnTo>
                <a:lnTo>
                  <a:pt x="65642" y="194045"/>
                </a:lnTo>
                <a:lnTo>
                  <a:pt x="67275" y="199907"/>
                </a:lnTo>
                <a:lnTo>
                  <a:pt x="68663" y="202804"/>
                </a:lnTo>
                <a:lnTo>
                  <a:pt x="70541" y="205688"/>
                </a:lnTo>
                <a:lnTo>
                  <a:pt x="72745" y="208562"/>
                </a:lnTo>
                <a:lnTo>
                  <a:pt x="74214" y="211431"/>
                </a:lnTo>
                <a:lnTo>
                  <a:pt x="75847" y="217160"/>
                </a:lnTo>
                <a:lnTo>
                  <a:pt x="77153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37"/>
          <p:cNvSpPr/>
          <p:nvPr/>
        </p:nvSpPr>
        <p:spPr>
          <a:xfrm>
            <a:off x="6235065" y="2846070"/>
            <a:ext cx="221576" cy="394218"/>
          </a:xfrm>
          <a:custGeom>
            <a:avLst/>
            <a:gdLst/>
            <a:ahLst/>
            <a:cxnLst/>
            <a:rect l="0" t="0" r="0" b="0"/>
            <a:pathLst>
              <a:path w="221576" h="394218">
                <a:moveTo>
                  <a:pt x="0" y="0"/>
                </a:moveTo>
                <a:lnTo>
                  <a:pt x="7381" y="7380"/>
                </a:lnTo>
                <a:lnTo>
                  <a:pt x="8043" y="10582"/>
                </a:lnTo>
                <a:lnTo>
                  <a:pt x="8415" y="20280"/>
                </a:lnTo>
                <a:lnTo>
                  <a:pt x="8541" y="40624"/>
                </a:lnTo>
                <a:lnTo>
                  <a:pt x="6018" y="51710"/>
                </a:lnTo>
                <a:lnTo>
                  <a:pt x="2675" y="62987"/>
                </a:lnTo>
                <a:lnTo>
                  <a:pt x="1188" y="74349"/>
                </a:lnTo>
                <a:lnTo>
                  <a:pt x="528" y="85749"/>
                </a:lnTo>
                <a:lnTo>
                  <a:pt x="156" y="100337"/>
                </a:lnTo>
                <a:lnTo>
                  <a:pt x="104" y="104038"/>
                </a:lnTo>
                <a:lnTo>
                  <a:pt x="1022" y="107459"/>
                </a:lnTo>
                <a:lnTo>
                  <a:pt x="5911" y="116824"/>
                </a:lnTo>
                <a:lnTo>
                  <a:pt x="8736" y="125631"/>
                </a:lnTo>
                <a:lnTo>
                  <a:pt x="15182" y="134273"/>
                </a:lnTo>
                <a:lnTo>
                  <a:pt x="20400" y="140004"/>
                </a:lnTo>
                <a:lnTo>
                  <a:pt x="23125" y="141913"/>
                </a:lnTo>
                <a:lnTo>
                  <a:pt x="28692" y="144035"/>
                </a:lnTo>
                <a:lnTo>
                  <a:pt x="32463" y="145553"/>
                </a:lnTo>
                <a:lnTo>
                  <a:pt x="36882" y="147518"/>
                </a:lnTo>
                <a:lnTo>
                  <a:pt x="41733" y="149780"/>
                </a:lnTo>
                <a:lnTo>
                  <a:pt x="45919" y="150336"/>
                </a:lnTo>
                <a:lnTo>
                  <a:pt x="49663" y="149754"/>
                </a:lnTo>
                <a:lnTo>
                  <a:pt x="56362" y="147519"/>
                </a:lnTo>
                <a:lnTo>
                  <a:pt x="62514" y="146526"/>
                </a:lnTo>
                <a:lnTo>
                  <a:pt x="66441" y="145309"/>
                </a:lnTo>
                <a:lnTo>
                  <a:pt x="70964" y="143545"/>
                </a:lnTo>
                <a:lnTo>
                  <a:pt x="75884" y="141417"/>
                </a:lnTo>
                <a:lnTo>
                  <a:pt x="80116" y="139045"/>
                </a:lnTo>
                <a:lnTo>
                  <a:pt x="83891" y="136512"/>
                </a:lnTo>
                <a:lnTo>
                  <a:pt x="90624" y="131157"/>
                </a:lnTo>
                <a:lnTo>
                  <a:pt x="96792" y="125602"/>
                </a:lnTo>
                <a:lnTo>
                  <a:pt x="102709" y="117418"/>
                </a:lnTo>
                <a:lnTo>
                  <a:pt x="108513" y="108383"/>
                </a:lnTo>
                <a:lnTo>
                  <a:pt x="114268" y="101192"/>
                </a:lnTo>
                <a:lnTo>
                  <a:pt x="120000" y="92282"/>
                </a:lnTo>
                <a:lnTo>
                  <a:pt x="125723" y="82924"/>
                </a:lnTo>
                <a:lnTo>
                  <a:pt x="131442" y="75590"/>
                </a:lnTo>
                <a:lnTo>
                  <a:pt x="134618" y="69155"/>
                </a:lnTo>
                <a:lnTo>
                  <a:pt x="135465" y="66106"/>
                </a:lnTo>
                <a:lnTo>
                  <a:pt x="138947" y="60178"/>
                </a:lnTo>
                <a:lnTo>
                  <a:pt x="141208" y="57263"/>
                </a:lnTo>
                <a:lnTo>
                  <a:pt x="142716" y="53416"/>
                </a:lnTo>
                <a:lnTo>
                  <a:pt x="144392" y="44060"/>
                </a:lnTo>
                <a:lnTo>
                  <a:pt x="145335" y="32634"/>
                </a:lnTo>
                <a:lnTo>
                  <a:pt x="144515" y="29376"/>
                </a:lnTo>
                <a:lnTo>
                  <a:pt x="138316" y="18943"/>
                </a:lnTo>
                <a:lnTo>
                  <a:pt x="137674" y="15404"/>
                </a:lnTo>
                <a:lnTo>
                  <a:pt x="137161" y="8583"/>
                </a:lnTo>
                <a:lnTo>
                  <a:pt x="137160" y="13126"/>
                </a:lnTo>
                <a:lnTo>
                  <a:pt x="138112" y="15418"/>
                </a:lnTo>
                <a:lnTo>
                  <a:pt x="143051" y="23195"/>
                </a:lnTo>
                <a:lnTo>
                  <a:pt x="145890" y="31531"/>
                </a:lnTo>
                <a:lnTo>
                  <a:pt x="152341" y="40034"/>
                </a:lnTo>
                <a:lnTo>
                  <a:pt x="157559" y="45733"/>
                </a:lnTo>
                <a:lnTo>
                  <a:pt x="159332" y="49538"/>
                </a:lnTo>
                <a:lnTo>
                  <a:pt x="161301" y="58847"/>
                </a:lnTo>
                <a:lnTo>
                  <a:pt x="164717" y="66794"/>
                </a:lnTo>
                <a:lnTo>
                  <a:pt x="169410" y="74454"/>
                </a:lnTo>
                <a:lnTo>
                  <a:pt x="174670" y="84208"/>
                </a:lnTo>
                <a:lnTo>
                  <a:pt x="191484" y="117275"/>
                </a:lnTo>
                <a:lnTo>
                  <a:pt x="200034" y="134337"/>
                </a:lnTo>
                <a:lnTo>
                  <a:pt x="203204" y="145747"/>
                </a:lnTo>
                <a:lnTo>
                  <a:pt x="205565" y="157169"/>
                </a:lnTo>
                <a:lnTo>
                  <a:pt x="209790" y="168595"/>
                </a:lnTo>
                <a:lnTo>
                  <a:pt x="211297" y="175262"/>
                </a:lnTo>
                <a:lnTo>
                  <a:pt x="212302" y="182563"/>
                </a:lnTo>
                <a:lnTo>
                  <a:pt x="212972" y="190289"/>
                </a:lnTo>
                <a:lnTo>
                  <a:pt x="214371" y="197344"/>
                </a:lnTo>
                <a:lnTo>
                  <a:pt x="216256" y="203953"/>
                </a:lnTo>
                <a:lnTo>
                  <a:pt x="218466" y="210263"/>
                </a:lnTo>
                <a:lnTo>
                  <a:pt x="219939" y="217328"/>
                </a:lnTo>
                <a:lnTo>
                  <a:pt x="220921" y="224895"/>
                </a:lnTo>
                <a:lnTo>
                  <a:pt x="221575" y="232798"/>
                </a:lnTo>
                <a:lnTo>
                  <a:pt x="221059" y="239971"/>
                </a:lnTo>
                <a:lnTo>
                  <a:pt x="219763" y="246658"/>
                </a:lnTo>
                <a:lnTo>
                  <a:pt x="217946" y="253021"/>
                </a:lnTo>
                <a:lnTo>
                  <a:pt x="213387" y="265171"/>
                </a:lnTo>
                <a:lnTo>
                  <a:pt x="208186" y="276921"/>
                </a:lnTo>
                <a:lnTo>
                  <a:pt x="202700" y="288493"/>
                </a:lnTo>
                <a:lnTo>
                  <a:pt x="199903" y="295199"/>
                </a:lnTo>
                <a:lnTo>
                  <a:pt x="197086" y="302526"/>
                </a:lnTo>
                <a:lnTo>
                  <a:pt x="194256" y="310269"/>
                </a:lnTo>
                <a:lnTo>
                  <a:pt x="191416" y="317336"/>
                </a:lnTo>
                <a:lnTo>
                  <a:pt x="188570" y="323952"/>
                </a:lnTo>
                <a:lnTo>
                  <a:pt x="185722" y="330268"/>
                </a:lnTo>
                <a:lnTo>
                  <a:pt x="181916" y="336384"/>
                </a:lnTo>
                <a:lnTo>
                  <a:pt x="177475" y="342366"/>
                </a:lnTo>
                <a:lnTo>
                  <a:pt x="172609" y="348259"/>
                </a:lnTo>
                <a:lnTo>
                  <a:pt x="168413" y="353140"/>
                </a:lnTo>
                <a:lnTo>
                  <a:pt x="164662" y="357346"/>
                </a:lnTo>
                <a:lnTo>
                  <a:pt x="161210" y="361103"/>
                </a:lnTo>
                <a:lnTo>
                  <a:pt x="157003" y="364560"/>
                </a:lnTo>
                <a:lnTo>
                  <a:pt x="152294" y="367818"/>
                </a:lnTo>
                <a:lnTo>
                  <a:pt x="147249" y="370941"/>
                </a:lnTo>
                <a:lnTo>
                  <a:pt x="142933" y="373977"/>
                </a:lnTo>
                <a:lnTo>
                  <a:pt x="139104" y="376953"/>
                </a:lnTo>
                <a:lnTo>
                  <a:pt x="135598" y="379889"/>
                </a:lnTo>
                <a:lnTo>
                  <a:pt x="129163" y="383152"/>
                </a:lnTo>
                <a:lnTo>
                  <a:pt x="126114" y="384022"/>
                </a:lnTo>
                <a:lnTo>
                  <a:pt x="122176" y="385555"/>
                </a:lnTo>
                <a:lnTo>
                  <a:pt x="117645" y="387529"/>
                </a:lnTo>
                <a:lnTo>
                  <a:pt x="112720" y="389797"/>
                </a:lnTo>
                <a:lnTo>
                  <a:pt x="108484" y="391310"/>
                </a:lnTo>
                <a:lnTo>
                  <a:pt x="104708" y="392318"/>
                </a:lnTo>
                <a:lnTo>
                  <a:pt x="96353" y="393936"/>
                </a:lnTo>
                <a:lnTo>
                  <a:pt x="90355" y="394217"/>
                </a:lnTo>
                <a:lnTo>
                  <a:pt x="88812" y="393303"/>
                </a:lnTo>
                <a:lnTo>
                  <a:pt x="87783" y="391742"/>
                </a:lnTo>
                <a:lnTo>
                  <a:pt x="85725" y="3857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38"/>
          <p:cNvSpPr/>
          <p:nvPr/>
        </p:nvSpPr>
        <p:spPr>
          <a:xfrm>
            <a:off x="6432232" y="2751772"/>
            <a:ext cx="197124" cy="342901"/>
          </a:xfrm>
          <a:custGeom>
            <a:avLst/>
            <a:gdLst/>
            <a:ahLst/>
            <a:cxnLst/>
            <a:rect l="0" t="0" r="0" b="0"/>
            <a:pathLst>
              <a:path w="197124" h="34290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11932" y="4551"/>
                </a:lnTo>
                <a:lnTo>
                  <a:pt x="14622" y="5892"/>
                </a:lnTo>
                <a:lnTo>
                  <a:pt x="20152" y="7381"/>
                </a:lnTo>
                <a:lnTo>
                  <a:pt x="23912" y="8731"/>
                </a:lnTo>
                <a:lnTo>
                  <a:pt x="28324" y="10583"/>
                </a:lnTo>
                <a:lnTo>
                  <a:pt x="33170" y="12770"/>
                </a:lnTo>
                <a:lnTo>
                  <a:pt x="43635" y="17741"/>
                </a:lnTo>
                <a:lnTo>
                  <a:pt x="82912" y="37182"/>
                </a:lnTo>
                <a:lnTo>
                  <a:pt x="88613" y="40981"/>
                </a:lnTo>
                <a:lnTo>
                  <a:pt x="94318" y="45418"/>
                </a:lnTo>
                <a:lnTo>
                  <a:pt x="100026" y="50281"/>
                </a:lnTo>
                <a:lnTo>
                  <a:pt x="105736" y="54476"/>
                </a:lnTo>
                <a:lnTo>
                  <a:pt x="111449" y="58225"/>
                </a:lnTo>
                <a:lnTo>
                  <a:pt x="117162" y="61676"/>
                </a:lnTo>
                <a:lnTo>
                  <a:pt x="122875" y="65883"/>
                </a:lnTo>
                <a:lnTo>
                  <a:pt x="128590" y="70592"/>
                </a:lnTo>
                <a:lnTo>
                  <a:pt x="134304" y="75636"/>
                </a:lnTo>
                <a:lnTo>
                  <a:pt x="139066" y="80904"/>
                </a:lnTo>
                <a:lnTo>
                  <a:pt x="143193" y="86321"/>
                </a:lnTo>
                <a:lnTo>
                  <a:pt x="146897" y="91837"/>
                </a:lnTo>
                <a:lnTo>
                  <a:pt x="151271" y="97420"/>
                </a:lnTo>
                <a:lnTo>
                  <a:pt x="156092" y="103047"/>
                </a:lnTo>
                <a:lnTo>
                  <a:pt x="161212" y="108703"/>
                </a:lnTo>
                <a:lnTo>
                  <a:pt x="165577" y="114379"/>
                </a:lnTo>
                <a:lnTo>
                  <a:pt x="169440" y="120067"/>
                </a:lnTo>
                <a:lnTo>
                  <a:pt x="172967" y="125765"/>
                </a:lnTo>
                <a:lnTo>
                  <a:pt x="176272" y="131468"/>
                </a:lnTo>
                <a:lnTo>
                  <a:pt x="182483" y="142886"/>
                </a:lnTo>
                <a:lnTo>
                  <a:pt x="191335" y="160023"/>
                </a:lnTo>
                <a:lnTo>
                  <a:pt x="193279" y="166690"/>
                </a:lnTo>
                <a:lnTo>
                  <a:pt x="194575" y="173991"/>
                </a:lnTo>
                <a:lnTo>
                  <a:pt x="195439" y="181717"/>
                </a:lnTo>
                <a:lnTo>
                  <a:pt x="196016" y="188772"/>
                </a:lnTo>
                <a:lnTo>
                  <a:pt x="196399" y="195381"/>
                </a:lnTo>
                <a:lnTo>
                  <a:pt x="196656" y="201691"/>
                </a:lnTo>
                <a:lnTo>
                  <a:pt x="196940" y="216323"/>
                </a:lnTo>
                <a:lnTo>
                  <a:pt x="197123" y="244449"/>
                </a:lnTo>
                <a:lnTo>
                  <a:pt x="196185" y="250596"/>
                </a:lnTo>
                <a:lnTo>
                  <a:pt x="194608" y="256599"/>
                </a:lnTo>
                <a:lnTo>
                  <a:pt x="192603" y="262506"/>
                </a:lnTo>
                <a:lnTo>
                  <a:pt x="190315" y="268349"/>
                </a:lnTo>
                <a:lnTo>
                  <a:pt x="187837" y="274149"/>
                </a:lnTo>
                <a:lnTo>
                  <a:pt x="182543" y="285674"/>
                </a:lnTo>
                <a:lnTo>
                  <a:pt x="177015" y="297146"/>
                </a:lnTo>
                <a:lnTo>
                  <a:pt x="171384" y="306055"/>
                </a:lnTo>
                <a:lnTo>
                  <a:pt x="165706" y="314142"/>
                </a:lnTo>
                <a:lnTo>
                  <a:pt x="160007" y="324086"/>
                </a:lnTo>
                <a:lnTo>
                  <a:pt x="157154" y="327500"/>
                </a:lnTo>
                <a:lnTo>
                  <a:pt x="154300" y="329776"/>
                </a:lnTo>
                <a:lnTo>
                  <a:pt x="148588" y="333257"/>
                </a:lnTo>
                <a:lnTo>
                  <a:pt x="142874" y="337979"/>
                </a:lnTo>
                <a:lnTo>
                  <a:pt x="138853" y="341442"/>
                </a:lnTo>
                <a:lnTo>
                  <a:pt x="135373" y="342252"/>
                </a:lnTo>
                <a:lnTo>
                  <a:pt x="128587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39"/>
          <p:cNvSpPr/>
          <p:nvPr/>
        </p:nvSpPr>
        <p:spPr>
          <a:xfrm>
            <a:off x="6826567" y="2820352"/>
            <a:ext cx="34291" cy="257176"/>
          </a:xfrm>
          <a:custGeom>
            <a:avLst/>
            <a:gdLst/>
            <a:ahLst/>
            <a:cxnLst/>
            <a:rect l="0" t="0" r="0" b="0"/>
            <a:pathLst>
              <a:path w="34291" h="257176">
                <a:moveTo>
                  <a:pt x="0" y="0"/>
                </a:moveTo>
                <a:lnTo>
                  <a:pt x="0" y="121712"/>
                </a:lnTo>
                <a:lnTo>
                  <a:pt x="953" y="128767"/>
                </a:lnTo>
                <a:lnTo>
                  <a:pt x="2540" y="135375"/>
                </a:lnTo>
                <a:lnTo>
                  <a:pt x="4551" y="141685"/>
                </a:lnTo>
                <a:lnTo>
                  <a:pt x="5891" y="147796"/>
                </a:lnTo>
                <a:lnTo>
                  <a:pt x="6785" y="153776"/>
                </a:lnTo>
                <a:lnTo>
                  <a:pt x="7381" y="159667"/>
                </a:lnTo>
                <a:lnTo>
                  <a:pt x="8731" y="165500"/>
                </a:lnTo>
                <a:lnTo>
                  <a:pt x="10583" y="171293"/>
                </a:lnTo>
                <a:lnTo>
                  <a:pt x="12770" y="177061"/>
                </a:lnTo>
                <a:lnTo>
                  <a:pt x="14229" y="181858"/>
                </a:lnTo>
                <a:lnTo>
                  <a:pt x="15201" y="186009"/>
                </a:lnTo>
                <a:lnTo>
                  <a:pt x="15849" y="189728"/>
                </a:lnTo>
                <a:lnTo>
                  <a:pt x="16281" y="194113"/>
                </a:lnTo>
                <a:lnTo>
                  <a:pt x="16569" y="198941"/>
                </a:lnTo>
                <a:lnTo>
                  <a:pt x="16761" y="204065"/>
                </a:lnTo>
                <a:lnTo>
                  <a:pt x="17841" y="208433"/>
                </a:lnTo>
                <a:lnTo>
                  <a:pt x="19515" y="212298"/>
                </a:lnTo>
                <a:lnTo>
                  <a:pt x="21583" y="215827"/>
                </a:lnTo>
                <a:lnTo>
                  <a:pt x="23914" y="219132"/>
                </a:lnTo>
                <a:lnTo>
                  <a:pt x="26420" y="222288"/>
                </a:lnTo>
                <a:lnTo>
                  <a:pt x="29043" y="225345"/>
                </a:lnTo>
                <a:lnTo>
                  <a:pt x="30792" y="228335"/>
                </a:lnTo>
                <a:lnTo>
                  <a:pt x="31958" y="231281"/>
                </a:lnTo>
                <a:lnTo>
                  <a:pt x="32736" y="234197"/>
                </a:lnTo>
                <a:lnTo>
                  <a:pt x="33599" y="239978"/>
                </a:lnTo>
                <a:lnTo>
                  <a:pt x="33983" y="245722"/>
                </a:lnTo>
                <a:lnTo>
                  <a:pt x="3429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40"/>
          <p:cNvSpPr/>
          <p:nvPr/>
        </p:nvSpPr>
        <p:spPr>
          <a:xfrm>
            <a:off x="6697980" y="2940377"/>
            <a:ext cx="291465" cy="34281"/>
          </a:xfrm>
          <a:custGeom>
            <a:avLst/>
            <a:gdLst/>
            <a:ahLst/>
            <a:cxnLst/>
            <a:rect l="0" t="0" r="0" b="0"/>
            <a:pathLst>
              <a:path w="291465" h="34281">
                <a:moveTo>
                  <a:pt x="0" y="34280"/>
                </a:moveTo>
                <a:lnTo>
                  <a:pt x="4551" y="34280"/>
                </a:lnTo>
                <a:lnTo>
                  <a:pt x="6844" y="33328"/>
                </a:lnTo>
                <a:lnTo>
                  <a:pt x="9325" y="31740"/>
                </a:lnTo>
                <a:lnTo>
                  <a:pt x="11931" y="29729"/>
                </a:lnTo>
                <a:lnTo>
                  <a:pt x="15574" y="28389"/>
                </a:lnTo>
                <a:lnTo>
                  <a:pt x="19908" y="27495"/>
                </a:lnTo>
                <a:lnTo>
                  <a:pt x="24701" y="26899"/>
                </a:lnTo>
                <a:lnTo>
                  <a:pt x="30755" y="25550"/>
                </a:lnTo>
                <a:lnTo>
                  <a:pt x="37648" y="23697"/>
                </a:lnTo>
                <a:lnTo>
                  <a:pt x="45102" y="21510"/>
                </a:lnTo>
                <a:lnTo>
                  <a:pt x="52928" y="20051"/>
                </a:lnTo>
                <a:lnTo>
                  <a:pt x="61002" y="19079"/>
                </a:lnTo>
                <a:lnTo>
                  <a:pt x="69243" y="18431"/>
                </a:lnTo>
                <a:lnTo>
                  <a:pt x="78547" y="17047"/>
                </a:lnTo>
                <a:lnTo>
                  <a:pt x="88560" y="15171"/>
                </a:lnTo>
                <a:lnTo>
                  <a:pt x="99045" y="12968"/>
                </a:lnTo>
                <a:lnTo>
                  <a:pt x="108892" y="11500"/>
                </a:lnTo>
                <a:lnTo>
                  <a:pt x="118314" y="10521"/>
                </a:lnTo>
                <a:lnTo>
                  <a:pt x="127454" y="9868"/>
                </a:lnTo>
                <a:lnTo>
                  <a:pt x="136404" y="8480"/>
                </a:lnTo>
                <a:lnTo>
                  <a:pt x="145229" y="6603"/>
                </a:lnTo>
                <a:lnTo>
                  <a:pt x="153969" y="4399"/>
                </a:lnTo>
                <a:lnTo>
                  <a:pt x="162653" y="2929"/>
                </a:lnTo>
                <a:lnTo>
                  <a:pt x="171300" y="1949"/>
                </a:lnTo>
                <a:lnTo>
                  <a:pt x="179923" y="1296"/>
                </a:lnTo>
                <a:lnTo>
                  <a:pt x="188528" y="861"/>
                </a:lnTo>
                <a:lnTo>
                  <a:pt x="205711" y="377"/>
                </a:lnTo>
                <a:lnTo>
                  <a:pt x="245241" y="24"/>
                </a:lnTo>
                <a:lnTo>
                  <a:pt x="262740" y="0"/>
                </a:lnTo>
                <a:lnTo>
                  <a:pt x="268505" y="949"/>
                </a:lnTo>
                <a:lnTo>
                  <a:pt x="274253" y="2535"/>
                </a:lnTo>
                <a:lnTo>
                  <a:pt x="291464" y="8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41"/>
          <p:cNvSpPr/>
          <p:nvPr/>
        </p:nvSpPr>
        <p:spPr>
          <a:xfrm>
            <a:off x="7058025" y="2880360"/>
            <a:ext cx="257028" cy="360000"/>
          </a:xfrm>
          <a:custGeom>
            <a:avLst/>
            <a:gdLst/>
            <a:ahLst/>
            <a:cxnLst/>
            <a:rect l="0" t="0" r="0" b="0"/>
            <a:pathLst>
              <a:path w="257028" h="360000">
                <a:moveTo>
                  <a:pt x="77152" y="0"/>
                </a:moveTo>
                <a:lnTo>
                  <a:pt x="77152" y="20399"/>
                </a:lnTo>
                <a:lnTo>
                  <a:pt x="79692" y="28434"/>
                </a:lnTo>
                <a:lnTo>
                  <a:pt x="83043" y="37402"/>
                </a:lnTo>
                <a:lnTo>
                  <a:pt x="84533" y="44563"/>
                </a:lnTo>
                <a:lnTo>
                  <a:pt x="85195" y="53460"/>
                </a:lnTo>
                <a:lnTo>
                  <a:pt x="85372" y="58500"/>
                </a:lnTo>
                <a:lnTo>
                  <a:pt x="86442" y="62813"/>
                </a:lnTo>
                <a:lnTo>
                  <a:pt x="90171" y="70144"/>
                </a:lnTo>
                <a:lnTo>
                  <a:pt x="92463" y="79117"/>
                </a:lnTo>
                <a:lnTo>
                  <a:pt x="93074" y="84177"/>
                </a:lnTo>
                <a:lnTo>
                  <a:pt x="96294" y="92339"/>
                </a:lnTo>
                <a:lnTo>
                  <a:pt x="103461" y="102290"/>
                </a:lnTo>
                <a:lnTo>
                  <a:pt x="108847" y="108327"/>
                </a:lnTo>
                <a:lnTo>
                  <a:pt x="114417" y="114185"/>
                </a:lnTo>
                <a:lnTo>
                  <a:pt x="117235" y="116128"/>
                </a:lnTo>
                <a:lnTo>
                  <a:pt x="122907" y="118287"/>
                </a:lnTo>
                <a:lnTo>
                  <a:pt x="128603" y="121787"/>
                </a:lnTo>
                <a:lnTo>
                  <a:pt x="131455" y="124054"/>
                </a:lnTo>
                <a:lnTo>
                  <a:pt x="134309" y="125565"/>
                </a:lnTo>
                <a:lnTo>
                  <a:pt x="140020" y="127244"/>
                </a:lnTo>
                <a:lnTo>
                  <a:pt x="145733" y="127990"/>
                </a:lnTo>
                <a:lnTo>
                  <a:pt x="148591" y="128189"/>
                </a:lnTo>
                <a:lnTo>
                  <a:pt x="151448" y="127369"/>
                </a:lnTo>
                <a:lnTo>
                  <a:pt x="157163" y="123918"/>
                </a:lnTo>
                <a:lnTo>
                  <a:pt x="162877" y="121749"/>
                </a:lnTo>
                <a:lnTo>
                  <a:pt x="165734" y="121171"/>
                </a:lnTo>
                <a:lnTo>
                  <a:pt x="171450" y="117989"/>
                </a:lnTo>
                <a:lnTo>
                  <a:pt x="174307" y="115807"/>
                </a:lnTo>
                <a:lnTo>
                  <a:pt x="180022" y="108302"/>
                </a:lnTo>
                <a:lnTo>
                  <a:pt x="185737" y="99569"/>
                </a:lnTo>
                <a:lnTo>
                  <a:pt x="191452" y="92513"/>
                </a:lnTo>
                <a:lnTo>
                  <a:pt x="197167" y="83661"/>
                </a:lnTo>
                <a:lnTo>
                  <a:pt x="202882" y="74330"/>
                </a:lnTo>
                <a:lnTo>
                  <a:pt x="210502" y="63722"/>
                </a:lnTo>
                <a:lnTo>
                  <a:pt x="212618" y="57531"/>
                </a:lnTo>
                <a:lnTo>
                  <a:pt x="213559" y="49064"/>
                </a:lnTo>
                <a:lnTo>
                  <a:pt x="213978" y="39903"/>
                </a:lnTo>
                <a:lnTo>
                  <a:pt x="214213" y="29391"/>
                </a:lnTo>
                <a:lnTo>
                  <a:pt x="214299" y="14395"/>
                </a:lnTo>
                <a:lnTo>
                  <a:pt x="213351" y="11501"/>
                </a:lnTo>
                <a:lnTo>
                  <a:pt x="206092" y="504"/>
                </a:lnTo>
                <a:lnTo>
                  <a:pt x="198390" y="44"/>
                </a:lnTo>
                <a:lnTo>
                  <a:pt x="202080" y="13"/>
                </a:lnTo>
                <a:lnTo>
                  <a:pt x="203300" y="961"/>
                </a:lnTo>
                <a:lnTo>
                  <a:pt x="204113" y="2546"/>
                </a:lnTo>
                <a:lnTo>
                  <a:pt x="204655" y="4554"/>
                </a:lnTo>
                <a:lnTo>
                  <a:pt x="207798" y="9326"/>
                </a:lnTo>
                <a:lnTo>
                  <a:pt x="209970" y="11933"/>
                </a:lnTo>
                <a:lnTo>
                  <a:pt x="211417" y="14622"/>
                </a:lnTo>
                <a:lnTo>
                  <a:pt x="214407" y="23911"/>
                </a:lnTo>
                <a:lnTo>
                  <a:pt x="218482" y="33170"/>
                </a:lnTo>
                <a:lnTo>
                  <a:pt x="220928" y="43634"/>
                </a:lnTo>
                <a:lnTo>
                  <a:pt x="222967" y="54635"/>
                </a:lnTo>
                <a:lnTo>
                  <a:pt x="227049" y="65875"/>
                </a:lnTo>
                <a:lnTo>
                  <a:pt x="229471" y="71539"/>
                </a:lnTo>
                <a:lnTo>
                  <a:pt x="234701" y="82912"/>
                </a:lnTo>
                <a:lnTo>
                  <a:pt x="243002" y="100026"/>
                </a:lnTo>
                <a:lnTo>
                  <a:pt x="245821" y="106689"/>
                </a:lnTo>
                <a:lnTo>
                  <a:pt x="248653" y="113988"/>
                </a:lnTo>
                <a:lnTo>
                  <a:pt x="251494" y="121712"/>
                </a:lnTo>
                <a:lnTo>
                  <a:pt x="253387" y="128766"/>
                </a:lnTo>
                <a:lnTo>
                  <a:pt x="254650" y="135374"/>
                </a:lnTo>
                <a:lnTo>
                  <a:pt x="255492" y="141684"/>
                </a:lnTo>
                <a:lnTo>
                  <a:pt x="256053" y="148748"/>
                </a:lnTo>
                <a:lnTo>
                  <a:pt x="256426" y="156316"/>
                </a:lnTo>
                <a:lnTo>
                  <a:pt x="256842" y="171391"/>
                </a:lnTo>
                <a:lnTo>
                  <a:pt x="257027" y="184441"/>
                </a:lnTo>
                <a:lnTo>
                  <a:pt x="256124" y="191541"/>
                </a:lnTo>
                <a:lnTo>
                  <a:pt x="254569" y="199131"/>
                </a:lnTo>
                <a:lnTo>
                  <a:pt x="252580" y="207049"/>
                </a:lnTo>
                <a:lnTo>
                  <a:pt x="250301" y="214233"/>
                </a:lnTo>
                <a:lnTo>
                  <a:pt x="247830" y="220927"/>
                </a:lnTo>
                <a:lnTo>
                  <a:pt x="245229" y="227294"/>
                </a:lnTo>
                <a:lnTo>
                  <a:pt x="242544" y="234397"/>
                </a:lnTo>
                <a:lnTo>
                  <a:pt x="237019" y="249909"/>
                </a:lnTo>
                <a:lnTo>
                  <a:pt x="233260" y="257093"/>
                </a:lnTo>
                <a:lnTo>
                  <a:pt x="228849" y="263788"/>
                </a:lnTo>
                <a:lnTo>
                  <a:pt x="224004" y="270156"/>
                </a:lnTo>
                <a:lnTo>
                  <a:pt x="218868" y="276306"/>
                </a:lnTo>
                <a:lnTo>
                  <a:pt x="213540" y="282312"/>
                </a:lnTo>
                <a:lnTo>
                  <a:pt x="202539" y="294064"/>
                </a:lnTo>
                <a:lnTo>
                  <a:pt x="174262" y="322863"/>
                </a:lnTo>
                <a:lnTo>
                  <a:pt x="167609" y="327637"/>
                </a:lnTo>
                <a:lnTo>
                  <a:pt x="160317" y="331772"/>
                </a:lnTo>
                <a:lnTo>
                  <a:pt x="114651" y="354180"/>
                </a:lnTo>
                <a:lnTo>
                  <a:pt x="108819" y="356135"/>
                </a:lnTo>
                <a:lnTo>
                  <a:pt x="103026" y="357438"/>
                </a:lnTo>
                <a:lnTo>
                  <a:pt x="97259" y="358307"/>
                </a:lnTo>
                <a:lnTo>
                  <a:pt x="91509" y="358886"/>
                </a:lnTo>
                <a:lnTo>
                  <a:pt x="85771" y="359272"/>
                </a:lnTo>
                <a:lnTo>
                  <a:pt x="80040" y="359530"/>
                </a:lnTo>
                <a:lnTo>
                  <a:pt x="68594" y="359816"/>
                </a:lnTo>
                <a:lnTo>
                  <a:pt x="50273" y="359999"/>
                </a:lnTo>
                <a:lnTo>
                  <a:pt x="45897" y="359062"/>
                </a:lnTo>
                <a:lnTo>
                  <a:pt x="41076" y="357485"/>
                </a:lnTo>
                <a:lnTo>
                  <a:pt x="35956" y="355481"/>
                </a:lnTo>
                <a:lnTo>
                  <a:pt x="31591" y="354144"/>
                </a:lnTo>
                <a:lnTo>
                  <a:pt x="24200" y="352660"/>
                </a:lnTo>
                <a:lnTo>
                  <a:pt x="21849" y="351311"/>
                </a:lnTo>
                <a:lnTo>
                  <a:pt x="20280" y="349460"/>
                </a:lnTo>
                <a:lnTo>
                  <a:pt x="19235" y="347273"/>
                </a:lnTo>
                <a:lnTo>
                  <a:pt x="17585" y="345815"/>
                </a:lnTo>
                <a:lnTo>
                  <a:pt x="15533" y="344843"/>
                </a:lnTo>
                <a:lnTo>
                  <a:pt x="13213" y="344196"/>
                </a:lnTo>
                <a:lnTo>
                  <a:pt x="8095" y="340936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42"/>
          <p:cNvSpPr/>
          <p:nvPr/>
        </p:nvSpPr>
        <p:spPr>
          <a:xfrm>
            <a:off x="7443787" y="2914650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96035" y="17145"/>
                </a:lnTo>
                <a:lnTo>
                  <a:pt x="104029" y="16192"/>
                </a:lnTo>
                <a:lnTo>
                  <a:pt x="112215" y="14605"/>
                </a:lnTo>
                <a:lnTo>
                  <a:pt x="120530" y="12594"/>
                </a:lnTo>
                <a:lnTo>
                  <a:pt x="128931" y="11253"/>
                </a:lnTo>
                <a:lnTo>
                  <a:pt x="137389" y="10359"/>
                </a:lnTo>
                <a:lnTo>
                  <a:pt x="145886" y="9764"/>
                </a:lnTo>
                <a:lnTo>
                  <a:pt x="153454" y="9367"/>
                </a:lnTo>
                <a:lnTo>
                  <a:pt x="166945" y="8925"/>
                </a:lnTo>
                <a:lnTo>
                  <a:pt x="189800" y="8677"/>
                </a:lnTo>
                <a:lnTo>
                  <a:pt x="197018" y="7689"/>
                </a:lnTo>
                <a:lnTo>
                  <a:pt x="203736" y="6079"/>
                </a:lnTo>
                <a:lnTo>
                  <a:pt x="210119" y="4052"/>
                </a:lnTo>
                <a:lnTo>
                  <a:pt x="216279" y="2701"/>
                </a:lnTo>
                <a:lnTo>
                  <a:pt x="222291" y="1801"/>
                </a:lnTo>
                <a:lnTo>
                  <a:pt x="228205" y="1200"/>
                </a:lnTo>
                <a:lnTo>
                  <a:pt x="234051" y="800"/>
                </a:lnTo>
                <a:lnTo>
                  <a:pt x="239854" y="533"/>
                </a:lnTo>
                <a:lnTo>
                  <a:pt x="254583" y="158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43"/>
          <p:cNvSpPr/>
          <p:nvPr/>
        </p:nvSpPr>
        <p:spPr>
          <a:xfrm>
            <a:off x="7460932" y="2991802"/>
            <a:ext cx="325756" cy="42863"/>
          </a:xfrm>
          <a:custGeom>
            <a:avLst/>
            <a:gdLst/>
            <a:ahLst/>
            <a:cxnLst/>
            <a:rect l="0" t="0" r="0" b="0"/>
            <a:pathLst>
              <a:path w="325756" h="42863">
                <a:moveTo>
                  <a:pt x="0" y="42862"/>
                </a:moveTo>
                <a:lnTo>
                  <a:pt x="46014" y="42862"/>
                </a:lnTo>
                <a:lnTo>
                  <a:pt x="52583" y="41910"/>
                </a:lnTo>
                <a:lnTo>
                  <a:pt x="58868" y="40323"/>
                </a:lnTo>
                <a:lnTo>
                  <a:pt x="64963" y="38312"/>
                </a:lnTo>
                <a:lnTo>
                  <a:pt x="72836" y="36971"/>
                </a:lnTo>
                <a:lnTo>
                  <a:pt x="81895" y="36077"/>
                </a:lnTo>
                <a:lnTo>
                  <a:pt x="91744" y="35482"/>
                </a:lnTo>
                <a:lnTo>
                  <a:pt x="101167" y="34132"/>
                </a:lnTo>
                <a:lnTo>
                  <a:pt x="110308" y="32280"/>
                </a:lnTo>
                <a:lnTo>
                  <a:pt x="119258" y="30092"/>
                </a:lnTo>
                <a:lnTo>
                  <a:pt x="128083" y="28634"/>
                </a:lnTo>
                <a:lnTo>
                  <a:pt x="136824" y="27662"/>
                </a:lnTo>
                <a:lnTo>
                  <a:pt x="145509" y="27014"/>
                </a:lnTo>
                <a:lnTo>
                  <a:pt x="154156" y="25629"/>
                </a:lnTo>
                <a:lnTo>
                  <a:pt x="162778" y="23754"/>
                </a:lnTo>
                <a:lnTo>
                  <a:pt x="171384" y="21551"/>
                </a:lnTo>
                <a:lnTo>
                  <a:pt x="179979" y="20082"/>
                </a:lnTo>
                <a:lnTo>
                  <a:pt x="188566" y="19103"/>
                </a:lnTo>
                <a:lnTo>
                  <a:pt x="197147" y="18451"/>
                </a:lnTo>
                <a:lnTo>
                  <a:pt x="205727" y="17063"/>
                </a:lnTo>
                <a:lnTo>
                  <a:pt x="214304" y="15185"/>
                </a:lnTo>
                <a:lnTo>
                  <a:pt x="222879" y="12981"/>
                </a:lnTo>
                <a:lnTo>
                  <a:pt x="231454" y="11511"/>
                </a:lnTo>
                <a:lnTo>
                  <a:pt x="240028" y="10532"/>
                </a:lnTo>
                <a:lnTo>
                  <a:pt x="248601" y="9879"/>
                </a:lnTo>
                <a:lnTo>
                  <a:pt x="256221" y="9443"/>
                </a:lnTo>
                <a:lnTo>
                  <a:pt x="269769" y="8960"/>
                </a:lnTo>
                <a:lnTo>
                  <a:pt x="288106" y="8687"/>
                </a:lnTo>
                <a:lnTo>
                  <a:pt x="293988" y="7697"/>
                </a:lnTo>
                <a:lnTo>
                  <a:pt x="299815" y="6084"/>
                </a:lnTo>
                <a:lnTo>
                  <a:pt x="305604" y="4056"/>
                </a:lnTo>
                <a:lnTo>
                  <a:pt x="310416" y="2704"/>
                </a:lnTo>
                <a:lnTo>
                  <a:pt x="314577" y="1803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44"/>
          <p:cNvSpPr/>
          <p:nvPr/>
        </p:nvSpPr>
        <p:spPr>
          <a:xfrm>
            <a:off x="7855267" y="2811823"/>
            <a:ext cx="325305" cy="282732"/>
          </a:xfrm>
          <a:custGeom>
            <a:avLst/>
            <a:gdLst/>
            <a:ahLst/>
            <a:cxnLst/>
            <a:rect l="0" t="0" r="0" b="0"/>
            <a:pathLst>
              <a:path w="325305" h="282732">
                <a:moveTo>
                  <a:pt x="0" y="59964"/>
                </a:moveTo>
                <a:lnTo>
                  <a:pt x="20152" y="39813"/>
                </a:lnTo>
                <a:lnTo>
                  <a:pt x="24865" y="37005"/>
                </a:lnTo>
                <a:lnTo>
                  <a:pt x="30864" y="34181"/>
                </a:lnTo>
                <a:lnTo>
                  <a:pt x="37721" y="31345"/>
                </a:lnTo>
                <a:lnTo>
                  <a:pt x="44198" y="28502"/>
                </a:lnTo>
                <a:lnTo>
                  <a:pt x="56474" y="22804"/>
                </a:lnTo>
                <a:lnTo>
                  <a:pt x="64319" y="19951"/>
                </a:lnTo>
                <a:lnTo>
                  <a:pt x="73359" y="17096"/>
                </a:lnTo>
                <a:lnTo>
                  <a:pt x="92612" y="11384"/>
                </a:lnTo>
                <a:lnTo>
                  <a:pt x="110694" y="5670"/>
                </a:lnTo>
                <a:lnTo>
                  <a:pt x="119515" y="3766"/>
                </a:lnTo>
                <a:lnTo>
                  <a:pt x="128254" y="2496"/>
                </a:lnTo>
                <a:lnTo>
                  <a:pt x="136938" y="1650"/>
                </a:lnTo>
                <a:lnTo>
                  <a:pt x="145585" y="1085"/>
                </a:lnTo>
                <a:lnTo>
                  <a:pt x="154206" y="709"/>
                </a:lnTo>
                <a:lnTo>
                  <a:pt x="171406" y="291"/>
                </a:lnTo>
                <a:lnTo>
                  <a:pt x="209756" y="0"/>
                </a:lnTo>
                <a:lnTo>
                  <a:pt x="216037" y="938"/>
                </a:lnTo>
                <a:lnTo>
                  <a:pt x="222129" y="2516"/>
                </a:lnTo>
                <a:lnTo>
                  <a:pt x="228096" y="4520"/>
                </a:lnTo>
                <a:lnTo>
                  <a:pt x="237266" y="9287"/>
                </a:lnTo>
                <a:lnTo>
                  <a:pt x="244517" y="14581"/>
                </a:lnTo>
                <a:lnTo>
                  <a:pt x="250914" y="20109"/>
                </a:lnTo>
                <a:lnTo>
                  <a:pt x="253002" y="23869"/>
                </a:lnTo>
                <a:lnTo>
                  <a:pt x="254393" y="28281"/>
                </a:lnTo>
                <a:lnTo>
                  <a:pt x="255320" y="33127"/>
                </a:lnTo>
                <a:lnTo>
                  <a:pt x="254986" y="37310"/>
                </a:lnTo>
                <a:lnTo>
                  <a:pt x="253810" y="41051"/>
                </a:lnTo>
                <a:lnTo>
                  <a:pt x="252075" y="44498"/>
                </a:lnTo>
                <a:lnTo>
                  <a:pt x="245065" y="50868"/>
                </a:lnTo>
                <a:lnTo>
                  <a:pt x="240531" y="53900"/>
                </a:lnTo>
                <a:lnTo>
                  <a:pt x="232950" y="62349"/>
                </a:lnTo>
                <a:lnTo>
                  <a:pt x="229595" y="67269"/>
                </a:lnTo>
                <a:lnTo>
                  <a:pt x="224501" y="71501"/>
                </a:lnTo>
                <a:lnTo>
                  <a:pt x="218247" y="75276"/>
                </a:lnTo>
                <a:lnTo>
                  <a:pt x="211220" y="78744"/>
                </a:lnTo>
                <a:lnTo>
                  <a:pt x="204632" y="82962"/>
                </a:lnTo>
                <a:lnTo>
                  <a:pt x="198333" y="87678"/>
                </a:lnTo>
                <a:lnTo>
                  <a:pt x="192230" y="92728"/>
                </a:lnTo>
                <a:lnTo>
                  <a:pt x="186255" y="97046"/>
                </a:lnTo>
                <a:lnTo>
                  <a:pt x="180368" y="100878"/>
                </a:lnTo>
                <a:lnTo>
                  <a:pt x="174538" y="104385"/>
                </a:lnTo>
                <a:lnTo>
                  <a:pt x="168746" y="107676"/>
                </a:lnTo>
                <a:lnTo>
                  <a:pt x="157231" y="113872"/>
                </a:lnTo>
                <a:lnTo>
                  <a:pt x="148303" y="119800"/>
                </a:lnTo>
                <a:lnTo>
                  <a:pt x="144588" y="122715"/>
                </a:lnTo>
                <a:lnTo>
                  <a:pt x="137922" y="125954"/>
                </a:lnTo>
                <a:lnTo>
                  <a:pt x="134811" y="126817"/>
                </a:lnTo>
                <a:lnTo>
                  <a:pt x="132736" y="128345"/>
                </a:lnTo>
                <a:lnTo>
                  <a:pt x="131354" y="130316"/>
                </a:lnTo>
                <a:lnTo>
                  <a:pt x="128750" y="136719"/>
                </a:lnTo>
                <a:lnTo>
                  <a:pt x="133187" y="136999"/>
                </a:lnTo>
                <a:lnTo>
                  <a:pt x="135463" y="136086"/>
                </a:lnTo>
                <a:lnTo>
                  <a:pt x="140534" y="132531"/>
                </a:lnTo>
                <a:lnTo>
                  <a:pt x="144171" y="131202"/>
                </a:lnTo>
                <a:lnTo>
                  <a:pt x="153294" y="129725"/>
                </a:lnTo>
                <a:lnTo>
                  <a:pt x="159346" y="129331"/>
                </a:lnTo>
                <a:lnTo>
                  <a:pt x="166237" y="129069"/>
                </a:lnTo>
                <a:lnTo>
                  <a:pt x="187050" y="128700"/>
                </a:lnTo>
                <a:lnTo>
                  <a:pt x="240441" y="128553"/>
                </a:lnTo>
                <a:lnTo>
                  <a:pt x="247925" y="129503"/>
                </a:lnTo>
                <a:lnTo>
                  <a:pt x="254817" y="131088"/>
                </a:lnTo>
                <a:lnTo>
                  <a:pt x="276162" y="137870"/>
                </a:lnTo>
                <a:lnTo>
                  <a:pt x="284120" y="140477"/>
                </a:lnTo>
                <a:lnTo>
                  <a:pt x="291331" y="142214"/>
                </a:lnTo>
                <a:lnTo>
                  <a:pt x="298043" y="143372"/>
                </a:lnTo>
                <a:lnTo>
                  <a:pt x="304423" y="144145"/>
                </a:lnTo>
                <a:lnTo>
                  <a:pt x="308676" y="146564"/>
                </a:lnTo>
                <a:lnTo>
                  <a:pt x="311512" y="150083"/>
                </a:lnTo>
                <a:lnTo>
                  <a:pt x="315615" y="158119"/>
                </a:lnTo>
                <a:lnTo>
                  <a:pt x="320613" y="164866"/>
                </a:lnTo>
                <a:lnTo>
                  <a:pt x="323470" y="171040"/>
                </a:lnTo>
                <a:lnTo>
                  <a:pt x="325078" y="179870"/>
                </a:lnTo>
                <a:lnTo>
                  <a:pt x="325304" y="182764"/>
                </a:lnTo>
                <a:lnTo>
                  <a:pt x="323015" y="191059"/>
                </a:lnTo>
                <a:lnTo>
                  <a:pt x="321071" y="195938"/>
                </a:lnTo>
                <a:lnTo>
                  <a:pt x="318822" y="201096"/>
                </a:lnTo>
                <a:lnTo>
                  <a:pt x="313783" y="211907"/>
                </a:lnTo>
                <a:lnTo>
                  <a:pt x="310154" y="216504"/>
                </a:lnTo>
                <a:lnTo>
                  <a:pt x="301041" y="224152"/>
                </a:lnTo>
                <a:lnTo>
                  <a:pt x="295945" y="228478"/>
                </a:lnTo>
                <a:lnTo>
                  <a:pt x="290641" y="233267"/>
                </a:lnTo>
                <a:lnTo>
                  <a:pt x="285201" y="238364"/>
                </a:lnTo>
                <a:lnTo>
                  <a:pt x="279669" y="242715"/>
                </a:lnTo>
                <a:lnTo>
                  <a:pt x="274076" y="246568"/>
                </a:lnTo>
                <a:lnTo>
                  <a:pt x="268442" y="250089"/>
                </a:lnTo>
                <a:lnTo>
                  <a:pt x="261829" y="253389"/>
                </a:lnTo>
                <a:lnTo>
                  <a:pt x="254563" y="256542"/>
                </a:lnTo>
                <a:lnTo>
                  <a:pt x="246861" y="259596"/>
                </a:lnTo>
                <a:lnTo>
                  <a:pt x="239822" y="262584"/>
                </a:lnTo>
                <a:lnTo>
                  <a:pt x="226920" y="268445"/>
                </a:lnTo>
                <a:lnTo>
                  <a:pt x="219860" y="270389"/>
                </a:lnTo>
                <a:lnTo>
                  <a:pt x="212296" y="271685"/>
                </a:lnTo>
                <a:lnTo>
                  <a:pt x="204396" y="272549"/>
                </a:lnTo>
                <a:lnTo>
                  <a:pt x="197224" y="274077"/>
                </a:lnTo>
                <a:lnTo>
                  <a:pt x="190538" y="276049"/>
                </a:lnTo>
                <a:lnTo>
                  <a:pt x="184175" y="278316"/>
                </a:lnTo>
                <a:lnTo>
                  <a:pt x="177076" y="279827"/>
                </a:lnTo>
                <a:lnTo>
                  <a:pt x="169486" y="280834"/>
                </a:lnTo>
                <a:lnTo>
                  <a:pt x="155337" y="281954"/>
                </a:lnTo>
                <a:lnTo>
                  <a:pt x="145874" y="282451"/>
                </a:lnTo>
                <a:lnTo>
                  <a:pt x="138493" y="282672"/>
                </a:lnTo>
                <a:lnTo>
                  <a:pt x="135191" y="282731"/>
                </a:lnTo>
                <a:lnTo>
                  <a:pt x="126442" y="280257"/>
                </a:lnTo>
                <a:lnTo>
                  <a:pt x="117158" y="276934"/>
                </a:lnTo>
                <a:lnTo>
                  <a:pt x="109854" y="275458"/>
                </a:lnTo>
                <a:lnTo>
                  <a:pt x="107527" y="274112"/>
                </a:lnTo>
                <a:lnTo>
                  <a:pt x="105974" y="272262"/>
                </a:lnTo>
                <a:lnTo>
                  <a:pt x="103483" y="266999"/>
                </a:lnTo>
                <a:lnTo>
                  <a:pt x="102924" y="258437"/>
                </a:lnTo>
                <a:lnTo>
                  <a:pt x="105434" y="252632"/>
                </a:lnTo>
                <a:lnTo>
                  <a:pt x="111442" y="2399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45"/>
          <p:cNvSpPr/>
          <p:nvPr/>
        </p:nvSpPr>
        <p:spPr>
          <a:xfrm>
            <a:off x="8301156" y="2734658"/>
            <a:ext cx="239864" cy="377160"/>
          </a:xfrm>
          <a:custGeom>
            <a:avLst/>
            <a:gdLst/>
            <a:ahLst/>
            <a:cxnLst/>
            <a:rect l="0" t="0" r="0" b="0"/>
            <a:pathLst>
              <a:path w="239864" h="377160">
                <a:moveTo>
                  <a:pt x="102751" y="8542"/>
                </a:moveTo>
                <a:lnTo>
                  <a:pt x="107302" y="8542"/>
                </a:lnTo>
                <a:lnTo>
                  <a:pt x="108643" y="7589"/>
                </a:lnTo>
                <a:lnTo>
                  <a:pt x="109536" y="6002"/>
                </a:lnTo>
                <a:lnTo>
                  <a:pt x="110971" y="1161"/>
                </a:lnTo>
                <a:lnTo>
                  <a:pt x="112040" y="763"/>
                </a:lnTo>
                <a:lnTo>
                  <a:pt x="119534" y="0"/>
                </a:lnTo>
                <a:lnTo>
                  <a:pt x="119789" y="4529"/>
                </a:lnTo>
                <a:lnTo>
                  <a:pt x="118871" y="6819"/>
                </a:lnTo>
                <a:lnTo>
                  <a:pt x="113031" y="14593"/>
                </a:lnTo>
                <a:lnTo>
                  <a:pt x="107955" y="20121"/>
                </a:lnTo>
                <a:lnTo>
                  <a:pt x="99742" y="28588"/>
                </a:lnTo>
                <a:lnTo>
                  <a:pt x="75354" y="53074"/>
                </a:lnTo>
                <a:lnTo>
                  <a:pt x="71152" y="58232"/>
                </a:lnTo>
                <a:lnTo>
                  <a:pt x="66444" y="64529"/>
                </a:lnTo>
                <a:lnTo>
                  <a:pt x="61402" y="71584"/>
                </a:lnTo>
                <a:lnTo>
                  <a:pt x="57087" y="78192"/>
                </a:lnTo>
                <a:lnTo>
                  <a:pt x="53258" y="84503"/>
                </a:lnTo>
                <a:lnTo>
                  <a:pt x="49754" y="90615"/>
                </a:lnTo>
                <a:lnTo>
                  <a:pt x="43319" y="102486"/>
                </a:lnTo>
                <a:lnTo>
                  <a:pt x="31427" y="125629"/>
                </a:lnTo>
                <a:lnTo>
                  <a:pt x="14179" y="159983"/>
                </a:lnTo>
                <a:lnTo>
                  <a:pt x="10998" y="171416"/>
                </a:lnTo>
                <a:lnTo>
                  <a:pt x="8632" y="182848"/>
                </a:lnTo>
                <a:lnTo>
                  <a:pt x="4406" y="194279"/>
                </a:lnTo>
                <a:lnTo>
                  <a:pt x="1893" y="205709"/>
                </a:lnTo>
                <a:lnTo>
                  <a:pt x="775" y="217139"/>
                </a:lnTo>
                <a:lnTo>
                  <a:pt x="279" y="228569"/>
                </a:lnTo>
                <a:lnTo>
                  <a:pt x="0" y="245714"/>
                </a:lnTo>
                <a:lnTo>
                  <a:pt x="912" y="250477"/>
                </a:lnTo>
                <a:lnTo>
                  <a:pt x="4467" y="258308"/>
                </a:lnTo>
                <a:lnTo>
                  <a:pt x="11823" y="272623"/>
                </a:lnTo>
                <a:lnTo>
                  <a:pt x="14713" y="280851"/>
                </a:lnTo>
                <a:lnTo>
                  <a:pt x="15485" y="284379"/>
                </a:lnTo>
                <a:lnTo>
                  <a:pt x="17903" y="287683"/>
                </a:lnTo>
                <a:lnTo>
                  <a:pt x="21421" y="290838"/>
                </a:lnTo>
                <a:lnTo>
                  <a:pt x="25671" y="293894"/>
                </a:lnTo>
                <a:lnTo>
                  <a:pt x="32933" y="302370"/>
                </a:lnTo>
                <a:lnTo>
                  <a:pt x="36204" y="307297"/>
                </a:lnTo>
                <a:lnTo>
                  <a:pt x="40289" y="310582"/>
                </a:lnTo>
                <a:lnTo>
                  <a:pt x="44917" y="312772"/>
                </a:lnTo>
                <a:lnTo>
                  <a:pt x="49907" y="314232"/>
                </a:lnTo>
                <a:lnTo>
                  <a:pt x="55140" y="316157"/>
                </a:lnTo>
                <a:lnTo>
                  <a:pt x="60532" y="318394"/>
                </a:lnTo>
                <a:lnTo>
                  <a:pt x="66032" y="320837"/>
                </a:lnTo>
                <a:lnTo>
                  <a:pt x="70653" y="323419"/>
                </a:lnTo>
                <a:lnTo>
                  <a:pt x="74684" y="326092"/>
                </a:lnTo>
                <a:lnTo>
                  <a:pt x="78325" y="328827"/>
                </a:lnTo>
                <a:lnTo>
                  <a:pt x="82657" y="330650"/>
                </a:lnTo>
                <a:lnTo>
                  <a:pt x="87450" y="331866"/>
                </a:lnTo>
                <a:lnTo>
                  <a:pt x="92551" y="332676"/>
                </a:lnTo>
                <a:lnTo>
                  <a:pt x="97856" y="333216"/>
                </a:lnTo>
                <a:lnTo>
                  <a:pt x="103297" y="333576"/>
                </a:lnTo>
                <a:lnTo>
                  <a:pt x="108830" y="333816"/>
                </a:lnTo>
                <a:lnTo>
                  <a:pt x="120058" y="334083"/>
                </a:lnTo>
                <a:lnTo>
                  <a:pt x="142788" y="334254"/>
                </a:lnTo>
                <a:lnTo>
                  <a:pt x="148492" y="333316"/>
                </a:lnTo>
                <a:lnTo>
                  <a:pt x="154201" y="331738"/>
                </a:lnTo>
                <a:lnTo>
                  <a:pt x="159910" y="329733"/>
                </a:lnTo>
                <a:lnTo>
                  <a:pt x="165623" y="327444"/>
                </a:lnTo>
                <a:lnTo>
                  <a:pt x="171335" y="324966"/>
                </a:lnTo>
                <a:lnTo>
                  <a:pt x="182764" y="319672"/>
                </a:lnTo>
                <a:lnTo>
                  <a:pt x="211337" y="305677"/>
                </a:lnTo>
                <a:lnTo>
                  <a:pt x="216099" y="302835"/>
                </a:lnTo>
                <a:lnTo>
                  <a:pt x="220226" y="299987"/>
                </a:lnTo>
                <a:lnTo>
                  <a:pt x="223931" y="297136"/>
                </a:lnTo>
                <a:lnTo>
                  <a:pt x="230586" y="293968"/>
                </a:lnTo>
                <a:lnTo>
                  <a:pt x="233694" y="293124"/>
                </a:lnTo>
                <a:lnTo>
                  <a:pt x="235767" y="291608"/>
                </a:lnTo>
                <a:lnTo>
                  <a:pt x="237149" y="289645"/>
                </a:lnTo>
                <a:lnTo>
                  <a:pt x="238070" y="287384"/>
                </a:lnTo>
                <a:lnTo>
                  <a:pt x="239093" y="279792"/>
                </a:lnTo>
                <a:lnTo>
                  <a:pt x="239749" y="268497"/>
                </a:lnTo>
                <a:lnTo>
                  <a:pt x="239863" y="257439"/>
                </a:lnTo>
                <a:lnTo>
                  <a:pt x="238926" y="254483"/>
                </a:lnTo>
                <a:lnTo>
                  <a:pt x="237350" y="252512"/>
                </a:lnTo>
                <a:lnTo>
                  <a:pt x="230580" y="247199"/>
                </a:lnTo>
                <a:lnTo>
                  <a:pt x="227976" y="244799"/>
                </a:lnTo>
                <a:lnTo>
                  <a:pt x="225286" y="243199"/>
                </a:lnTo>
                <a:lnTo>
                  <a:pt x="219758" y="241421"/>
                </a:lnTo>
                <a:lnTo>
                  <a:pt x="214127" y="240631"/>
                </a:lnTo>
                <a:lnTo>
                  <a:pt x="207496" y="240280"/>
                </a:lnTo>
                <a:lnTo>
                  <a:pt x="198200" y="240124"/>
                </a:lnTo>
                <a:lnTo>
                  <a:pt x="193053" y="241035"/>
                </a:lnTo>
                <a:lnTo>
                  <a:pt x="187718" y="242594"/>
                </a:lnTo>
                <a:lnTo>
                  <a:pt x="182256" y="244587"/>
                </a:lnTo>
                <a:lnTo>
                  <a:pt x="177662" y="245915"/>
                </a:lnTo>
                <a:lnTo>
                  <a:pt x="173647" y="246801"/>
                </a:lnTo>
                <a:lnTo>
                  <a:pt x="170016" y="247391"/>
                </a:lnTo>
                <a:lnTo>
                  <a:pt x="165693" y="249689"/>
                </a:lnTo>
                <a:lnTo>
                  <a:pt x="160905" y="253127"/>
                </a:lnTo>
                <a:lnTo>
                  <a:pt x="155808" y="257324"/>
                </a:lnTo>
                <a:lnTo>
                  <a:pt x="150504" y="261074"/>
                </a:lnTo>
                <a:lnTo>
                  <a:pt x="145064" y="264526"/>
                </a:lnTo>
                <a:lnTo>
                  <a:pt x="139533" y="267781"/>
                </a:lnTo>
                <a:lnTo>
                  <a:pt x="134893" y="270902"/>
                </a:lnTo>
                <a:lnTo>
                  <a:pt x="130846" y="273936"/>
                </a:lnTo>
                <a:lnTo>
                  <a:pt x="127196" y="276911"/>
                </a:lnTo>
                <a:lnTo>
                  <a:pt x="122857" y="280800"/>
                </a:lnTo>
                <a:lnTo>
                  <a:pt x="112958" y="290200"/>
                </a:lnTo>
                <a:lnTo>
                  <a:pt x="108603" y="295374"/>
                </a:lnTo>
                <a:lnTo>
                  <a:pt x="97924" y="310805"/>
                </a:lnTo>
                <a:lnTo>
                  <a:pt x="91715" y="318458"/>
                </a:lnTo>
                <a:lnTo>
                  <a:pt x="89679" y="322785"/>
                </a:lnTo>
                <a:lnTo>
                  <a:pt x="87417" y="332673"/>
                </a:lnTo>
                <a:lnTo>
                  <a:pt x="83871" y="340877"/>
                </a:lnTo>
                <a:lnTo>
                  <a:pt x="80072" y="347699"/>
                </a:lnTo>
                <a:lnTo>
                  <a:pt x="78385" y="353906"/>
                </a:lnTo>
                <a:lnTo>
                  <a:pt x="77300" y="364699"/>
                </a:lnTo>
                <a:lnTo>
                  <a:pt x="77041" y="376264"/>
                </a:lnTo>
                <a:lnTo>
                  <a:pt x="77034" y="3771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46"/>
          <p:cNvSpPr/>
          <p:nvPr/>
        </p:nvSpPr>
        <p:spPr>
          <a:xfrm>
            <a:off x="5146357" y="3334702"/>
            <a:ext cx="85726" cy="325756"/>
          </a:xfrm>
          <a:custGeom>
            <a:avLst/>
            <a:gdLst/>
            <a:ahLst/>
            <a:cxnLst/>
            <a:rect l="0" t="0" r="0" b="0"/>
            <a:pathLst>
              <a:path w="85726" h="325756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2540" y="25784"/>
                </a:lnTo>
                <a:lnTo>
                  <a:pt x="4551" y="28619"/>
                </a:lnTo>
                <a:lnTo>
                  <a:pt x="6785" y="36850"/>
                </a:lnTo>
                <a:lnTo>
                  <a:pt x="8731" y="46858"/>
                </a:lnTo>
                <a:lnTo>
                  <a:pt x="10583" y="52193"/>
                </a:lnTo>
                <a:lnTo>
                  <a:pt x="12770" y="57656"/>
                </a:lnTo>
                <a:lnTo>
                  <a:pt x="14229" y="63202"/>
                </a:lnTo>
                <a:lnTo>
                  <a:pt x="15201" y="68805"/>
                </a:lnTo>
                <a:lnTo>
                  <a:pt x="15849" y="74445"/>
                </a:lnTo>
                <a:lnTo>
                  <a:pt x="18186" y="80110"/>
                </a:lnTo>
                <a:lnTo>
                  <a:pt x="21649" y="85792"/>
                </a:lnTo>
                <a:lnTo>
                  <a:pt x="25862" y="91484"/>
                </a:lnTo>
                <a:lnTo>
                  <a:pt x="28672" y="97185"/>
                </a:lnTo>
                <a:lnTo>
                  <a:pt x="30545" y="102890"/>
                </a:lnTo>
                <a:lnTo>
                  <a:pt x="31793" y="108598"/>
                </a:lnTo>
                <a:lnTo>
                  <a:pt x="33578" y="114309"/>
                </a:lnTo>
                <a:lnTo>
                  <a:pt x="35720" y="120021"/>
                </a:lnTo>
                <a:lnTo>
                  <a:pt x="38101" y="125734"/>
                </a:lnTo>
                <a:lnTo>
                  <a:pt x="40641" y="131448"/>
                </a:lnTo>
                <a:lnTo>
                  <a:pt x="46002" y="142876"/>
                </a:lnTo>
                <a:lnTo>
                  <a:pt x="47813" y="149543"/>
                </a:lnTo>
                <a:lnTo>
                  <a:pt x="49021" y="156846"/>
                </a:lnTo>
                <a:lnTo>
                  <a:pt x="49826" y="164571"/>
                </a:lnTo>
                <a:lnTo>
                  <a:pt x="51315" y="171627"/>
                </a:lnTo>
                <a:lnTo>
                  <a:pt x="53260" y="178235"/>
                </a:lnTo>
                <a:lnTo>
                  <a:pt x="55509" y="184546"/>
                </a:lnTo>
                <a:lnTo>
                  <a:pt x="57008" y="191611"/>
                </a:lnTo>
                <a:lnTo>
                  <a:pt x="58008" y="199178"/>
                </a:lnTo>
                <a:lnTo>
                  <a:pt x="58675" y="207080"/>
                </a:lnTo>
                <a:lnTo>
                  <a:pt x="60071" y="214254"/>
                </a:lnTo>
                <a:lnTo>
                  <a:pt x="61955" y="220941"/>
                </a:lnTo>
                <a:lnTo>
                  <a:pt x="64164" y="227304"/>
                </a:lnTo>
                <a:lnTo>
                  <a:pt x="65636" y="233451"/>
                </a:lnTo>
                <a:lnTo>
                  <a:pt x="66617" y="239454"/>
                </a:lnTo>
                <a:lnTo>
                  <a:pt x="67272" y="245361"/>
                </a:lnTo>
                <a:lnTo>
                  <a:pt x="67708" y="251204"/>
                </a:lnTo>
                <a:lnTo>
                  <a:pt x="67999" y="257005"/>
                </a:lnTo>
                <a:lnTo>
                  <a:pt x="68192" y="262776"/>
                </a:lnTo>
                <a:lnTo>
                  <a:pt x="69274" y="268529"/>
                </a:lnTo>
                <a:lnTo>
                  <a:pt x="70948" y="274269"/>
                </a:lnTo>
                <a:lnTo>
                  <a:pt x="73016" y="280002"/>
                </a:lnTo>
                <a:lnTo>
                  <a:pt x="75314" y="288910"/>
                </a:lnTo>
                <a:lnTo>
                  <a:pt x="76335" y="296997"/>
                </a:lnTo>
                <a:lnTo>
                  <a:pt x="76789" y="306941"/>
                </a:lnTo>
                <a:lnTo>
                  <a:pt x="77045" y="314148"/>
                </a:lnTo>
                <a:lnTo>
                  <a:pt x="78033" y="316112"/>
                </a:lnTo>
                <a:lnTo>
                  <a:pt x="79644" y="318374"/>
                </a:lnTo>
                <a:lnTo>
                  <a:pt x="85725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7"/>
          <p:cNvSpPr/>
          <p:nvPr/>
        </p:nvSpPr>
        <p:spPr>
          <a:xfrm>
            <a:off x="5336401" y="3317602"/>
            <a:ext cx="212703" cy="316989"/>
          </a:xfrm>
          <a:custGeom>
            <a:avLst/>
            <a:gdLst/>
            <a:ahLst/>
            <a:cxnLst/>
            <a:rect l="0" t="0" r="0" b="0"/>
            <a:pathLst>
              <a:path w="212703" h="316989">
                <a:moveTo>
                  <a:pt x="101421" y="25673"/>
                </a:moveTo>
                <a:lnTo>
                  <a:pt x="101421" y="8890"/>
                </a:lnTo>
                <a:lnTo>
                  <a:pt x="96870" y="8635"/>
                </a:lnTo>
                <a:lnTo>
                  <a:pt x="94577" y="9552"/>
                </a:lnTo>
                <a:lnTo>
                  <a:pt x="89489" y="13110"/>
                </a:lnTo>
                <a:lnTo>
                  <a:pt x="84053" y="17867"/>
                </a:lnTo>
                <a:lnTo>
                  <a:pt x="77510" y="23156"/>
                </a:lnTo>
                <a:lnTo>
                  <a:pt x="73098" y="25900"/>
                </a:lnTo>
                <a:lnTo>
                  <a:pt x="68251" y="28682"/>
                </a:lnTo>
                <a:lnTo>
                  <a:pt x="63115" y="32441"/>
                </a:lnTo>
                <a:lnTo>
                  <a:pt x="57786" y="36852"/>
                </a:lnTo>
                <a:lnTo>
                  <a:pt x="47738" y="45881"/>
                </a:lnTo>
                <a:lnTo>
                  <a:pt x="40097" y="53069"/>
                </a:lnTo>
                <a:lnTo>
                  <a:pt x="30440" y="62471"/>
                </a:lnTo>
                <a:lnTo>
                  <a:pt x="26478" y="65445"/>
                </a:lnTo>
                <a:lnTo>
                  <a:pt x="21932" y="68380"/>
                </a:lnTo>
                <a:lnTo>
                  <a:pt x="16996" y="71289"/>
                </a:lnTo>
                <a:lnTo>
                  <a:pt x="13704" y="75134"/>
                </a:lnTo>
                <a:lnTo>
                  <a:pt x="11511" y="79602"/>
                </a:lnTo>
                <a:lnTo>
                  <a:pt x="10049" y="84485"/>
                </a:lnTo>
                <a:lnTo>
                  <a:pt x="8121" y="87741"/>
                </a:lnTo>
                <a:lnTo>
                  <a:pt x="5883" y="89912"/>
                </a:lnTo>
                <a:lnTo>
                  <a:pt x="3440" y="91359"/>
                </a:lnTo>
                <a:lnTo>
                  <a:pt x="1810" y="93276"/>
                </a:lnTo>
                <a:lnTo>
                  <a:pt x="724" y="95507"/>
                </a:lnTo>
                <a:lnTo>
                  <a:pt x="0" y="97946"/>
                </a:lnTo>
                <a:lnTo>
                  <a:pt x="469" y="100525"/>
                </a:lnTo>
                <a:lnTo>
                  <a:pt x="3531" y="105930"/>
                </a:lnTo>
                <a:lnTo>
                  <a:pt x="5681" y="107753"/>
                </a:lnTo>
                <a:lnTo>
                  <a:pt x="8067" y="108968"/>
                </a:lnTo>
                <a:lnTo>
                  <a:pt x="10610" y="109778"/>
                </a:lnTo>
                <a:lnTo>
                  <a:pt x="12305" y="111270"/>
                </a:lnTo>
                <a:lnTo>
                  <a:pt x="13436" y="113218"/>
                </a:lnTo>
                <a:lnTo>
                  <a:pt x="14189" y="115469"/>
                </a:lnTo>
                <a:lnTo>
                  <a:pt x="15644" y="116969"/>
                </a:lnTo>
                <a:lnTo>
                  <a:pt x="17567" y="117970"/>
                </a:lnTo>
                <a:lnTo>
                  <a:pt x="19800" y="118636"/>
                </a:lnTo>
                <a:lnTo>
                  <a:pt x="24822" y="121917"/>
                </a:lnTo>
                <a:lnTo>
                  <a:pt x="27496" y="124126"/>
                </a:lnTo>
                <a:lnTo>
                  <a:pt x="30230" y="125598"/>
                </a:lnTo>
                <a:lnTo>
                  <a:pt x="35808" y="127234"/>
                </a:lnTo>
                <a:lnTo>
                  <a:pt x="41462" y="130501"/>
                </a:lnTo>
                <a:lnTo>
                  <a:pt x="44304" y="132706"/>
                </a:lnTo>
                <a:lnTo>
                  <a:pt x="48103" y="134176"/>
                </a:lnTo>
                <a:lnTo>
                  <a:pt x="52540" y="135155"/>
                </a:lnTo>
                <a:lnTo>
                  <a:pt x="57404" y="135808"/>
                </a:lnTo>
                <a:lnTo>
                  <a:pt x="62551" y="137197"/>
                </a:lnTo>
                <a:lnTo>
                  <a:pt x="67888" y="139074"/>
                </a:lnTo>
                <a:lnTo>
                  <a:pt x="73350" y="141279"/>
                </a:lnTo>
                <a:lnTo>
                  <a:pt x="78898" y="142748"/>
                </a:lnTo>
                <a:lnTo>
                  <a:pt x="84501" y="143728"/>
                </a:lnTo>
                <a:lnTo>
                  <a:pt x="90140" y="144381"/>
                </a:lnTo>
                <a:lnTo>
                  <a:pt x="95806" y="144817"/>
                </a:lnTo>
                <a:lnTo>
                  <a:pt x="101488" y="145107"/>
                </a:lnTo>
                <a:lnTo>
                  <a:pt x="107180" y="145300"/>
                </a:lnTo>
                <a:lnTo>
                  <a:pt x="113833" y="146382"/>
                </a:lnTo>
                <a:lnTo>
                  <a:pt x="121125" y="148056"/>
                </a:lnTo>
                <a:lnTo>
                  <a:pt x="128845" y="150124"/>
                </a:lnTo>
                <a:lnTo>
                  <a:pt x="135896" y="152455"/>
                </a:lnTo>
                <a:lnTo>
                  <a:pt x="142502" y="154962"/>
                </a:lnTo>
                <a:lnTo>
                  <a:pt x="148811" y="157585"/>
                </a:lnTo>
                <a:lnTo>
                  <a:pt x="154922" y="160287"/>
                </a:lnTo>
                <a:lnTo>
                  <a:pt x="166792" y="165829"/>
                </a:lnTo>
                <a:lnTo>
                  <a:pt x="184184" y="174304"/>
                </a:lnTo>
                <a:lnTo>
                  <a:pt x="188981" y="177147"/>
                </a:lnTo>
                <a:lnTo>
                  <a:pt x="193132" y="179996"/>
                </a:lnTo>
                <a:lnTo>
                  <a:pt x="196852" y="182847"/>
                </a:lnTo>
                <a:lnTo>
                  <a:pt x="200284" y="186653"/>
                </a:lnTo>
                <a:lnTo>
                  <a:pt x="206638" y="195962"/>
                </a:lnTo>
                <a:lnTo>
                  <a:pt x="210097" y="203909"/>
                </a:lnTo>
                <a:lnTo>
                  <a:pt x="211633" y="211569"/>
                </a:lnTo>
                <a:lnTo>
                  <a:pt x="212317" y="221323"/>
                </a:lnTo>
                <a:lnTo>
                  <a:pt x="212621" y="232008"/>
                </a:lnTo>
                <a:lnTo>
                  <a:pt x="212702" y="237525"/>
                </a:lnTo>
                <a:lnTo>
                  <a:pt x="211803" y="242155"/>
                </a:lnTo>
                <a:lnTo>
                  <a:pt x="208265" y="249839"/>
                </a:lnTo>
                <a:lnTo>
                  <a:pt x="203517" y="256430"/>
                </a:lnTo>
                <a:lnTo>
                  <a:pt x="197280" y="263486"/>
                </a:lnTo>
                <a:lnTo>
                  <a:pt x="184010" y="277217"/>
                </a:lnTo>
                <a:lnTo>
                  <a:pt x="176862" y="284473"/>
                </a:lnTo>
                <a:lnTo>
                  <a:pt x="172670" y="287741"/>
                </a:lnTo>
                <a:lnTo>
                  <a:pt x="167970" y="290872"/>
                </a:lnTo>
                <a:lnTo>
                  <a:pt x="162932" y="293912"/>
                </a:lnTo>
                <a:lnTo>
                  <a:pt x="157669" y="296892"/>
                </a:lnTo>
                <a:lnTo>
                  <a:pt x="146740" y="302742"/>
                </a:lnTo>
                <a:lnTo>
                  <a:pt x="142111" y="305636"/>
                </a:lnTo>
                <a:lnTo>
                  <a:pt x="138073" y="308517"/>
                </a:lnTo>
                <a:lnTo>
                  <a:pt x="134428" y="311390"/>
                </a:lnTo>
                <a:lnTo>
                  <a:pt x="130093" y="313306"/>
                </a:lnTo>
                <a:lnTo>
                  <a:pt x="125298" y="314584"/>
                </a:lnTo>
                <a:lnTo>
                  <a:pt x="120197" y="315435"/>
                </a:lnTo>
                <a:lnTo>
                  <a:pt x="114890" y="316002"/>
                </a:lnTo>
                <a:lnTo>
                  <a:pt x="109448" y="316381"/>
                </a:lnTo>
                <a:lnTo>
                  <a:pt x="99274" y="316801"/>
                </a:lnTo>
                <a:lnTo>
                  <a:pt x="91576" y="316988"/>
                </a:lnTo>
                <a:lnTo>
                  <a:pt x="88191" y="316085"/>
                </a:lnTo>
                <a:lnTo>
                  <a:pt x="81889" y="312543"/>
                </a:lnTo>
                <a:lnTo>
                  <a:pt x="75912" y="307793"/>
                </a:lnTo>
                <a:lnTo>
                  <a:pt x="70081" y="302507"/>
                </a:lnTo>
                <a:lnTo>
                  <a:pt x="64315" y="296982"/>
                </a:lnTo>
                <a:lnTo>
                  <a:pt x="62396" y="294176"/>
                </a:lnTo>
                <a:lnTo>
                  <a:pt x="54514" y="275426"/>
                </a:lnTo>
                <a:lnTo>
                  <a:pt x="53957" y="271232"/>
                </a:lnTo>
                <a:lnTo>
                  <a:pt x="54538" y="267484"/>
                </a:lnTo>
                <a:lnTo>
                  <a:pt x="57724" y="259827"/>
                </a:lnTo>
                <a:lnTo>
                  <a:pt x="62315" y="250074"/>
                </a:lnTo>
                <a:lnTo>
                  <a:pt x="64873" y="243853"/>
                </a:lnTo>
                <a:lnTo>
                  <a:pt x="67531" y="236849"/>
                </a:lnTo>
                <a:lnTo>
                  <a:pt x="70255" y="229322"/>
                </a:lnTo>
                <a:lnTo>
                  <a:pt x="73023" y="222399"/>
                </a:lnTo>
                <a:lnTo>
                  <a:pt x="75822" y="215878"/>
                </a:lnTo>
                <a:lnTo>
                  <a:pt x="78640" y="209626"/>
                </a:lnTo>
                <a:lnTo>
                  <a:pt x="81471" y="202601"/>
                </a:lnTo>
                <a:lnTo>
                  <a:pt x="87157" y="187175"/>
                </a:lnTo>
                <a:lnTo>
                  <a:pt x="90959" y="180013"/>
                </a:lnTo>
                <a:lnTo>
                  <a:pt x="95399" y="173334"/>
                </a:lnTo>
                <a:lnTo>
                  <a:pt x="100264" y="166976"/>
                </a:lnTo>
                <a:lnTo>
                  <a:pt x="105412" y="159880"/>
                </a:lnTo>
                <a:lnTo>
                  <a:pt x="116213" y="144375"/>
                </a:lnTo>
                <a:lnTo>
                  <a:pt x="121759" y="137193"/>
                </a:lnTo>
                <a:lnTo>
                  <a:pt x="127362" y="130499"/>
                </a:lnTo>
                <a:lnTo>
                  <a:pt x="133003" y="124132"/>
                </a:lnTo>
                <a:lnTo>
                  <a:pt x="136763" y="117030"/>
                </a:lnTo>
                <a:lnTo>
                  <a:pt x="139270" y="109437"/>
                </a:lnTo>
                <a:lnTo>
                  <a:pt x="140941" y="101518"/>
                </a:lnTo>
                <a:lnTo>
                  <a:pt x="143008" y="94334"/>
                </a:lnTo>
                <a:lnTo>
                  <a:pt x="145338" y="87639"/>
                </a:lnTo>
                <a:lnTo>
                  <a:pt x="147844" y="81271"/>
                </a:lnTo>
                <a:lnTo>
                  <a:pt x="150467" y="75121"/>
                </a:lnTo>
                <a:lnTo>
                  <a:pt x="155922" y="63207"/>
                </a:lnTo>
                <a:lnTo>
                  <a:pt x="164348" y="45790"/>
                </a:lnTo>
                <a:lnTo>
                  <a:pt x="167489" y="36836"/>
                </a:lnTo>
                <a:lnTo>
                  <a:pt x="168885" y="29682"/>
                </a:lnTo>
                <a:lnTo>
                  <a:pt x="169505" y="23327"/>
                </a:lnTo>
                <a:lnTo>
                  <a:pt x="168718" y="20299"/>
                </a:lnTo>
                <a:lnTo>
                  <a:pt x="165303" y="14394"/>
                </a:lnTo>
                <a:lnTo>
                  <a:pt x="160611" y="8595"/>
                </a:lnTo>
                <a:lnTo>
                  <a:pt x="158026" y="5715"/>
                </a:lnTo>
                <a:lnTo>
                  <a:pt x="155350" y="3795"/>
                </a:lnTo>
                <a:lnTo>
                  <a:pt x="149837" y="1662"/>
                </a:lnTo>
                <a:lnTo>
                  <a:pt x="144212" y="714"/>
                </a:lnTo>
                <a:lnTo>
                  <a:pt x="137584" y="292"/>
                </a:lnTo>
                <a:lnTo>
                  <a:pt x="124095" y="55"/>
                </a:lnTo>
                <a:lnTo>
                  <a:pt x="116896" y="0"/>
                </a:lnTo>
                <a:lnTo>
                  <a:pt x="112690" y="937"/>
                </a:lnTo>
                <a:lnTo>
                  <a:pt x="107981" y="2515"/>
                </a:lnTo>
                <a:lnTo>
                  <a:pt x="102937" y="4519"/>
                </a:lnTo>
                <a:lnTo>
                  <a:pt x="98622" y="5855"/>
                </a:lnTo>
                <a:lnTo>
                  <a:pt x="94792" y="6746"/>
                </a:lnTo>
                <a:lnTo>
                  <a:pt x="91287" y="7340"/>
                </a:lnTo>
                <a:lnTo>
                  <a:pt x="84852" y="10540"/>
                </a:lnTo>
                <a:lnTo>
                  <a:pt x="78817" y="15137"/>
                </a:lnTo>
                <a:lnTo>
                  <a:pt x="75875" y="17696"/>
                </a:lnTo>
                <a:lnTo>
                  <a:pt x="67131" y="256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8"/>
          <p:cNvSpPr/>
          <p:nvPr/>
        </p:nvSpPr>
        <p:spPr>
          <a:xfrm>
            <a:off x="5823584" y="3360420"/>
            <a:ext cx="102871" cy="257176"/>
          </a:xfrm>
          <a:custGeom>
            <a:avLst/>
            <a:gdLst/>
            <a:ahLst/>
            <a:cxnLst/>
            <a:rect l="0" t="0" r="0" b="0"/>
            <a:pathLst>
              <a:path w="102871" h="257176">
                <a:moveTo>
                  <a:pt x="0" y="0"/>
                </a:moveTo>
                <a:lnTo>
                  <a:pt x="0" y="13019"/>
                </a:lnTo>
                <a:lnTo>
                  <a:pt x="953" y="15346"/>
                </a:lnTo>
                <a:lnTo>
                  <a:pt x="2541" y="17851"/>
                </a:lnTo>
                <a:lnTo>
                  <a:pt x="4552" y="20473"/>
                </a:lnTo>
                <a:lnTo>
                  <a:pt x="6844" y="24126"/>
                </a:lnTo>
                <a:lnTo>
                  <a:pt x="9325" y="28466"/>
                </a:lnTo>
                <a:lnTo>
                  <a:pt x="11932" y="33265"/>
                </a:lnTo>
                <a:lnTo>
                  <a:pt x="14829" y="41137"/>
                </a:lnTo>
                <a:lnTo>
                  <a:pt x="15601" y="44569"/>
                </a:lnTo>
                <a:lnTo>
                  <a:pt x="18973" y="48763"/>
                </a:lnTo>
                <a:lnTo>
                  <a:pt x="24079" y="53463"/>
                </a:lnTo>
                <a:lnTo>
                  <a:pt x="30340" y="58502"/>
                </a:lnTo>
                <a:lnTo>
                  <a:pt x="34515" y="62814"/>
                </a:lnTo>
                <a:lnTo>
                  <a:pt x="37297" y="66641"/>
                </a:lnTo>
                <a:lnTo>
                  <a:pt x="41342" y="74385"/>
                </a:lnTo>
                <a:lnTo>
                  <a:pt x="46315" y="84178"/>
                </a:lnTo>
                <a:lnTo>
                  <a:pt x="48021" y="89456"/>
                </a:lnTo>
                <a:lnTo>
                  <a:pt x="49159" y="94880"/>
                </a:lnTo>
                <a:lnTo>
                  <a:pt x="49918" y="100400"/>
                </a:lnTo>
                <a:lnTo>
                  <a:pt x="51376" y="105986"/>
                </a:lnTo>
                <a:lnTo>
                  <a:pt x="53301" y="111615"/>
                </a:lnTo>
                <a:lnTo>
                  <a:pt x="55536" y="117272"/>
                </a:lnTo>
                <a:lnTo>
                  <a:pt x="57979" y="122949"/>
                </a:lnTo>
                <a:lnTo>
                  <a:pt x="63234" y="134336"/>
                </a:lnTo>
                <a:lnTo>
                  <a:pt x="65016" y="140040"/>
                </a:lnTo>
                <a:lnTo>
                  <a:pt x="66204" y="145747"/>
                </a:lnTo>
                <a:lnTo>
                  <a:pt x="66997" y="151457"/>
                </a:lnTo>
                <a:lnTo>
                  <a:pt x="68477" y="157169"/>
                </a:lnTo>
                <a:lnTo>
                  <a:pt x="70417" y="162881"/>
                </a:lnTo>
                <a:lnTo>
                  <a:pt x="72662" y="168595"/>
                </a:lnTo>
                <a:lnTo>
                  <a:pt x="74159" y="174309"/>
                </a:lnTo>
                <a:lnTo>
                  <a:pt x="75157" y="180023"/>
                </a:lnTo>
                <a:lnTo>
                  <a:pt x="75822" y="185738"/>
                </a:lnTo>
                <a:lnTo>
                  <a:pt x="76266" y="190500"/>
                </a:lnTo>
                <a:lnTo>
                  <a:pt x="76759" y="198332"/>
                </a:lnTo>
                <a:lnTo>
                  <a:pt x="77842" y="202706"/>
                </a:lnTo>
                <a:lnTo>
                  <a:pt x="79518" y="207527"/>
                </a:lnTo>
                <a:lnTo>
                  <a:pt x="81587" y="212646"/>
                </a:lnTo>
                <a:lnTo>
                  <a:pt x="82967" y="217012"/>
                </a:lnTo>
                <a:lnTo>
                  <a:pt x="84499" y="224402"/>
                </a:lnTo>
                <a:lnTo>
                  <a:pt x="85861" y="227706"/>
                </a:lnTo>
                <a:lnTo>
                  <a:pt x="87721" y="230861"/>
                </a:lnTo>
                <a:lnTo>
                  <a:pt x="92999" y="238219"/>
                </a:lnTo>
                <a:lnTo>
                  <a:pt x="93721" y="241765"/>
                </a:lnTo>
                <a:lnTo>
                  <a:pt x="93914" y="244044"/>
                </a:lnTo>
                <a:lnTo>
                  <a:pt x="94994" y="246516"/>
                </a:lnTo>
                <a:lnTo>
                  <a:pt x="96667" y="249117"/>
                </a:lnTo>
                <a:lnTo>
                  <a:pt x="10287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49"/>
          <p:cNvSpPr/>
          <p:nvPr/>
        </p:nvSpPr>
        <p:spPr>
          <a:xfrm>
            <a:off x="5763577" y="3463290"/>
            <a:ext cx="274321" cy="25718"/>
          </a:xfrm>
          <a:custGeom>
            <a:avLst/>
            <a:gdLst/>
            <a:ahLst/>
            <a:cxnLst/>
            <a:rect l="0" t="0" r="0" b="0"/>
            <a:pathLst>
              <a:path w="274321" h="25718">
                <a:moveTo>
                  <a:pt x="0" y="25717"/>
                </a:moveTo>
                <a:lnTo>
                  <a:pt x="91454" y="25717"/>
                </a:lnTo>
                <a:lnTo>
                  <a:pt x="98117" y="24764"/>
                </a:lnTo>
                <a:lnTo>
                  <a:pt x="105417" y="23177"/>
                </a:lnTo>
                <a:lnTo>
                  <a:pt x="113141" y="21166"/>
                </a:lnTo>
                <a:lnTo>
                  <a:pt x="119242" y="19826"/>
                </a:lnTo>
                <a:lnTo>
                  <a:pt x="124262" y="18932"/>
                </a:lnTo>
                <a:lnTo>
                  <a:pt x="128561" y="18336"/>
                </a:lnTo>
                <a:lnTo>
                  <a:pt x="134285" y="16987"/>
                </a:lnTo>
                <a:lnTo>
                  <a:pt x="140959" y="15134"/>
                </a:lnTo>
                <a:lnTo>
                  <a:pt x="148265" y="12947"/>
                </a:lnTo>
                <a:lnTo>
                  <a:pt x="155041" y="11488"/>
                </a:lnTo>
                <a:lnTo>
                  <a:pt x="161463" y="10516"/>
                </a:lnTo>
                <a:lnTo>
                  <a:pt x="167650" y="9868"/>
                </a:lnTo>
                <a:lnTo>
                  <a:pt x="173679" y="9436"/>
                </a:lnTo>
                <a:lnTo>
                  <a:pt x="179604" y="9148"/>
                </a:lnTo>
                <a:lnTo>
                  <a:pt x="185458" y="8956"/>
                </a:lnTo>
                <a:lnTo>
                  <a:pt x="191266" y="7876"/>
                </a:lnTo>
                <a:lnTo>
                  <a:pt x="197044" y="6203"/>
                </a:lnTo>
                <a:lnTo>
                  <a:pt x="202800" y="4135"/>
                </a:lnTo>
                <a:lnTo>
                  <a:pt x="207590" y="2756"/>
                </a:lnTo>
                <a:lnTo>
                  <a:pt x="211736" y="1838"/>
                </a:lnTo>
                <a:lnTo>
                  <a:pt x="215452" y="1225"/>
                </a:lnTo>
                <a:lnTo>
                  <a:pt x="219835" y="817"/>
                </a:lnTo>
                <a:lnTo>
                  <a:pt x="224662" y="544"/>
                </a:lnTo>
                <a:lnTo>
                  <a:pt x="234152" y="242"/>
                </a:lnTo>
                <a:lnTo>
                  <a:pt x="248006" y="4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50"/>
          <p:cNvSpPr/>
          <p:nvPr/>
        </p:nvSpPr>
        <p:spPr>
          <a:xfrm>
            <a:off x="6106477" y="3318790"/>
            <a:ext cx="248603" cy="264515"/>
          </a:xfrm>
          <a:custGeom>
            <a:avLst/>
            <a:gdLst/>
            <a:ahLst/>
            <a:cxnLst/>
            <a:rect l="0" t="0" r="0" b="0"/>
            <a:pathLst>
              <a:path w="248603" h="264515">
                <a:moveTo>
                  <a:pt x="0" y="41630"/>
                </a:moveTo>
                <a:lnTo>
                  <a:pt x="0" y="37079"/>
                </a:lnTo>
                <a:lnTo>
                  <a:pt x="953" y="35738"/>
                </a:lnTo>
                <a:lnTo>
                  <a:pt x="2540" y="34844"/>
                </a:lnTo>
                <a:lnTo>
                  <a:pt x="7381" y="33410"/>
                </a:lnTo>
                <a:lnTo>
                  <a:pt x="12770" y="28611"/>
                </a:lnTo>
                <a:lnTo>
                  <a:pt x="16134" y="27235"/>
                </a:lnTo>
                <a:lnTo>
                  <a:pt x="20281" y="26318"/>
                </a:lnTo>
                <a:lnTo>
                  <a:pt x="24951" y="25707"/>
                </a:lnTo>
                <a:lnTo>
                  <a:pt x="32679" y="22488"/>
                </a:lnTo>
                <a:lnTo>
                  <a:pt x="39289" y="17882"/>
                </a:lnTo>
                <a:lnTo>
                  <a:pt x="45402" y="12660"/>
                </a:lnTo>
                <a:lnTo>
                  <a:pt x="49318" y="10887"/>
                </a:lnTo>
                <a:lnTo>
                  <a:pt x="53833" y="9704"/>
                </a:lnTo>
                <a:lnTo>
                  <a:pt x="58749" y="8916"/>
                </a:lnTo>
                <a:lnTo>
                  <a:pt x="64883" y="8391"/>
                </a:lnTo>
                <a:lnTo>
                  <a:pt x="71831" y="8040"/>
                </a:lnTo>
                <a:lnTo>
                  <a:pt x="79320" y="7807"/>
                </a:lnTo>
                <a:lnTo>
                  <a:pt x="85265" y="6699"/>
                </a:lnTo>
                <a:lnTo>
                  <a:pt x="90181" y="5007"/>
                </a:lnTo>
                <a:lnTo>
                  <a:pt x="94411" y="2927"/>
                </a:lnTo>
                <a:lnTo>
                  <a:pt x="100088" y="1541"/>
                </a:lnTo>
                <a:lnTo>
                  <a:pt x="106730" y="616"/>
                </a:lnTo>
                <a:lnTo>
                  <a:pt x="114016" y="0"/>
                </a:lnTo>
                <a:lnTo>
                  <a:pt x="119826" y="541"/>
                </a:lnTo>
                <a:lnTo>
                  <a:pt x="124651" y="1855"/>
                </a:lnTo>
                <a:lnTo>
                  <a:pt x="128821" y="3683"/>
                </a:lnTo>
                <a:lnTo>
                  <a:pt x="133506" y="4902"/>
                </a:lnTo>
                <a:lnTo>
                  <a:pt x="138534" y="5715"/>
                </a:lnTo>
                <a:lnTo>
                  <a:pt x="143791" y="6256"/>
                </a:lnTo>
                <a:lnTo>
                  <a:pt x="148248" y="7570"/>
                </a:lnTo>
                <a:lnTo>
                  <a:pt x="155741" y="11569"/>
                </a:lnTo>
                <a:lnTo>
                  <a:pt x="160024" y="13970"/>
                </a:lnTo>
                <a:lnTo>
                  <a:pt x="169865" y="19176"/>
                </a:lnTo>
                <a:lnTo>
                  <a:pt x="174203" y="21898"/>
                </a:lnTo>
                <a:lnTo>
                  <a:pt x="181563" y="27463"/>
                </a:lnTo>
                <a:lnTo>
                  <a:pt x="188010" y="35651"/>
                </a:lnTo>
                <a:lnTo>
                  <a:pt x="191063" y="40501"/>
                </a:lnTo>
                <a:lnTo>
                  <a:pt x="194454" y="48431"/>
                </a:lnTo>
                <a:lnTo>
                  <a:pt x="196914" y="56082"/>
                </a:lnTo>
                <a:lnTo>
                  <a:pt x="198904" y="60790"/>
                </a:lnTo>
                <a:lnTo>
                  <a:pt x="201183" y="65833"/>
                </a:lnTo>
                <a:lnTo>
                  <a:pt x="202702" y="71100"/>
                </a:lnTo>
                <a:lnTo>
                  <a:pt x="203714" y="76517"/>
                </a:lnTo>
                <a:lnTo>
                  <a:pt x="204390" y="82033"/>
                </a:lnTo>
                <a:lnTo>
                  <a:pt x="206745" y="88567"/>
                </a:lnTo>
                <a:lnTo>
                  <a:pt x="210220" y="95782"/>
                </a:lnTo>
                <a:lnTo>
                  <a:pt x="214442" y="103448"/>
                </a:lnTo>
                <a:lnTo>
                  <a:pt x="216303" y="110465"/>
                </a:lnTo>
                <a:lnTo>
                  <a:pt x="216592" y="117047"/>
                </a:lnTo>
                <a:lnTo>
                  <a:pt x="215832" y="123340"/>
                </a:lnTo>
                <a:lnTo>
                  <a:pt x="213421" y="130394"/>
                </a:lnTo>
                <a:lnTo>
                  <a:pt x="209908" y="137953"/>
                </a:lnTo>
                <a:lnTo>
                  <a:pt x="198403" y="159705"/>
                </a:lnTo>
                <a:lnTo>
                  <a:pt x="185981" y="184122"/>
                </a:lnTo>
                <a:lnTo>
                  <a:pt x="182090" y="189964"/>
                </a:lnTo>
                <a:lnTo>
                  <a:pt x="177591" y="195764"/>
                </a:lnTo>
                <a:lnTo>
                  <a:pt x="172687" y="201536"/>
                </a:lnTo>
                <a:lnTo>
                  <a:pt x="167512" y="207289"/>
                </a:lnTo>
                <a:lnTo>
                  <a:pt x="156682" y="218761"/>
                </a:lnTo>
                <a:lnTo>
                  <a:pt x="137849" y="238040"/>
                </a:lnTo>
                <a:lnTo>
                  <a:pt x="134762" y="241150"/>
                </a:lnTo>
                <a:lnTo>
                  <a:pt x="131751" y="243223"/>
                </a:lnTo>
                <a:lnTo>
                  <a:pt x="125866" y="245527"/>
                </a:lnTo>
                <a:lnTo>
                  <a:pt x="122011" y="247093"/>
                </a:lnTo>
                <a:lnTo>
                  <a:pt x="117536" y="249091"/>
                </a:lnTo>
                <a:lnTo>
                  <a:pt x="112647" y="251375"/>
                </a:lnTo>
                <a:lnTo>
                  <a:pt x="108435" y="252897"/>
                </a:lnTo>
                <a:lnTo>
                  <a:pt x="101216" y="254589"/>
                </a:lnTo>
                <a:lnTo>
                  <a:pt x="96347" y="255541"/>
                </a:lnTo>
                <a:lnTo>
                  <a:pt x="90129" y="253224"/>
                </a:lnTo>
                <a:lnTo>
                  <a:pt x="79716" y="248526"/>
                </a:lnTo>
                <a:lnTo>
                  <a:pt x="73361" y="243161"/>
                </a:lnTo>
                <a:lnTo>
                  <a:pt x="71767" y="240754"/>
                </a:lnTo>
                <a:lnTo>
                  <a:pt x="69997" y="235539"/>
                </a:lnTo>
                <a:lnTo>
                  <a:pt x="69210" y="230047"/>
                </a:lnTo>
                <a:lnTo>
                  <a:pt x="69000" y="227248"/>
                </a:lnTo>
                <a:lnTo>
                  <a:pt x="69812" y="224431"/>
                </a:lnTo>
                <a:lnTo>
                  <a:pt x="73255" y="218759"/>
                </a:lnTo>
                <a:lnTo>
                  <a:pt x="75421" y="210524"/>
                </a:lnTo>
                <a:lnTo>
                  <a:pt x="75998" y="205661"/>
                </a:lnTo>
                <a:lnTo>
                  <a:pt x="78288" y="201466"/>
                </a:lnTo>
                <a:lnTo>
                  <a:pt x="85912" y="194266"/>
                </a:lnTo>
                <a:lnTo>
                  <a:pt x="93111" y="187890"/>
                </a:lnTo>
                <a:lnTo>
                  <a:pt x="96364" y="184857"/>
                </a:lnTo>
                <a:lnTo>
                  <a:pt x="99485" y="182835"/>
                </a:lnTo>
                <a:lnTo>
                  <a:pt x="105493" y="180587"/>
                </a:lnTo>
                <a:lnTo>
                  <a:pt x="109381" y="179988"/>
                </a:lnTo>
                <a:lnTo>
                  <a:pt x="113878" y="179589"/>
                </a:lnTo>
                <a:lnTo>
                  <a:pt x="123003" y="179145"/>
                </a:lnTo>
                <a:lnTo>
                  <a:pt x="130233" y="178947"/>
                </a:lnTo>
                <a:lnTo>
                  <a:pt x="148113" y="178810"/>
                </a:lnTo>
                <a:lnTo>
                  <a:pt x="153035" y="178803"/>
                </a:lnTo>
                <a:lnTo>
                  <a:pt x="157268" y="179751"/>
                </a:lnTo>
                <a:lnTo>
                  <a:pt x="164512" y="183345"/>
                </a:lnTo>
                <a:lnTo>
                  <a:pt x="173447" y="188116"/>
                </a:lnTo>
                <a:lnTo>
                  <a:pt x="178496" y="190722"/>
                </a:lnTo>
                <a:lnTo>
                  <a:pt x="182815" y="193412"/>
                </a:lnTo>
                <a:lnTo>
                  <a:pt x="190154" y="198941"/>
                </a:lnTo>
                <a:lnTo>
                  <a:pt x="194396" y="201749"/>
                </a:lnTo>
                <a:lnTo>
                  <a:pt x="199130" y="204573"/>
                </a:lnTo>
                <a:lnTo>
                  <a:pt x="204191" y="207409"/>
                </a:lnTo>
                <a:lnTo>
                  <a:pt x="207565" y="210251"/>
                </a:lnTo>
                <a:lnTo>
                  <a:pt x="209814" y="213099"/>
                </a:lnTo>
                <a:lnTo>
                  <a:pt x="213266" y="219756"/>
                </a:lnTo>
                <a:lnTo>
                  <a:pt x="217975" y="229064"/>
                </a:lnTo>
                <a:lnTo>
                  <a:pt x="223243" y="237011"/>
                </a:lnTo>
                <a:lnTo>
                  <a:pt x="228759" y="243718"/>
                </a:lnTo>
                <a:lnTo>
                  <a:pt x="234386" y="249875"/>
                </a:lnTo>
                <a:lnTo>
                  <a:pt x="248602" y="2645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51"/>
          <p:cNvSpPr/>
          <p:nvPr/>
        </p:nvSpPr>
        <p:spPr>
          <a:xfrm>
            <a:off x="6415192" y="3420834"/>
            <a:ext cx="265609" cy="402384"/>
          </a:xfrm>
          <a:custGeom>
            <a:avLst/>
            <a:gdLst/>
            <a:ahLst/>
            <a:cxnLst/>
            <a:rect l="0" t="0" r="0" b="0"/>
            <a:pathLst>
              <a:path w="265609" h="402384">
                <a:moveTo>
                  <a:pt x="8467" y="16738"/>
                </a:moveTo>
                <a:lnTo>
                  <a:pt x="0" y="16738"/>
                </a:lnTo>
                <a:lnTo>
                  <a:pt x="7286" y="24119"/>
                </a:lnTo>
                <a:lnTo>
                  <a:pt x="12669" y="29508"/>
                </a:lnTo>
                <a:lnTo>
                  <a:pt x="14126" y="32872"/>
                </a:lnTo>
                <a:lnTo>
                  <a:pt x="15744" y="41689"/>
                </a:lnTo>
                <a:lnTo>
                  <a:pt x="19004" y="51957"/>
                </a:lnTo>
                <a:lnTo>
                  <a:pt x="23628" y="61918"/>
                </a:lnTo>
                <a:lnTo>
                  <a:pt x="28858" y="69521"/>
                </a:lnTo>
                <a:lnTo>
                  <a:pt x="30634" y="73834"/>
                </a:lnTo>
                <a:lnTo>
                  <a:pt x="32607" y="83707"/>
                </a:lnTo>
                <a:lnTo>
                  <a:pt x="36024" y="94444"/>
                </a:lnTo>
                <a:lnTo>
                  <a:pt x="40717" y="105567"/>
                </a:lnTo>
                <a:lnTo>
                  <a:pt x="45978" y="116860"/>
                </a:lnTo>
                <a:lnTo>
                  <a:pt x="48951" y="128229"/>
                </a:lnTo>
                <a:lnTo>
                  <a:pt x="49745" y="133928"/>
                </a:lnTo>
                <a:lnTo>
                  <a:pt x="53165" y="142800"/>
                </a:lnTo>
                <a:lnTo>
                  <a:pt x="55411" y="146499"/>
                </a:lnTo>
                <a:lnTo>
                  <a:pt x="62986" y="153150"/>
                </a:lnTo>
                <a:lnTo>
                  <a:pt x="67673" y="156257"/>
                </a:lnTo>
                <a:lnTo>
                  <a:pt x="75421" y="162249"/>
                </a:lnTo>
                <a:lnTo>
                  <a:pt x="78821" y="165180"/>
                </a:lnTo>
                <a:lnTo>
                  <a:pt x="82040" y="167134"/>
                </a:lnTo>
                <a:lnTo>
                  <a:pt x="88156" y="169306"/>
                </a:lnTo>
                <a:lnTo>
                  <a:pt x="94050" y="172811"/>
                </a:lnTo>
                <a:lnTo>
                  <a:pt x="96955" y="175079"/>
                </a:lnTo>
                <a:lnTo>
                  <a:pt x="100797" y="175639"/>
                </a:lnTo>
                <a:lnTo>
                  <a:pt x="105263" y="175060"/>
                </a:lnTo>
                <a:lnTo>
                  <a:pt x="110145" y="173721"/>
                </a:lnTo>
                <a:lnTo>
                  <a:pt x="118110" y="172233"/>
                </a:lnTo>
                <a:lnTo>
                  <a:pt x="121567" y="171837"/>
                </a:lnTo>
                <a:lnTo>
                  <a:pt x="124825" y="170620"/>
                </a:lnTo>
                <a:lnTo>
                  <a:pt x="130985" y="166728"/>
                </a:lnTo>
                <a:lnTo>
                  <a:pt x="136897" y="161822"/>
                </a:lnTo>
                <a:lnTo>
                  <a:pt x="142699" y="156468"/>
                </a:lnTo>
                <a:lnTo>
                  <a:pt x="148454" y="150913"/>
                </a:lnTo>
                <a:lnTo>
                  <a:pt x="154186" y="142729"/>
                </a:lnTo>
                <a:lnTo>
                  <a:pt x="159909" y="132742"/>
                </a:lnTo>
                <a:lnTo>
                  <a:pt x="165628" y="121953"/>
                </a:lnTo>
                <a:lnTo>
                  <a:pt x="174202" y="105168"/>
                </a:lnTo>
                <a:lnTo>
                  <a:pt x="177377" y="93823"/>
                </a:lnTo>
                <a:lnTo>
                  <a:pt x="178789" y="82431"/>
                </a:lnTo>
                <a:lnTo>
                  <a:pt x="179416" y="71017"/>
                </a:lnTo>
                <a:lnTo>
                  <a:pt x="179695" y="59595"/>
                </a:lnTo>
                <a:lnTo>
                  <a:pt x="179917" y="10256"/>
                </a:lnTo>
                <a:lnTo>
                  <a:pt x="174837" y="6555"/>
                </a:lnTo>
                <a:lnTo>
                  <a:pt x="163478" y="0"/>
                </a:lnTo>
                <a:lnTo>
                  <a:pt x="170706" y="2314"/>
                </a:lnTo>
                <a:lnTo>
                  <a:pt x="184978" y="7010"/>
                </a:lnTo>
                <a:lnTo>
                  <a:pt x="189469" y="10192"/>
                </a:lnTo>
                <a:lnTo>
                  <a:pt x="197353" y="17339"/>
                </a:lnTo>
                <a:lnTo>
                  <a:pt x="200114" y="19996"/>
                </a:lnTo>
                <a:lnTo>
                  <a:pt x="205721" y="28029"/>
                </a:lnTo>
                <a:lnTo>
                  <a:pt x="211388" y="37949"/>
                </a:lnTo>
                <a:lnTo>
                  <a:pt x="217082" y="48708"/>
                </a:lnTo>
                <a:lnTo>
                  <a:pt x="225642" y="65474"/>
                </a:lnTo>
                <a:lnTo>
                  <a:pt x="227546" y="72089"/>
                </a:lnTo>
                <a:lnTo>
                  <a:pt x="228815" y="79356"/>
                </a:lnTo>
                <a:lnTo>
                  <a:pt x="229661" y="87059"/>
                </a:lnTo>
                <a:lnTo>
                  <a:pt x="232130" y="95051"/>
                </a:lnTo>
                <a:lnTo>
                  <a:pt x="235681" y="103237"/>
                </a:lnTo>
                <a:lnTo>
                  <a:pt x="239952" y="111551"/>
                </a:lnTo>
                <a:lnTo>
                  <a:pt x="242801" y="118999"/>
                </a:lnTo>
                <a:lnTo>
                  <a:pt x="244700" y="125870"/>
                </a:lnTo>
                <a:lnTo>
                  <a:pt x="245966" y="132355"/>
                </a:lnTo>
                <a:lnTo>
                  <a:pt x="247762" y="139536"/>
                </a:lnTo>
                <a:lnTo>
                  <a:pt x="249912" y="147181"/>
                </a:lnTo>
                <a:lnTo>
                  <a:pt x="252298" y="155135"/>
                </a:lnTo>
                <a:lnTo>
                  <a:pt x="253889" y="163295"/>
                </a:lnTo>
                <a:lnTo>
                  <a:pt x="254949" y="171593"/>
                </a:lnTo>
                <a:lnTo>
                  <a:pt x="255656" y="179982"/>
                </a:lnTo>
                <a:lnTo>
                  <a:pt x="257080" y="188432"/>
                </a:lnTo>
                <a:lnTo>
                  <a:pt x="258982" y="196923"/>
                </a:lnTo>
                <a:lnTo>
                  <a:pt x="261202" y="205442"/>
                </a:lnTo>
                <a:lnTo>
                  <a:pt x="262682" y="213978"/>
                </a:lnTo>
                <a:lnTo>
                  <a:pt x="263669" y="222526"/>
                </a:lnTo>
                <a:lnTo>
                  <a:pt x="264327" y="231083"/>
                </a:lnTo>
                <a:lnTo>
                  <a:pt x="264766" y="239644"/>
                </a:lnTo>
                <a:lnTo>
                  <a:pt x="265252" y="256778"/>
                </a:lnTo>
                <a:lnTo>
                  <a:pt x="265591" y="290307"/>
                </a:lnTo>
                <a:lnTo>
                  <a:pt x="265608" y="296272"/>
                </a:lnTo>
                <a:lnTo>
                  <a:pt x="264667" y="303106"/>
                </a:lnTo>
                <a:lnTo>
                  <a:pt x="263087" y="310520"/>
                </a:lnTo>
                <a:lnTo>
                  <a:pt x="261081" y="318320"/>
                </a:lnTo>
                <a:lnTo>
                  <a:pt x="258853" y="329527"/>
                </a:lnTo>
                <a:lnTo>
                  <a:pt x="256910" y="338635"/>
                </a:lnTo>
                <a:lnTo>
                  <a:pt x="252872" y="349033"/>
                </a:lnTo>
                <a:lnTo>
                  <a:pt x="245243" y="361047"/>
                </a:lnTo>
                <a:lnTo>
                  <a:pt x="237208" y="367567"/>
                </a:lnTo>
                <a:lnTo>
                  <a:pt x="232399" y="370639"/>
                </a:lnTo>
                <a:lnTo>
                  <a:pt x="224515" y="376592"/>
                </a:lnTo>
                <a:lnTo>
                  <a:pt x="217836" y="382413"/>
                </a:lnTo>
                <a:lnTo>
                  <a:pt x="211693" y="388176"/>
                </a:lnTo>
                <a:lnTo>
                  <a:pt x="208721" y="390093"/>
                </a:lnTo>
                <a:lnTo>
                  <a:pt x="202880" y="392224"/>
                </a:lnTo>
                <a:lnTo>
                  <a:pt x="197108" y="395710"/>
                </a:lnTo>
                <a:lnTo>
                  <a:pt x="194235" y="397974"/>
                </a:lnTo>
                <a:lnTo>
                  <a:pt x="190415" y="399483"/>
                </a:lnTo>
                <a:lnTo>
                  <a:pt x="185963" y="400489"/>
                </a:lnTo>
                <a:lnTo>
                  <a:pt x="174232" y="402103"/>
                </a:lnTo>
                <a:lnTo>
                  <a:pt x="167650" y="402383"/>
                </a:lnTo>
                <a:lnTo>
                  <a:pt x="165072" y="401469"/>
                </a:lnTo>
                <a:lnTo>
                  <a:pt x="156892" y="396586"/>
                </a:lnTo>
                <a:lnTo>
                  <a:pt x="149388" y="394716"/>
                </a:lnTo>
                <a:lnTo>
                  <a:pt x="145789" y="394161"/>
                </a:lnTo>
                <a:lnTo>
                  <a:pt x="141572" y="394032"/>
                </a:lnTo>
                <a:lnTo>
                  <a:pt x="140066" y="393045"/>
                </a:lnTo>
                <a:lnTo>
                  <a:pt x="139062" y="391434"/>
                </a:lnTo>
                <a:lnTo>
                  <a:pt x="137055" y="3853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52"/>
          <p:cNvSpPr/>
          <p:nvPr/>
        </p:nvSpPr>
        <p:spPr>
          <a:xfrm>
            <a:off x="6766559" y="3497583"/>
            <a:ext cx="334329" cy="42860"/>
          </a:xfrm>
          <a:custGeom>
            <a:avLst/>
            <a:gdLst/>
            <a:ahLst/>
            <a:cxnLst/>
            <a:rect l="0" t="0" r="0" b="0"/>
            <a:pathLst>
              <a:path w="334329" h="42860">
                <a:moveTo>
                  <a:pt x="0" y="42859"/>
                </a:moveTo>
                <a:lnTo>
                  <a:pt x="0" y="38308"/>
                </a:lnTo>
                <a:lnTo>
                  <a:pt x="953" y="36967"/>
                </a:lnTo>
                <a:lnTo>
                  <a:pt x="2541" y="36074"/>
                </a:lnTo>
                <a:lnTo>
                  <a:pt x="7381" y="34640"/>
                </a:lnTo>
                <a:lnTo>
                  <a:pt x="9683" y="33570"/>
                </a:lnTo>
                <a:lnTo>
                  <a:pt x="17322" y="29840"/>
                </a:lnTo>
                <a:lnTo>
                  <a:pt x="21073" y="28465"/>
                </a:lnTo>
                <a:lnTo>
                  <a:pt x="24527" y="27548"/>
                </a:lnTo>
                <a:lnTo>
                  <a:pt x="27781" y="26937"/>
                </a:lnTo>
                <a:lnTo>
                  <a:pt x="31856" y="25577"/>
                </a:lnTo>
                <a:lnTo>
                  <a:pt x="36478" y="23717"/>
                </a:lnTo>
                <a:lnTo>
                  <a:pt x="41464" y="21525"/>
                </a:lnTo>
                <a:lnTo>
                  <a:pt x="47645" y="20064"/>
                </a:lnTo>
                <a:lnTo>
                  <a:pt x="54623" y="19090"/>
                </a:lnTo>
                <a:lnTo>
                  <a:pt x="62133" y="18441"/>
                </a:lnTo>
                <a:lnTo>
                  <a:pt x="69998" y="17055"/>
                </a:lnTo>
                <a:lnTo>
                  <a:pt x="78098" y="15179"/>
                </a:lnTo>
                <a:lnTo>
                  <a:pt x="86356" y="12975"/>
                </a:lnTo>
                <a:lnTo>
                  <a:pt x="94718" y="11507"/>
                </a:lnTo>
                <a:lnTo>
                  <a:pt x="103151" y="10528"/>
                </a:lnTo>
                <a:lnTo>
                  <a:pt x="111630" y="9875"/>
                </a:lnTo>
                <a:lnTo>
                  <a:pt x="120140" y="9439"/>
                </a:lnTo>
                <a:lnTo>
                  <a:pt x="137216" y="8956"/>
                </a:lnTo>
                <a:lnTo>
                  <a:pt x="145770" y="7875"/>
                </a:lnTo>
                <a:lnTo>
                  <a:pt x="154330" y="6201"/>
                </a:lnTo>
                <a:lnTo>
                  <a:pt x="162894" y="4133"/>
                </a:lnTo>
                <a:lnTo>
                  <a:pt x="171461" y="2754"/>
                </a:lnTo>
                <a:lnTo>
                  <a:pt x="180030" y="1835"/>
                </a:lnTo>
                <a:lnTo>
                  <a:pt x="188600" y="1222"/>
                </a:lnTo>
                <a:lnTo>
                  <a:pt x="196219" y="813"/>
                </a:lnTo>
                <a:lnTo>
                  <a:pt x="209764" y="360"/>
                </a:lnTo>
                <a:lnTo>
                  <a:pt x="246593" y="44"/>
                </a:lnTo>
                <a:lnTo>
                  <a:pt x="283940" y="0"/>
                </a:lnTo>
                <a:lnTo>
                  <a:pt x="288353" y="951"/>
                </a:lnTo>
                <a:lnTo>
                  <a:pt x="293201" y="2538"/>
                </a:lnTo>
                <a:lnTo>
                  <a:pt x="298337" y="4548"/>
                </a:lnTo>
                <a:lnTo>
                  <a:pt x="302714" y="5889"/>
                </a:lnTo>
                <a:lnTo>
                  <a:pt x="306585" y="6782"/>
                </a:lnTo>
                <a:lnTo>
                  <a:pt x="316583" y="8040"/>
                </a:lnTo>
                <a:lnTo>
                  <a:pt x="325577" y="8412"/>
                </a:lnTo>
                <a:lnTo>
                  <a:pt x="334328" y="85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53"/>
          <p:cNvSpPr/>
          <p:nvPr/>
        </p:nvSpPr>
        <p:spPr>
          <a:xfrm>
            <a:off x="6916418" y="3411854"/>
            <a:ext cx="90173" cy="265749"/>
          </a:xfrm>
          <a:custGeom>
            <a:avLst/>
            <a:gdLst/>
            <a:ahLst/>
            <a:cxnLst/>
            <a:rect l="0" t="0" r="0" b="0"/>
            <a:pathLst>
              <a:path w="90173" h="265749">
                <a:moveTo>
                  <a:pt x="13019" y="0"/>
                </a:moveTo>
                <a:lnTo>
                  <a:pt x="4800" y="0"/>
                </a:lnTo>
                <a:lnTo>
                  <a:pt x="2064" y="2541"/>
                </a:lnTo>
                <a:lnTo>
                  <a:pt x="0" y="4552"/>
                </a:lnTo>
                <a:lnTo>
                  <a:pt x="1482" y="6845"/>
                </a:lnTo>
                <a:lnTo>
                  <a:pt x="5328" y="9326"/>
                </a:lnTo>
                <a:lnTo>
                  <a:pt x="10749" y="11932"/>
                </a:lnTo>
                <a:lnTo>
                  <a:pt x="14364" y="14622"/>
                </a:lnTo>
                <a:lnTo>
                  <a:pt x="16773" y="17369"/>
                </a:lnTo>
                <a:lnTo>
                  <a:pt x="18379" y="20152"/>
                </a:lnTo>
                <a:lnTo>
                  <a:pt x="20164" y="28324"/>
                </a:lnTo>
                <a:lnTo>
                  <a:pt x="20639" y="33170"/>
                </a:lnTo>
                <a:lnTo>
                  <a:pt x="21910" y="38306"/>
                </a:lnTo>
                <a:lnTo>
                  <a:pt x="23708" y="43635"/>
                </a:lnTo>
                <a:lnTo>
                  <a:pt x="25861" y="49093"/>
                </a:lnTo>
                <a:lnTo>
                  <a:pt x="27295" y="54636"/>
                </a:lnTo>
                <a:lnTo>
                  <a:pt x="28251" y="60237"/>
                </a:lnTo>
                <a:lnTo>
                  <a:pt x="28889" y="65876"/>
                </a:lnTo>
                <a:lnTo>
                  <a:pt x="29314" y="72492"/>
                </a:lnTo>
                <a:lnTo>
                  <a:pt x="29597" y="79761"/>
                </a:lnTo>
                <a:lnTo>
                  <a:pt x="29786" y="87464"/>
                </a:lnTo>
                <a:lnTo>
                  <a:pt x="30864" y="95457"/>
                </a:lnTo>
                <a:lnTo>
                  <a:pt x="32536" y="103643"/>
                </a:lnTo>
                <a:lnTo>
                  <a:pt x="34603" y="111958"/>
                </a:lnTo>
                <a:lnTo>
                  <a:pt x="36934" y="119407"/>
                </a:lnTo>
                <a:lnTo>
                  <a:pt x="39439" y="126277"/>
                </a:lnTo>
                <a:lnTo>
                  <a:pt x="42063" y="132762"/>
                </a:lnTo>
                <a:lnTo>
                  <a:pt x="43812" y="139943"/>
                </a:lnTo>
                <a:lnTo>
                  <a:pt x="44978" y="147588"/>
                </a:lnTo>
                <a:lnTo>
                  <a:pt x="45754" y="155542"/>
                </a:lnTo>
                <a:lnTo>
                  <a:pt x="46273" y="163703"/>
                </a:lnTo>
                <a:lnTo>
                  <a:pt x="46618" y="172000"/>
                </a:lnTo>
                <a:lnTo>
                  <a:pt x="46849" y="180389"/>
                </a:lnTo>
                <a:lnTo>
                  <a:pt x="47954" y="187887"/>
                </a:lnTo>
                <a:lnTo>
                  <a:pt x="49644" y="194791"/>
                </a:lnTo>
                <a:lnTo>
                  <a:pt x="51724" y="201298"/>
                </a:lnTo>
                <a:lnTo>
                  <a:pt x="53110" y="207542"/>
                </a:lnTo>
                <a:lnTo>
                  <a:pt x="54034" y="213609"/>
                </a:lnTo>
                <a:lnTo>
                  <a:pt x="54649" y="219558"/>
                </a:lnTo>
                <a:lnTo>
                  <a:pt x="56012" y="224477"/>
                </a:lnTo>
                <a:lnTo>
                  <a:pt x="57874" y="228709"/>
                </a:lnTo>
                <a:lnTo>
                  <a:pt x="60067" y="232483"/>
                </a:lnTo>
                <a:lnTo>
                  <a:pt x="62504" y="239216"/>
                </a:lnTo>
                <a:lnTo>
                  <a:pt x="63155" y="242345"/>
                </a:lnTo>
                <a:lnTo>
                  <a:pt x="64540" y="245384"/>
                </a:lnTo>
                <a:lnTo>
                  <a:pt x="66417" y="248362"/>
                </a:lnTo>
                <a:lnTo>
                  <a:pt x="68620" y="251300"/>
                </a:lnTo>
                <a:lnTo>
                  <a:pt x="71041" y="254211"/>
                </a:lnTo>
                <a:lnTo>
                  <a:pt x="73608" y="257104"/>
                </a:lnTo>
                <a:lnTo>
                  <a:pt x="76272" y="259986"/>
                </a:lnTo>
                <a:lnTo>
                  <a:pt x="79000" y="261906"/>
                </a:lnTo>
                <a:lnTo>
                  <a:pt x="81771" y="263187"/>
                </a:lnTo>
                <a:lnTo>
                  <a:pt x="90172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54"/>
          <p:cNvSpPr/>
          <p:nvPr/>
        </p:nvSpPr>
        <p:spPr>
          <a:xfrm>
            <a:off x="7160894" y="3429013"/>
            <a:ext cx="229880" cy="351342"/>
          </a:xfrm>
          <a:custGeom>
            <a:avLst/>
            <a:gdLst/>
            <a:ahLst/>
            <a:cxnLst/>
            <a:rect l="0" t="0" r="0" b="0"/>
            <a:pathLst>
              <a:path w="229880" h="351342">
                <a:moveTo>
                  <a:pt x="0" y="34277"/>
                </a:moveTo>
                <a:lnTo>
                  <a:pt x="4552" y="34277"/>
                </a:lnTo>
                <a:lnTo>
                  <a:pt x="5892" y="35229"/>
                </a:lnTo>
                <a:lnTo>
                  <a:pt x="6786" y="36816"/>
                </a:lnTo>
                <a:lnTo>
                  <a:pt x="7382" y="38828"/>
                </a:lnTo>
                <a:lnTo>
                  <a:pt x="10584" y="43602"/>
                </a:lnTo>
                <a:lnTo>
                  <a:pt x="12772" y="46208"/>
                </a:lnTo>
                <a:lnTo>
                  <a:pt x="14230" y="49851"/>
                </a:lnTo>
                <a:lnTo>
                  <a:pt x="15850" y="58979"/>
                </a:lnTo>
                <a:lnTo>
                  <a:pt x="19110" y="66846"/>
                </a:lnTo>
                <a:lnTo>
                  <a:pt x="23734" y="74469"/>
                </a:lnTo>
                <a:lnTo>
                  <a:pt x="28964" y="84208"/>
                </a:lnTo>
                <a:lnTo>
                  <a:pt x="31923" y="94885"/>
                </a:lnTo>
                <a:lnTo>
                  <a:pt x="32712" y="100400"/>
                </a:lnTo>
                <a:lnTo>
                  <a:pt x="34191" y="105982"/>
                </a:lnTo>
                <a:lnTo>
                  <a:pt x="36129" y="111608"/>
                </a:lnTo>
                <a:lnTo>
                  <a:pt x="40823" y="121986"/>
                </a:lnTo>
                <a:lnTo>
                  <a:pt x="46084" y="129774"/>
                </a:lnTo>
                <a:lnTo>
                  <a:pt x="51597" y="136410"/>
                </a:lnTo>
                <a:lnTo>
                  <a:pt x="57222" y="142534"/>
                </a:lnTo>
                <a:lnTo>
                  <a:pt x="65745" y="151337"/>
                </a:lnTo>
                <a:lnTo>
                  <a:pt x="71447" y="157106"/>
                </a:lnTo>
                <a:lnTo>
                  <a:pt x="75255" y="159025"/>
                </a:lnTo>
                <a:lnTo>
                  <a:pt x="79698" y="160305"/>
                </a:lnTo>
                <a:lnTo>
                  <a:pt x="84564" y="161158"/>
                </a:lnTo>
                <a:lnTo>
                  <a:pt x="89713" y="161727"/>
                </a:lnTo>
                <a:lnTo>
                  <a:pt x="95052" y="162106"/>
                </a:lnTo>
                <a:lnTo>
                  <a:pt x="100516" y="162359"/>
                </a:lnTo>
                <a:lnTo>
                  <a:pt x="105110" y="161575"/>
                </a:lnTo>
                <a:lnTo>
                  <a:pt x="109126" y="160099"/>
                </a:lnTo>
                <a:lnTo>
                  <a:pt x="117081" y="155920"/>
                </a:lnTo>
                <a:lnTo>
                  <a:pt x="126967" y="150888"/>
                </a:lnTo>
                <a:lnTo>
                  <a:pt x="131317" y="148212"/>
                </a:lnTo>
                <a:lnTo>
                  <a:pt x="135170" y="145476"/>
                </a:lnTo>
                <a:lnTo>
                  <a:pt x="138691" y="142700"/>
                </a:lnTo>
                <a:lnTo>
                  <a:pt x="145143" y="134534"/>
                </a:lnTo>
                <a:lnTo>
                  <a:pt x="151186" y="125508"/>
                </a:lnTo>
                <a:lnTo>
                  <a:pt x="157046" y="118322"/>
                </a:lnTo>
                <a:lnTo>
                  <a:pt x="162826" y="109412"/>
                </a:lnTo>
                <a:lnTo>
                  <a:pt x="165701" y="104370"/>
                </a:lnTo>
                <a:lnTo>
                  <a:pt x="168895" y="93687"/>
                </a:lnTo>
                <a:lnTo>
                  <a:pt x="169747" y="88171"/>
                </a:lnTo>
                <a:lnTo>
                  <a:pt x="171267" y="82589"/>
                </a:lnTo>
                <a:lnTo>
                  <a:pt x="173234" y="76962"/>
                </a:lnTo>
                <a:lnTo>
                  <a:pt x="175496" y="71306"/>
                </a:lnTo>
                <a:lnTo>
                  <a:pt x="177006" y="65631"/>
                </a:lnTo>
                <a:lnTo>
                  <a:pt x="178011" y="59942"/>
                </a:lnTo>
                <a:lnTo>
                  <a:pt x="179129" y="49493"/>
                </a:lnTo>
                <a:lnTo>
                  <a:pt x="179626" y="41675"/>
                </a:lnTo>
                <a:lnTo>
                  <a:pt x="182387" y="32485"/>
                </a:lnTo>
                <a:lnTo>
                  <a:pt x="185836" y="23003"/>
                </a:lnTo>
                <a:lnTo>
                  <a:pt x="187778" y="12309"/>
                </a:lnTo>
                <a:lnTo>
                  <a:pt x="188232" y="6099"/>
                </a:lnTo>
                <a:lnTo>
                  <a:pt x="187401" y="4061"/>
                </a:lnTo>
                <a:lnTo>
                  <a:pt x="185894" y="2703"/>
                </a:lnTo>
                <a:lnTo>
                  <a:pt x="180054" y="0"/>
                </a:lnTo>
                <a:lnTo>
                  <a:pt x="180033" y="4542"/>
                </a:lnTo>
                <a:lnTo>
                  <a:pt x="182567" y="11854"/>
                </a:lnTo>
                <a:lnTo>
                  <a:pt x="185916" y="20501"/>
                </a:lnTo>
                <a:lnTo>
                  <a:pt x="187405" y="27519"/>
                </a:lnTo>
                <a:lnTo>
                  <a:pt x="190606" y="36353"/>
                </a:lnTo>
                <a:lnTo>
                  <a:pt x="194252" y="46630"/>
                </a:lnTo>
                <a:lnTo>
                  <a:pt x="195872" y="57547"/>
                </a:lnTo>
                <a:lnTo>
                  <a:pt x="197256" y="64078"/>
                </a:lnTo>
                <a:lnTo>
                  <a:pt x="199132" y="71289"/>
                </a:lnTo>
                <a:lnTo>
                  <a:pt x="201334" y="78954"/>
                </a:lnTo>
                <a:lnTo>
                  <a:pt x="202803" y="85969"/>
                </a:lnTo>
                <a:lnTo>
                  <a:pt x="203782" y="92551"/>
                </a:lnTo>
                <a:lnTo>
                  <a:pt x="204435" y="98843"/>
                </a:lnTo>
                <a:lnTo>
                  <a:pt x="205823" y="105896"/>
                </a:lnTo>
                <a:lnTo>
                  <a:pt x="207701" y="113456"/>
                </a:lnTo>
                <a:lnTo>
                  <a:pt x="209905" y="121352"/>
                </a:lnTo>
                <a:lnTo>
                  <a:pt x="211374" y="129475"/>
                </a:lnTo>
                <a:lnTo>
                  <a:pt x="212354" y="137747"/>
                </a:lnTo>
                <a:lnTo>
                  <a:pt x="213007" y="146119"/>
                </a:lnTo>
                <a:lnTo>
                  <a:pt x="214395" y="153606"/>
                </a:lnTo>
                <a:lnTo>
                  <a:pt x="216272" y="160502"/>
                </a:lnTo>
                <a:lnTo>
                  <a:pt x="226130" y="189808"/>
                </a:lnTo>
                <a:lnTo>
                  <a:pt x="227906" y="197019"/>
                </a:lnTo>
                <a:lnTo>
                  <a:pt x="229090" y="203732"/>
                </a:lnTo>
                <a:lnTo>
                  <a:pt x="229879" y="210112"/>
                </a:lnTo>
                <a:lnTo>
                  <a:pt x="229453" y="216270"/>
                </a:lnTo>
                <a:lnTo>
                  <a:pt x="228216" y="222281"/>
                </a:lnTo>
                <a:lnTo>
                  <a:pt x="226439" y="228192"/>
                </a:lnTo>
                <a:lnTo>
                  <a:pt x="225255" y="234991"/>
                </a:lnTo>
                <a:lnTo>
                  <a:pt x="224465" y="242381"/>
                </a:lnTo>
                <a:lnTo>
                  <a:pt x="223938" y="250166"/>
                </a:lnTo>
                <a:lnTo>
                  <a:pt x="222635" y="257260"/>
                </a:lnTo>
                <a:lnTo>
                  <a:pt x="220814" y="263895"/>
                </a:lnTo>
                <a:lnTo>
                  <a:pt x="218647" y="270223"/>
                </a:lnTo>
                <a:lnTo>
                  <a:pt x="217202" y="276347"/>
                </a:lnTo>
                <a:lnTo>
                  <a:pt x="216240" y="282334"/>
                </a:lnTo>
                <a:lnTo>
                  <a:pt x="215598" y="288231"/>
                </a:lnTo>
                <a:lnTo>
                  <a:pt x="212344" y="297323"/>
                </a:lnTo>
                <a:lnTo>
                  <a:pt x="207723" y="305491"/>
                </a:lnTo>
                <a:lnTo>
                  <a:pt x="202495" y="315472"/>
                </a:lnTo>
                <a:lnTo>
                  <a:pt x="199535" y="323717"/>
                </a:lnTo>
                <a:lnTo>
                  <a:pt x="198746" y="327249"/>
                </a:lnTo>
                <a:lnTo>
                  <a:pt x="195329" y="333714"/>
                </a:lnTo>
                <a:lnTo>
                  <a:pt x="193085" y="336772"/>
                </a:lnTo>
                <a:lnTo>
                  <a:pt x="190636" y="338810"/>
                </a:lnTo>
                <a:lnTo>
                  <a:pt x="188051" y="340169"/>
                </a:lnTo>
                <a:lnTo>
                  <a:pt x="185375" y="341075"/>
                </a:lnTo>
                <a:lnTo>
                  <a:pt x="179862" y="344621"/>
                </a:lnTo>
                <a:lnTo>
                  <a:pt x="177058" y="346901"/>
                </a:lnTo>
                <a:lnTo>
                  <a:pt x="174236" y="348420"/>
                </a:lnTo>
                <a:lnTo>
                  <a:pt x="168561" y="350109"/>
                </a:lnTo>
                <a:lnTo>
                  <a:pt x="162864" y="350859"/>
                </a:lnTo>
                <a:lnTo>
                  <a:pt x="155996" y="351341"/>
                </a:lnTo>
                <a:lnTo>
                  <a:pt x="152517" y="348866"/>
                </a:lnTo>
                <a:lnTo>
                  <a:pt x="150256" y="346873"/>
                </a:lnTo>
                <a:lnTo>
                  <a:pt x="147796" y="345544"/>
                </a:lnTo>
                <a:lnTo>
                  <a:pt x="145203" y="344658"/>
                </a:lnTo>
                <a:lnTo>
                  <a:pt x="137161" y="3428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55"/>
          <p:cNvSpPr/>
          <p:nvPr/>
        </p:nvSpPr>
        <p:spPr>
          <a:xfrm>
            <a:off x="7563802" y="3420427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0" y="29739"/>
                </a:lnTo>
                <a:lnTo>
                  <a:pt x="953" y="28398"/>
                </a:lnTo>
                <a:lnTo>
                  <a:pt x="2540" y="27505"/>
                </a:lnTo>
                <a:lnTo>
                  <a:pt x="6845" y="26512"/>
                </a:lnTo>
                <a:lnTo>
                  <a:pt x="11932" y="26071"/>
                </a:lnTo>
                <a:lnTo>
                  <a:pt x="14622" y="25001"/>
                </a:lnTo>
                <a:lnTo>
                  <a:pt x="17368" y="23334"/>
                </a:lnTo>
                <a:lnTo>
                  <a:pt x="20152" y="21271"/>
                </a:lnTo>
                <a:lnTo>
                  <a:pt x="24865" y="19896"/>
                </a:lnTo>
                <a:lnTo>
                  <a:pt x="30864" y="18979"/>
                </a:lnTo>
                <a:lnTo>
                  <a:pt x="37721" y="18368"/>
                </a:lnTo>
                <a:lnTo>
                  <a:pt x="43245" y="17008"/>
                </a:lnTo>
                <a:lnTo>
                  <a:pt x="47880" y="15148"/>
                </a:lnTo>
                <a:lnTo>
                  <a:pt x="51923" y="12956"/>
                </a:lnTo>
                <a:lnTo>
                  <a:pt x="56522" y="11495"/>
                </a:lnTo>
                <a:lnTo>
                  <a:pt x="61495" y="10521"/>
                </a:lnTo>
                <a:lnTo>
                  <a:pt x="66714" y="9872"/>
                </a:lnTo>
                <a:lnTo>
                  <a:pt x="72098" y="9438"/>
                </a:lnTo>
                <a:lnTo>
                  <a:pt x="77593" y="9150"/>
                </a:lnTo>
                <a:lnTo>
                  <a:pt x="88778" y="8829"/>
                </a:lnTo>
                <a:lnTo>
                  <a:pt x="128599" y="8588"/>
                </a:lnTo>
                <a:lnTo>
                  <a:pt x="134311" y="8583"/>
                </a:lnTo>
                <a:lnTo>
                  <a:pt x="138118" y="7627"/>
                </a:lnTo>
                <a:lnTo>
                  <a:pt x="140656" y="6037"/>
                </a:lnTo>
                <a:lnTo>
                  <a:pt x="142349" y="4025"/>
                </a:lnTo>
                <a:lnTo>
                  <a:pt x="146334" y="2683"/>
                </a:lnTo>
                <a:lnTo>
                  <a:pt x="151848" y="1789"/>
                </a:lnTo>
                <a:lnTo>
                  <a:pt x="158383" y="1192"/>
                </a:lnTo>
                <a:lnTo>
                  <a:pt x="163691" y="795"/>
                </a:lnTo>
                <a:lnTo>
                  <a:pt x="168182" y="530"/>
                </a:lnTo>
                <a:lnTo>
                  <a:pt x="172129" y="354"/>
                </a:lnTo>
                <a:lnTo>
                  <a:pt x="181594" y="15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56"/>
          <p:cNvSpPr/>
          <p:nvPr/>
        </p:nvSpPr>
        <p:spPr>
          <a:xfrm>
            <a:off x="7615237" y="3489007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34290"/>
                </a:moveTo>
                <a:lnTo>
                  <a:pt x="40551" y="34290"/>
                </a:lnTo>
                <a:lnTo>
                  <a:pt x="46084" y="33338"/>
                </a:lnTo>
                <a:lnTo>
                  <a:pt x="51677" y="31750"/>
                </a:lnTo>
                <a:lnTo>
                  <a:pt x="57312" y="29739"/>
                </a:lnTo>
                <a:lnTo>
                  <a:pt x="63926" y="28399"/>
                </a:lnTo>
                <a:lnTo>
                  <a:pt x="71192" y="27505"/>
                </a:lnTo>
                <a:lnTo>
                  <a:pt x="78894" y="26909"/>
                </a:lnTo>
                <a:lnTo>
                  <a:pt x="85934" y="25559"/>
                </a:lnTo>
                <a:lnTo>
                  <a:pt x="92532" y="23707"/>
                </a:lnTo>
                <a:lnTo>
                  <a:pt x="98835" y="21520"/>
                </a:lnTo>
                <a:lnTo>
                  <a:pt x="104942" y="20062"/>
                </a:lnTo>
                <a:lnTo>
                  <a:pt x="110920" y="19089"/>
                </a:lnTo>
                <a:lnTo>
                  <a:pt x="116808" y="18441"/>
                </a:lnTo>
                <a:lnTo>
                  <a:pt x="123592" y="17057"/>
                </a:lnTo>
                <a:lnTo>
                  <a:pt x="130973" y="15181"/>
                </a:lnTo>
                <a:lnTo>
                  <a:pt x="138750" y="12978"/>
                </a:lnTo>
                <a:lnTo>
                  <a:pt x="145840" y="11510"/>
                </a:lnTo>
                <a:lnTo>
                  <a:pt x="152471" y="10531"/>
                </a:lnTo>
                <a:lnTo>
                  <a:pt x="158798" y="9878"/>
                </a:lnTo>
                <a:lnTo>
                  <a:pt x="164920" y="9443"/>
                </a:lnTo>
                <a:lnTo>
                  <a:pt x="170907" y="9153"/>
                </a:lnTo>
                <a:lnTo>
                  <a:pt x="182638" y="8831"/>
                </a:lnTo>
                <a:lnTo>
                  <a:pt x="194203" y="8687"/>
                </a:lnTo>
                <a:lnTo>
                  <a:pt x="199001" y="7697"/>
                </a:lnTo>
                <a:lnTo>
                  <a:pt x="203153" y="6083"/>
                </a:lnTo>
                <a:lnTo>
                  <a:pt x="206873" y="4056"/>
                </a:lnTo>
                <a:lnTo>
                  <a:pt x="210305" y="2704"/>
                </a:lnTo>
                <a:lnTo>
                  <a:pt x="213546" y="1803"/>
                </a:lnTo>
                <a:lnTo>
                  <a:pt x="219687" y="801"/>
                </a:lnTo>
                <a:lnTo>
                  <a:pt x="222658" y="534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57"/>
          <p:cNvSpPr/>
          <p:nvPr/>
        </p:nvSpPr>
        <p:spPr>
          <a:xfrm>
            <a:off x="7940992" y="3317601"/>
            <a:ext cx="231193" cy="248549"/>
          </a:xfrm>
          <a:custGeom>
            <a:avLst/>
            <a:gdLst/>
            <a:ahLst/>
            <a:cxnLst/>
            <a:rect l="0" t="0" r="0" b="0"/>
            <a:pathLst>
              <a:path w="231193" h="248549">
                <a:moveTo>
                  <a:pt x="0" y="51391"/>
                </a:moveTo>
                <a:lnTo>
                  <a:pt x="0" y="46840"/>
                </a:lnTo>
                <a:lnTo>
                  <a:pt x="1906" y="44547"/>
                </a:lnTo>
                <a:lnTo>
                  <a:pt x="9102" y="39459"/>
                </a:lnTo>
                <a:lnTo>
                  <a:pt x="14762" y="35791"/>
                </a:lnTo>
                <a:lnTo>
                  <a:pt x="18415" y="34323"/>
                </a:lnTo>
                <a:lnTo>
                  <a:pt x="30091" y="30153"/>
                </a:lnTo>
                <a:lnTo>
                  <a:pt x="77537" y="14135"/>
                </a:lnTo>
                <a:lnTo>
                  <a:pt x="85028" y="11314"/>
                </a:lnTo>
                <a:lnTo>
                  <a:pt x="91928" y="8480"/>
                </a:lnTo>
                <a:lnTo>
                  <a:pt x="98433" y="5639"/>
                </a:lnTo>
                <a:lnTo>
                  <a:pt x="105627" y="3745"/>
                </a:lnTo>
                <a:lnTo>
                  <a:pt x="113281" y="2482"/>
                </a:lnTo>
                <a:lnTo>
                  <a:pt x="121240" y="1640"/>
                </a:lnTo>
                <a:lnTo>
                  <a:pt x="128451" y="1078"/>
                </a:lnTo>
                <a:lnTo>
                  <a:pt x="135164" y="704"/>
                </a:lnTo>
                <a:lnTo>
                  <a:pt x="147703" y="289"/>
                </a:lnTo>
                <a:lnTo>
                  <a:pt x="172498" y="0"/>
                </a:lnTo>
                <a:lnTo>
                  <a:pt x="175958" y="938"/>
                </a:lnTo>
                <a:lnTo>
                  <a:pt x="182343" y="4520"/>
                </a:lnTo>
                <a:lnTo>
                  <a:pt x="188356" y="6747"/>
                </a:lnTo>
                <a:lnTo>
                  <a:pt x="191294" y="7341"/>
                </a:lnTo>
                <a:lnTo>
                  <a:pt x="193252" y="8689"/>
                </a:lnTo>
                <a:lnTo>
                  <a:pt x="194557" y="10541"/>
                </a:lnTo>
                <a:lnTo>
                  <a:pt x="195427" y="12727"/>
                </a:lnTo>
                <a:lnTo>
                  <a:pt x="195055" y="15138"/>
                </a:lnTo>
                <a:lnTo>
                  <a:pt x="192102" y="20356"/>
                </a:lnTo>
                <a:lnTo>
                  <a:pt x="187614" y="25850"/>
                </a:lnTo>
                <a:lnTo>
                  <a:pt x="182444" y="32420"/>
                </a:lnTo>
                <a:lnTo>
                  <a:pt x="179732" y="36838"/>
                </a:lnTo>
                <a:lnTo>
                  <a:pt x="176971" y="41690"/>
                </a:lnTo>
                <a:lnTo>
                  <a:pt x="173226" y="46828"/>
                </a:lnTo>
                <a:lnTo>
                  <a:pt x="168823" y="52159"/>
                </a:lnTo>
                <a:lnTo>
                  <a:pt x="159805" y="62210"/>
                </a:lnTo>
                <a:lnTo>
                  <a:pt x="152622" y="69852"/>
                </a:lnTo>
                <a:lnTo>
                  <a:pt x="148421" y="73223"/>
                </a:lnTo>
                <a:lnTo>
                  <a:pt x="143715" y="76424"/>
                </a:lnTo>
                <a:lnTo>
                  <a:pt x="138672" y="79509"/>
                </a:lnTo>
                <a:lnTo>
                  <a:pt x="133406" y="82519"/>
                </a:lnTo>
                <a:lnTo>
                  <a:pt x="122474" y="88403"/>
                </a:lnTo>
                <a:lnTo>
                  <a:pt x="105609" y="97071"/>
                </a:lnTo>
                <a:lnTo>
                  <a:pt x="102792" y="99942"/>
                </a:lnTo>
                <a:lnTo>
                  <a:pt x="101865" y="102808"/>
                </a:lnTo>
                <a:lnTo>
                  <a:pt x="102200" y="105672"/>
                </a:lnTo>
                <a:lnTo>
                  <a:pt x="101471" y="107581"/>
                </a:lnTo>
                <a:lnTo>
                  <a:pt x="100032" y="108853"/>
                </a:lnTo>
                <a:lnTo>
                  <a:pt x="98120" y="109702"/>
                </a:lnTo>
                <a:lnTo>
                  <a:pt x="96846" y="111220"/>
                </a:lnTo>
                <a:lnTo>
                  <a:pt x="95997" y="113184"/>
                </a:lnTo>
                <a:lnTo>
                  <a:pt x="94397" y="119574"/>
                </a:lnTo>
                <a:lnTo>
                  <a:pt x="101161" y="119893"/>
                </a:lnTo>
                <a:lnTo>
                  <a:pt x="160173" y="119971"/>
                </a:lnTo>
                <a:lnTo>
                  <a:pt x="165837" y="120924"/>
                </a:lnTo>
                <a:lnTo>
                  <a:pt x="171518" y="122511"/>
                </a:lnTo>
                <a:lnTo>
                  <a:pt x="177210" y="124522"/>
                </a:lnTo>
                <a:lnTo>
                  <a:pt x="182911" y="125862"/>
                </a:lnTo>
                <a:lnTo>
                  <a:pt x="188615" y="126756"/>
                </a:lnTo>
                <a:lnTo>
                  <a:pt x="194323" y="127352"/>
                </a:lnTo>
                <a:lnTo>
                  <a:pt x="199081" y="129654"/>
                </a:lnTo>
                <a:lnTo>
                  <a:pt x="203207" y="133094"/>
                </a:lnTo>
                <a:lnTo>
                  <a:pt x="206909" y="137292"/>
                </a:lnTo>
                <a:lnTo>
                  <a:pt x="211281" y="141043"/>
                </a:lnTo>
                <a:lnTo>
                  <a:pt x="216102" y="144497"/>
                </a:lnTo>
                <a:lnTo>
                  <a:pt x="221221" y="147752"/>
                </a:lnTo>
                <a:lnTo>
                  <a:pt x="224632" y="150874"/>
                </a:lnTo>
                <a:lnTo>
                  <a:pt x="226907" y="153908"/>
                </a:lnTo>
                <a:lnTo>
                  <a:pt x="228425" y="156883"/>
                </a:lnTo>
                <a:lnTo>
                  <a:pt x="229436" y="160772"/>
                </a:lnTo>
                <a:lnTo>
                  <a:pt x="230110" y="165269"/>
                </a:lnTo>
                <a:lnTo>
                  <a:pt x="230558" y="170172"/>
                </a:lnTo>
                <a:lnTo>
                  <a:pt x="230859" y="174393"/>
                </a:lnTo>
                <a:lnTo>
                  <a:pt x="231192" y="181624"/>
                </a:lnTo>
                <a:lnTo>
                  <a:pt x="230327" y="185838"/>
                </a:lnTo>
                <a:lnTo>
                  <a:pt x="228800" y="190553"/>
                </a:lnTo>
                <a:lnTo>
                  <a:pt x="226828" y="195600"/>
                </a:lnTo>
                <a:lnTo>
                  <a:pt x="223608" y="199918"/>
                </a:lnTo>
                <a:lnTo>
                  <a:pt x="219557" y="203749"/>
                </a:lnTo>
                <a:lnTo>
                  <a:pt x="214952" y="207255"/>
                </a:lnTo>
                <a:lnTo>
                  <a:pt x="210929" y="211498"/>
                </a:lnTo>
                <a:lnTo>
                  <a:pt x="207294" y="216232"/>
                </a:lnTo>
                <a:lnTo>
                  <a:pt x="203919" y="221292"/>
                </a:lnTo>
                <a:lnTo>
                  <a:pt x="199764" y="225619"/>
                </a:lnTo>
                <a:lnTo>
                  <a:pt x="195088" y="229455"/>
                </a:lnTo>
                <a:lnTo>
                  <a:pt x="190066" y="232966"/>
                </a:lnTo>
                <a:lnTo>
                  <a:pt x="184813" y="235306"/>
                </a:lnTo>
                <a:lnTo>
                  <a:pt x="179406" y="236866"/>
                </a:lnTo>
                <a:lnTo>
                  <a:pt x="173897" y="237906"/>
                </a:lnTo>
                <a:lnTo>
                  <a:pt x="169271" y="239552"/>
                </a:lnTo>
                <a:lnTo>
                  <a:pt x="165235" y="241601"/>
                </a:lnTo>
                <a:lnTo>
                  <a:pt x="158210" y="245467"/>
                </a:lnTo>
                <a:lnTo>
                  <a:pt x="151913" y="247184"/>
                </a:lnTo>
                <a:lnTo>
                  <a:pt x="145939" y="247948"/>
                </a:lnTo>
                <a:lnTo>
                  <a:pt x="139158" y="248287"/>
                </a:lnTo>
                <a:lnTo>
                  <a:pt x="120994" y="248535"/>
                </a:lnTo>
                <a:lnTo>
                  <a:pt x="116323" y="248548"/>
                </a:lnTo>
                <a:lnTo>
                  <a:pt x="114696" y="247599"/>
                </a:lnTo>
                <a:lnTo>
                  <a:pt x="113612" y="246014"/>
                </a:lnTo>
                <a:lnTo>
                  <a:pt x="112889" y="244005"/>
                </a:lnTo>
                <a:lnTo>
                  <a:pt x="109546" y="239232"/>
                </a:lnTo>
                <a:lnTo>
                  <a:pt x="102870" y="2314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58"/>
          <p:cNvSpPr/>
          <p:nvPr/>
        </p:nvSpPr>
        <p:spPr>
          <a:xfrm>
            <a:off x="8270501" y="3291840"/>
            <a:ext cx="176266" cy="325756"/>
          </a:xfrm>
          <a:custGeom>
            <a:avLst/>
            <a:gdLst/>
            <a:ahLst/>
            <a:cxnLst/>
            <a:rect l="0" t="0" r="0" b="0"/>
            <a:pathLst>
              <a:path w="176266" h="325756">
                <a:moveTo>
                  <a:pt x="64826" y="0"/>
                </a:moveTo>
                <a:lnTo>
                  <a:pt x="64826" y="12770"/>
                </a:lnTo>
                <a:lnTo>
                  <a:pt x="62286" y="20280"/>
                </a:lnTo>
                <a:lnTo>
                  <a:pt x="57982" y="29968"/>
                </a:lnTo>
                <a:lnTo>
                  <a:pt x="52894" y="40624"/>
                </a:lnTo>
                <a:lnTo>
                  <a:pt x="47458" y="49170"/>
                </a:lnTo>
                <a:lnTo>
                  <a:pt x="44675" y="52782"/>
                </a:lnTo>
                <a:lnTo>
                  <a:pt x="41867" y="57095"/>
                </a:lnTo>
                <a:lnTo>
                  <a:pt x="39042" y="61876"/>
                </a:lnTo>
                <a:lnTo>
                  <a:pt x="36207" y="66968"/>
                </a:lnTo>
                <a:lnTo>
                  <a:pt x="32411" y="72268"/>
                </a:lnTo>
                <a:lnTo>
                  <a:pt x="27976" y="77706"/>
                </a:lnTo>
                <a:lnTo>
                  <a:pt x="23115" y="83236"/>
                </a:lnTo>
                <a:lnTo>
                  <a:pt x="18920" y="88828"/>
                </a:lnTo>
                <a:lnTo>
                  <a:pt x="15173" y="94461"/>
                </a:lnTo>
                <a:lnTo>
                  <a:pt x="11721" y="100121"/>
                </a:lnTo>
                <a:lnTo>
                  <a:pt x="9419" y="106753"/>
                </a:lnTo>
                <a:lnTo>
                  <a:pt x="7887" y="114031"/>
                </a:lnTo>
                <a:lnTo>
                  <a:pt x="6863" y="121740"/>
                </a:lnTo>
                <a:lnTo>
                  <a:pt x="6182" y="128785"/>
                </a:lnTo>
                <a:lnTo>
                  <a:pt x="5728" y="135387"/>
                </a:lnTo>
                <a:lnTo>
                  <a:pt x="5424" y="141693"/>
                </a:lnTo>
                <a:lnTo>
                  <a:pt x="4270" y="147801"/>
                </a:lnTo>
                <a:lnTo>
                  <a:pt x="2548" y="153779"/>
                </a:lnTo>
                <a:lnTo>
                  <a:pt x="447" y="159669"/>
                </a:lnTo>
                <a:lnTo>
                  <a:pt x="0" y="165501"/>
                </a:lnTo>
                <a:lnTo>
                  <a:pt x="653" y="171294"/>
                </a:lnTo>
                <a:lnTo>
                  <a:pt x="2042" y="177061"/>
                </a:lnTo>
                <a:lnTo>
                  <a:pt x="3585" y="186008"/>
                </a:lnTo>
                <a:lnTo>
                  <a:pt x="4270" y="194113"/>
                </a:lnTo>
                <a:lnTo>
                  <a:pt x="4575" y="204065"/>
                </a:lnTo>
                <a:lnTo>
                  <a:pt x="4746" y="215827"/>
                </a:lnTo>
                <a:lnTo>
                  <a:pt x="7327" y="224828"/>
                </a:lnTo>
                <a:lnTo>
                  <a:pt x="11648" y="234226"/>
                </a:lnTo>
                <a:lnTo>
                  <a:pt x="16744" y="241578"/>
                </a:lnTo>
                <a:lnTo>
                  <a:pt x="22185" y="248020"/>
                </a:lnTo>
                <a:lnTo>
                  <a:pt x="24968" y="251072"/>
                </a:lnTo>
                <a:lnTo>
                  <a:pt x="30602" y="257002"/>
                </a:lnTo>
                <a:lnTo>
                  <a:pt x="33437" y="259917"/>
                </a:lnTo>
                <a:lnTo>
                  <a:pt x="37232" y="262813"/>
                </a:lnTo>
                <a:lnTo>
                  <a:pt x="41668" y="265696"/>
                </a:lnTo>
                <a:lnTo>
                  <a:pt x="46530" y="268570"/>
                </a:lnTo>
                <a:lnTo>
                  <a:pt x="50723" y="270487"/>
                </a:lnTo>
                <a:lnTo>
                  <a:pt x="54472" y="271764"/>
                </a:lnTo>
                <a:lnTo>
                  <a:pt x="57923" y="272616"/>
                </a:lnTo>
                <a:lnTo>
                  <a:pt x="62129" y="274136"/>
                </a:lnTo>
                <a:lnTo>
                  <a:pt x="66838" y="276103"/>
                </a:lnTo>
                <a:lnTo>
                  <a:pt x="71882" y="278366"/>
                </a:lnTo>
                <a:lnTo>
                  <a:pt x="76198" y="279874"/>
                </a:lnTo>
                <a:lnTo>
                  <a:pt x="80028" y="280880"/>
                </a:lnTo>
                <a:lnTo>
                  <a:pt x="83532" y="281551"/>
                </a:lnTo>
                <a:lnTo>
                  <a:pt x="87774" y="281998"/>
                </a:lnTo>
                <a:lnTo>
                  <a:pt x="92507" y="282296"/>
                </a:lnTo>
                <a:lnTo>
                  <a:pt x="102846" y="282627"/>
                </a:lnTo>
                <a:lnTo>
                  <a:pt x="113791" y="282774"/>
                </a:lnTo>
                <a:lnTo>
                  <a:pt x="119377" y="281861"/>
                </a:lnTo>
                <a:lnTo>
                  <a:pt x="125006" y="280300"/>
                </a:lnTo>
                <a:lnTo>
                  <a:pt x="130664" y="278307"/>
                </a:lnTo>
                <a:lnTo>
                  <a:pt x="135388" y="276978"/>
                </a:lnTo>
                <a:lnTo>
                  <a:pt x="139490" y="276091"/>
                </a:lnTo>
                <a:lnTo>
                  <a:pt x="143178" y="275501"/>
                </a:lnTo>
                <a:lnTo>
                  <a:pt x="146588" y="274155"/>
                </a:lnTo>
                <a:lnTo>
                  <a:pt x="149814" y="272305"/>
                </a:lnTo>
                <a:lnTo>
                  <a:pt x="152917" y="270119"/>
                </a:lnTo>
                <a:lnTo>
                  <a:pt x="155938" y="267709"/>
                </a:lnTo>
                <a:lnTo>
                  <a:pt x="158905" y="265150"/>
                </a:lnTo>
                <a:lnTo>
                  <a:pt x="161835" y="262491"/>
                </a:lnTo>
                <a:lnTo>
                  <a:pt x="167632" y="256998"/>
                </a:lnTo>
                <a:lnTo>
                  <a:pt x="170510" y="254199"/>
                </a:lnTo>
                <a:lnTo>
                  <a:pt x="172430" y="251381"/>
                </a:lnTo>
                <a:lnTo>
                  <a:pt x="174563" y="245710"/>
                </a:lnTo>
                <a:lnTo>
                  <a:pt x="175763" y="237162"/>
                </a:lnTo>
                <a:lnTo>
                  <a:pt x="176119" y="228597"/>
                </a:lnTo>
                <a:lnTo>
                  <a:pt x="176240" y="217169"/>
                </a:lnTo>
                <a:lnTo>
                  <a:pt x="176265" y="202882"/>
                </a:lnTo>
                <a:lnTo>
                  <a:pt x="175313" y="200977"/>
                </a:lnTo>
                <a:lnTo>
                  <a:pt x="173726" y="199707"/>
                </a:lnTo>
                <a:lnTo>
                  <a:pt x="171717" y="198860"/>
                </a:lnTo>
                <a:lnTo>
                  <a:pt x="166944" y="197920"/>
                </a:lnTo>
                <a:lnTo>
                  <a:pt x="161647" y="197502"/>
                </a:lnTo>
                <a:lnTo>
                  <a:pt x="156117" y="197316"/>
                </a:lnTo>
                <a:lnTo>
                  <a:pt x="152357" y="198219"/>
                </a:lnTo>
                <a:lnTo>
                  <a:pt x="147945" y="199773"/>
                </a:lnTo>
                <a:lnTo>
                  <a:pt x="143098" y="201762"/>
                </a:lnTo>
                <a:lnTo>
                  <a:pt x="137962" y="204040"/>
                </a:lnTo>
                <a:lnTo>
                  <a:pt x="127177" y="209112"/>
                </a:lnTo>
                <a:lnTo>
                  <a:pt x="122585" y="211798"/>
                </a:lnTo>
                <a:lnTo>
                  <a:pt x="118572" y="214541"/>
                </a:lnTo>
                <a:lnTo>
                  <a:pt x="114945" y="217322"/>
                </a:lnTo>
                <a:lnTo>
                  <a:pt x="110621" y="220129"/>
                </a:lnTo>
                <a:lnTo>
                  <a:pt x="105833" y="222952"/>
                </a:lnTo>
                <a:lnTo>
                  <a:pt x="100737" y="225787"/>
                </a:lnTo>
                <a:lnTo>
                  <a:pt x="96387" y="229583"/>
                </a:lnTo>
                <a:lnTo>
                  <a:pt x="92534" y="234017"/>
                </a:lnTo>
                <a:lnTo>
                  <a:pt x="89014" y="238879"/>
                </a:lnTo>
                <a:lnTo>
                  <a:pt x="85713" y="243072"/>
                </a:lnTo>
                <a:lnTo>
                  <a:pt x="82562" y="246821"/>
                </a:lnTo>
                <a:lnTo>
                  <a:pt x="79507" y="250272"/>
                </a:lnTo>
                <a:lnTo>
                  <a:pt x="76518" y="254478"/>
                </a:lnTo>
                <a:lnTo>
                  <a:pt x="73573" y="259187"/>
                </a:lnTo>
                <a:lnTo>
                  <a:pt x="70658" y="264231"/>
                </a:lnTo>
                <a:lnTo>
                  <a:pt x="67762" y="268546"/>
                </a:lnTo>
                <a:lnTo>
                  <a:pt x="64878" y="272376"/>
                </a:lnTo>
                <a:lnTo>
                  <a:pt x="62004" y="275881"/>
                </a:lnTo>
                <a:lnTo>
                  <a:pt x="60087" y="280123"/>
                </a:lnTo>
                <a:lnTo>
                  <a:pt x="57957" y="289916"/>
                </a:lnTo>
                <a:lnTo>
                  <a:pt x="57011" y="298079"/>
                </a:lnTo>
                <a:lnTo>
                  <a:pt x="56758" y="301589"/>
                </a:lnTo>
                <a:lnTo>
                  <a:pt x="55637" y="304882"/>
                </a:lnTo>
                <a:lnTo>
                  <a:pt x="50463" y="314067"/>
                </a:lnTo>
                <a:lnTo>
                  <a:pt x="49536" y="317010"/>
                </a:lnTo>
                <a:lnTo>
                  <a:pt x="47681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59"/>
          <p:cNvSpPr/>
          <p:nvPr/>
        </p:nvSpPr>
        <p:spPr>
          <a:xfrm>
            <a:off x="5369242" y="3909060"/>
            <a:ext cx="68581" cy="282893"/>
          </a:xfrm>
          <a:custGeom>
            <a:avLst/>
            <a:gdLst/>
            <a:ahLst/>
            <a:cxnLst/>
            <a:rect l="0" t="0" r="0" b="0"/>
            <a:pathLst>
              <a:path w="68581" h="282893">
                <a:moveTo>
                  <a:pt x="0" y="0"/>
                </a:moveTo>
                <a:lnTo>
                  <a:pt x="15922" y="15922"/>
                </a:lnTo>
                <a:lnTo>
                  <a:pt x="16602" y="19141"/>
                </a:lnTo>
                <a:lnTo>
                  <a:pt x="16783" y="21333"/>
                </a:lnTo>
                <a:lnTo>
                  <a:pt x="17856" y="23747"/>
                </a:lnTo>
                <a:lnTo>
                  <a:pt x="19524" y="26309"/>
                </a:lnTo>
                <a:lnTo>
                  <a:pt x="21589" y="28969"/>
                </a:lnTo>
                <a:lnTo>
                  <a:pt x="22965" y="31695"/>
                </a:lnTo>
                <a:lnTo>
                  <a:pt x="24494" y="37264"/>
                </a:lnTo>
                <a:lnTo>
                  <a:pt x="25855" y="40083"/>
                </a:lnTo>
                <a:lnTo>
                  <a:pt x="27714" y="42914"/>
                </a:lnTo>
                <a:lnTo>
                  <a:pt x="29906" y="45754"/>
                </a:lnTo>
                <a:lnTo>
                  <a:pt x="31367" y="49553"/>
                </a:lnTo>
                <a:lnTo>
                  <a:pt x="32341" y="53990"/>
                </a:lnTo>
                <a:lnTo>
                  <a:pt x="32991" y="58854"/>
                </a:lnTo>
                <a:lnTo>
                  <a:pt x="34377" y="63048"/>
                </a:lnTo>
                <a:lnTo>
                  <a:pt x="36253" y="66797"/>
                </a:lnTo>
                <a:lnTo>
                  <a:pt x="38456" y="70249"/>
                </a:lnTo>
                <a:lnTo>
                  <a:pt x="39925" y="74455"/>
                </a:lnTo>
                <a:lnTo>
                  <a:pt x="40904" y="79164"/>
                </a:lnTo>
                <a:lnTo>
                  <a:pt x="41557" y="84209"/>
                </a:lnTo>
                <a:lnTo>
                  <a:pt x="42945" y="88524"/>
                </a:lnTo>
                <a:lnTo>
                  <a:pt x="44822" y="92353"/>
                </a:lnTo>
                <a:lnTo>
                  <a:pt x="47027" y="95859"/>
                </a:lnTo>
                <a:lnTo>
                  <a:pt x="49449" y="100101"/>
                </a:lnTo>
                <a:lnTo>
                  <a:pt x="54680" y="109894"/>
                </a:lnTo>
                <a:lnTo>
                  <a:pt x="56456" y="115173"/>
                </a:lnTo>
                <a:lnTo>
                  <a:pt x="57640" y="120597"/>
                </a:lnTo>
                <a:lnTo>
                  <a:pt x="58429" y="126118"/>
                </a:lnTo>
                <a:lnTo>
                  <a:pt x="58955" y="131703"/>
                </a:lnTo>
                <a:lnTo>
                  <a:pt x="59306" y="137332"/>
                </a:lnTo>
                <a:lnTo>
                  <a:pt x="59696" y="148666"/>
                </a:lnTo>
                <a:lnTo>
                  <a:pt x="59869" y="160054"/>
                </a:lnTo>
                <a:lnTo>
                  <a:pt x="60868" y="165757"/>
                </a:lnTo>
                <a:lnTo>
                  <a:pt x="62486" y="171465"/>
                </a:lnTo>
                <a:lnTo>
                  <a:pt x="64517" y="177175"/>
                </a:lnTo>
                <a:lnTo>
                  <a:pt x="65872" y="182887"/>
                </a:lnTo>
                <a:lnTo>
                  <a:pt x="66775" y="188599"/>
                </a:lnTo>
                <a:lnTo>
                  <a:pt x="67376" y="194313"/>
                </a:lnTo>
                <a:lnTo>
                  <a:pt x="67777" y="200027"/>
                </a:lnTo>
                <a:lnTo>
                  <a:pt x="68045" y="205741"/>
                </a:lnTo>
                <a:lnTo>
                  <a:pt x="68342" y="217170"/>
                </a:lnTo>
                <a:lnTo>
                  <a:pt x="68580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60"/>
          <p:cNvSpPr/>
          <p:nvPr/>
        </p:nvSpPr>
        <p:spPr>
          <a:xfrm>
            <a:off x="5515092" y="3831907"/>
            <a:ext cx="248328" cy="325721"/>
          </a:xfrm>
          <a:custGeom>
            <a:avLst/>
            <a:gdLst/>
            <a:ahLst/>
            <a:cxnLst/>
            <a:rect l="0" t="0" r="0" b="0"/>
            <a:pathLst>
              <a:path w="248328" h="325721">
                <a:moveTo>
                  <a:pt x="94180" y="51435"/>
                </a:moveTo>
                <a:lnTo>
                  <a:pt x="94180" y="29875"/>
                </a:lnTo>
                <a:lnTo>
                  <a:pt x="93228" y="28489"/>
                </a:lnTo>
                <a:lnTo>
                  <a:pt x="91640" y="27565"/>
                </a:lnTo>
                <a:lnTo>
                  <a:pt x="86799" y="26083"/>
                </a:lnTo>
                <a:lnTo>
                  <a:pt x="86402" y="26914"/>
                </a:lnTo>
                <a:lnTo>
                  <a:pt x="85961" y="30377"/>
                </a:lnTo>
                <a:lnTo>
                  <a:pt x="84890" y="31681"/>
                </a:lnTo>
                <a:lnTo>
                  <a:pt x="83225" y="32551"/>
                </a:lnTo>
                <a:lnTo>
                  <a:pt x="81161" y="33131"/>
                </a:lnTo>
                <a:lnTo>
                  <a:pt x="76329" y="36315"/>
                </a:lnTo>
                <a:lnTo>
                  <a:pt x="73707" y="38497"/>
                </a:lnTo>
                <a:lnTo>
                  <a:pt x="68253" y="46002"/>
                </a:lnTo>
                <a:lnTo>
                  <a:pt x="62655" y="54735"/>
                </a:lnTo>
                <a:lnTo>
                  <a:pt x="56991" y="61792"/>
                </a:lnTo>
                <a:lnTo>
                  <a:pt x="53195" y="65960"/>
                </a:lnTo>
                <a:lnTo>
                  <a:pt x="43897" y="75671"/>
                </a:lnTo>
                <a:lnTo>
                  <a:pt x="14274" y="105615"/>
                </a:lnTo>
                <a:lnTo>
                  <a:pt x="12335" y="109462"/>
                </a:lnTo>
                <a:lnTo>
                  <a:pt x="10179" y="118818"/>
                </a:lnTo>
                <a:lnTo>
                  <a:pt x="6681" y="126785"/>
                </a:lnTo>
                <a:lnTo>
                  <a:pt x="2904" y="133502"/>
                </a:lnTo>
                <a:lnTo>
                  <a:pt x="1225" y="139662"/>
                </a:lnTo>
                <a:lnTo>
                  <a:pt x="280" y="148485"/>
                </a:lnTo>
                <a:lnTo>
                  <a:pt x="0" y="157131"/>
                </a:lnTo>
                <a:lnTo>
                  <a:pt x="914" y="159999"/>
                </a:lnTo>
                <a:lnTo>
                  <a:pt x="7274" y="169754"/>
                </a:lnTo>
                <a:lnTo>
                  <a:pt x="12656" y="175499"/>
                </a:lnTo>
                <a:lnTo>
                  <a:pt x="15066" y="177006"/>
                </a:lnTo>
                <a:lnTo>
                  <a:pt x="20283" y="178682"/>
                </a:lnTo>
                <a:lnTo>
                  <a:pt x="25777" y="181967"/>
                </a:lnTo>
                <a:lnTo>
                  <a:pt x="28576" y="184176"/>
                </a:lnTo>
                <a:lnTo>
                  <a:pt x="31394" y="185649"/>
                </a:lnTo>
                <a:lnTo>
                  <a:pt x="37065" y="187286"/>
                </a:lnTo>
                <a:lnTo>
                  <a:pt x="42761" y="188013"/>
                </a:lnTo>
                <a:lnTo>
                  <a:pt x="45613" y="188207"/>
                </a:lnTo>
                <a:lnTo>
                  <a:pt x="48467" y="189289"/>
                </a:lnTo>
                <a:lnTo>
                  <a:pt x="54178" y="193031"/>
                </a:lnTo>
                <a:lnTo>
                  <a:pt x="57987" y="194410"/>
                </a:lnTo>
                <a:lnTo>
                  <a:pt x="62431" y="195329"/>
                </a:lnTo>
                <a:lnTo>
                  <a:pt x="67299" y="195942"/>
                </a:lnTo>
                <a:lnTo>
                  <a:pt x="72449" y="197303"/>
                </a:lnTo>
                <a:lnTo>
                  <a:pt x="77788" y="199163"/>
                </a:lnTo>
                <a:lnTo>
                  <a:pt x="83252" y="201355"/>
                </a:lnTo>
                <a:lnTo>
                  <a:pt x="88800" y="202817"/>
                </a:lnTo>
                <a:lnTo>
                  <a:pt x="94403" y="203792"/>
                </a:lnTo>
                <a:lnTo>
                  <a:pt x="100044" y="204441"/>
                </a:lnTo>
                <a:lnTo>
                  <a:pt x="105709" y="205826"/>
                </a:lnTo>
                <a:lnTo>
                  <a:pt x="111392" y="207703"/>
                </a:lnTo>
                <a:lnTo>
                  <a:pt x="117084" y="209906"/>
                </a:lnTo>
                <a:lnTo>
                  <a:pt x="122785" y="211375"/>
                </a:lnTo>
                <a:lnTo>
                  <a:pt x="128490" y="212354"/>
                </a:lnTo>
                <a:lnTo>
                  <a:pt x="134198" y="213007"/>
                </a:lnTo>
                <a:lnTo>
                  <a:pt x="139909" y="214395"/>
                </a:lnTo>
                <a:lnTo>
                  <a:pt x="145621" y="216272"/>
                </a:lnTo>
                <a:lnTo>
                  <a:pt x="151334" y="218477"/>
                </a:lnTo>
                <a:lnTo>
                  <a:pt x="156095" y="220899"/>
                </a:lnTo>
                <a:lnTo>
                  <a:pt x="160222" y="223466"/>
                </a:lnTo>
                <a:lnTo>
                  <a:pt x="163926" y="226130"/>
                </a:lnTo>
                <a:lnTo>
                  <a:pt x="168299" y="228858"/>
                </a:lnTo>
                <a:lnTo>
                  <a:pt x="173120" y="231630"/>
                </a:lnTo>
                <a:lnTo>
                  <a:pt x="178239" y="234430"/>
                </a:lnTo>
                <a:lnTo>
                  <a:pt x="182605" y="237249"/>
                </a:lnTo>
                <a:lnTo>
                  <a:pt x="189995" y="242922"/>
                </a:lnTo>
                <a:lnTo>
                  <a:pt x="196455" y="248618"/>
                </a:lnTo>
                <a:lnTo>
                  <a:pt x="202500" y="254324"/>
                </a:lnTo>
                <a:lnTo>
                  <a:pt x="208363" y="260036"/>
                </a:lnTo>
                <a:lnTo>
                  <a:pt x="210307" y="262892"/>
                </a:lnTo>
                <a:lnTo>
                  <a:pt x="213995" y="271463"/>
                </a:lnTo>
                <a:lnTo>
                  <a:pt x="219745" y="280035"/>
                </a:lnTo>
                <a:lnTo>
                  <a:pt x="221424" y="285750"/>
                </a:lnTo>
                <a:lnTo>
                  <a:pt x="222370" y="294323"/>
                </a:lnTo>
                <a:lnTo>
                  <a:pt x="222650" y="302895"/>
                </a:lnTo>
                <a:lnTo>
                  <a:pt x="221737" y="305752"/>
                </a:lnTo>
                <a:lnTo>
                  <a:pt x="215376" y="315489"/>
                </a:lnTo>
                <a:lnTo>
                  <a:pt x="209640" y="318970"/>
                </a:lnTo>
                <a:lnTo>
                  <a:pt x="205444" y="321232"/>
                </a:lnTo>
                <a:lnTo>
                  <a:pt x="198240" y="323745"/>
                </a:lnTo>
                <a:lnTo>
                  <a:pt x="191864" y="324861"/>
                </a:lnTo>
                <a:lnTo>
                  <a:pt x="185856" y="325358"/>
                </a:lnTo>
                <a:lnTo>
                  <a:pt x="180009" y="325579"/>
                </a:lnTo>
                <a:lnTo>
                  <a:pt x="171364" y="325703"/>
                </a:lnTo>
                <a:lnTo>
                  <a:pt x="168495" y="325720"/>
                </a:lnTo>
                <a:lnTo>
                  <a:pt x="165631" y="324779"/>
                </a:lnTo>
                <a:lnTo>
                  <a:pt x="159909" y="321194"/>
                </a:lnTo>
                <a:lnTo>
                  <a:pt x="154190" y="318965"/>
                </a:lnTo>
                <a:lnTo>
                  <a:pt x="151332" y="318371"/>
                </a:lnTo>
                <a:lnTo>
                  <a:pt x="145616" y="315171"/>
                </a:lnTo>
                <a:lnTo>
                  <a:pt x="139900" y="310574"/>
                </a:lnTo>
                <a:lnTo>
                  <a:pt x="134185" y="305355"/>
                </a:lnTo>
                <a:lnTo>
                  <a:pt x="132280" y="302630"/>
                </a:lnTo>
                <a:lnTo>
                  <a:pt x="128646" y="294244"/>
                </a:lnTo>
                <a:lnTo>
                  <a:pt x="122913" y="285727"/>
                </a:lnTo>
                <a:lnTo>
                  <a:pt x="121238" y="280025"/>
                </a:lnTo>
                <a:lnTo>
                  <a:pt x="120295" y="271459"/>
                </a:lnTo>
                <a:lnTo>
                  <a:pt x="120074" y="263206"/>
                </a:lnTo>
                <a:lnTo>
                  <a:pt x="119933" y="242386"/>
                </a:lnTo>
                <a:lnTo>
                  <a:pt x="120873" y="236838"/>
                </a:lnTo>
                <a:lnTo>
                  <a:pt x="122453" y="231234"/>
                </a:lnTo>
                <a:lnTo>
                  <a:pt x="124459" y="225594"/>
                </a:lnTo>
                <a:lnTo>
                  <a:pt x="126748" y="219929"/>
                </a:lnTo>
                <a:lnTo>
                  <a:pt x="129227" y="214246"/>
                </a:lnTo>
                <a:lnTo>
                  <a:pt x="134522" y="202853"/>
                </a:lnTo>
                <a:lnTo>
                  <a:pt x="140050" y="191440"/>
                </a:lnTo>
                <a:lnTo>
                  <a:pt x="143810" y="185729"/>
                </a:lnTo>
                <a:lnTo>
                  <a:pt x="148222" y="180017"/>
                </a:lnTo>
                <a:lnTo>
                  <a:pt x="153068" y="174304"/>
                </a:lnTo>
                <a:lnTo>
                  <a:pt x="157251" y="167638"/>
                </a:lnTo>
                <a:lnTo>
                  <a:pt x="160992" y="160336"/>
                </a:lnTo>
                <a:lnTo>
                  <a:pt x="164439" y="152611"/>
                </a:lnTo>
                <a:lnTo>
                  <a:pt x="168642" y="145556"/>
                </a:lnTo>
                <a:lnTo>
                  <a:pt x="173349" y="138947"/>
                </a:lnTo>
                <a:lnTo>
                  <a:pt x="178392" y="132636"/>
                </a:lnTo>
                <a:lnTo>
                  <a:pt x="183658" y="125572"/>
                </a:lnTo>
                <a:lnTo>
                  <a:pt x="194591" y="110102"/>
                </a:lnTo>
                <a:lnTo>
                  <a:pt x="199221" y="102929"/>
                </a:lnTo>
                <a:lnTo>
                  <a:pt x="203260" y="96242"/>
                </a:lnTo>
                <a:lnTo>
                  <a:pt x="206905" y="89879"/>
                </a:lnTo>
                <a:lnTo>
                  <a:pt x="211240" y="83732"/>
                </a:lnTo>
                <a:lnTo>
                  <a:pt x="216035" y="77729"/>
                </a:lnTo>
                <a:lnTo>
                  <a:pt x="221136" y="71822"/>
                </a:lnTo>
                <a:lnTo>
                  <a:pt x="229346" y="62718"/>
                </a:lnTo>
                <a:lnTo>
                  <a:pt x="236168" y="54545"/>
                </a:lnTo>
                <a:lnTo>
                  <a:pt x="242376" y="44562"/>
                </a:lnTo>
                <a:lnTo>
                  <a:pt x="245770" y="36315"/>
                </a:lnTo>
                <a:lnTo>
                  <a:pt x="247681" y="26318"/>
                </a:lnTo>
                <a:lnTo>
                  <a:pt x="248247" y="17323"/>
                </a:lnTo>
                <a:lnTo>
                  <a:pt x="248327" y="14406"/>
                </a:lnTo>
                <a:lnTo>
                  <a:pt x="247427" y="12462"/>
                </a:lnTo>
                <a:lnTo>
                  <a:pt x="245874" y="11165"/>
                </a:lnTo>
                <a:lnTo>
                  <a:pt x="243887" y="10301"/>
                </a:lnTo>
                <a:lnTo>
                  <a:pt x="239139" y="9341"/>
                </a:lnTo>
                <a:lnTo>
                  <a:pt x="236539" y="9085"/>
                </a:lnTo>
                <a:lnTo>
                  <a:pt x="234807" y="7962"/>
                </a:lnTo>
                <a:lnTo>
                  <a:pt x="233651" y="6260"/>
                </a:lnTo>
                <a:lnTo>
                  <a:pt x="232881" y="4173"/>
                </a:lnTo>
                <a:lnTo>
                  <a:pt x="230462" y="2782"/>
                </a:lnTo>
                <a:lnTo>
                  <a:pt x="226945" y="1855"/>
                </a:lnTo>
                <a:lnTo>
                  <a:pt x="216714" y="366"/>
                </a:lnTo>
                <a:lnTo>
                  <a:pt x="212775" y="163"/>
                </a:lnTo>
                <a:lnTo>
                  <a:pt x="2056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61"/>
          <p:cNvSpPr/>
          <p:nvPr/>
        </p:nvSpPr>
        <p:spPr>
          <a:xfrm>
            <a:off x="6072187" y="3917632"/>
            <a:ext cx="60009" cy="248604"/>
          </a:xfrm>
          <a:custGeom>
            <a:avLst/>
            <a:gdLst/>
            <a:ahLst/>
            <a:cxnLst/>
            <a:rect l="0" t="0" r="0" b="0"/>
            <a:pathLst>
              <a:path w="60009" h="248604">
                <a:moveTo>
                  <a:pt x="0" y="0"/>
                </a:moveTo>
                <a:lnTo>
                  <a:pt x="0" y="36073"/>
                </a:lnTo>
                <a:lnTo>
                  <a:pt x="953" y="39289"/>
                </a:lnTo>
                <a:lnTo>
                  <a:pt x="2540" y="42385"/>
                </a:lnTo>
                <a:lnTo>
                  <a:pt x="4551" y="45402"/>
                </a:lnTo>
                <a:lnTo>
                  <a:pt x="5892" y="49318"/>
                </a:lnTo>
                <a:lnTo>
                  <a:pt x="6785" y="53834"/>
                </a:lnTo>
                <a:lnTo>
                  <a:pt x="7381" y="58749"/>
                </a:lnTo>
                <a:lnTo>
                  <a:pt x="7778" y="63931"/>
                </a:lnTo>
                <a:lnTo>
                  <a:pt x="8043" y="69291"/>
                </a:lnTo>
                <a:lnTo>
                  <a:pt x="8415" y="83396"/>
                </a:lnTo>
                <a:lnTo>
                  <a:pt x="8468" y="87030"/>
                </a:lnTo>
                <a:lnTo>
                  <a:pt x="9455" y="91357"/>
                </a:lnTo>
                <a:lnTo>
                  <a:pt x="11066" y="96147"/>
                </a:lnTo>
                <a:lnTo>
                  <a:pt x="13093" y="101246"/>
                </a:lnTo>
                <a:lnTo>
                  <a:pt x="15396" y="106550"/>
                </a:lnTo>
                <a:lnTo>
                  <a:pt x="20495" y="117523"/>
                </a:lnTo>
                <a:lnTo>
                  <a:pt x="22236" y="123116"/>
                </a:lnTo>
                <a:lnTo>
                  <a:pt x="23397" y="128750"/>
                </a:lnTo>
                <a:lnTo>
                  <a:pt x="24170" y="134411"/>
                </a:lnTo>
                <a:lnTo>
                  <a:pt x="24686" y="140090"/>
                </a:lnTo>
                <a:lnTo>
                  <a:pt x="25030" y="145781"/>
                </a:lnTo>
                <a:lnTo>
                  <a:pt x="25259" y="151480"/>
                </a:lnTo>
                <a:lnTo>
                  <a:pt x="26365" y="157184"/>
                </a:lnTo>
                <a:lnTo>
                  <a:pt x="28054" y="162892"/>
                </a:lnTo>
                <a:lnTo>
                  <a:pt x="30133" y="168602"/>
                </a:lnTo>
                <a:lnTo>
                  <a:pt x="31519" y="174314"/>
                </a:lnTo>
                <a:lnTo>
                  <a:pt x="32443" y="180027"/>
                </a:lnTo>
                <a:lnTo>
                  <a:pt x="33058" y="185740"/>
                </a:lnTo>
                <a:lnTo>
                  <a:pt x="34421" y="190502"/>
                </a:lnTo>
                <a:lnTo>
                  <a:pt x="36282" y="194629"/>
                </a:lnTo>
                <a:lnTo>
                  <a:pt x="38476" y="198333"/>
                </a:lnTo>
                <a:lnTo>
                  <a:pt x="39938" y="202707"/>
                </a:lnTo>
                <a:lnTo>
                  <a:pt x="40913" y="207528"/>
                </a:lnTo>
                <a:lnTo>
                  <a:pt x="41563" y="212647"/>
                </a:lnTo>
                <a:lnTo>
                  <a:pt x="41996" y="217012"/>
                </a:lnTo>
                <a:lnTo>
                  <a:pt x="42477" y="224402"/>
                </a:lnTo>
                <a:lnTo>
                  <a:pt x="43558" y="227707"/>
                </a:lnTo>
                <a:lnTo>
                  <a:pt x="45232" y="230862"/>
                </a:lnTo>
                <a:lnTo>
                  <a:pt x="51072" y="239494"/>
                </a:lnTo>
                <a:lnTo>
                  <a:pt x="51388" y="246745"/>
                </a:lnTo>
                <a:lnTo>
                  <a:pt x="51403" y="247364"/>
                </a:lnTo>
                <a:lnTo>
                  <a:pt x="52366" y="247777"/>
                </a:lnTo>
                <a:lnTo>
                  <a:pt x="53961" y="248052"/>
                </a:lnTo>
                <a:lnTo>
                  <a:pt x="60008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62"/>
          <p:cNvSpPr/>
          <p:nvPr/>
        </p:nvSpPr>
        <p:spPr>
          <a:xfrm>
            <a:off x="5986462" y="3994785"/>
            <a:ext cx="300039" cy="51436"/>
          </a:xfrm>
          <a:custGeom>
            <a:avLst/>
            <a:gdLst/>
            <a:ahLst/>
            <a:cxnLst/>
            <a:rect l="0" t="0" r="0" b="0"/>
            <a:pathLst>
              <a:path w="300039" h="51436">
                <a:moveTo>
                  <a:pt x="0" y="51435"/>
                </a:moveTo>
                <a:lnTo>
                  <a:pt x="11931" y="51435"/>
                </a:lnTo>
                <a:lnTo>
                  <a:pt x="15574" y="50482"/>
                </a:lnTo>
                <a:lnTo>
                  <a:pt x="19908" y="48894"/>
                </a:lnTo>
                <a:lnTo>
                  <a:pt x="24702" y="46884"/>
                </a:lnTo>
                <a:lnTo>
                  <a:pt x="29803" y="45543"/>
                </a:lnTo>
                <a:lnTo>
                  <a:pt x="35109" y="44650"/>
                </a:lnTo>
                <a:lnTo>
                  <a:pt x="40551" y="44054"/>
                </a:lnTo>
                <a:lnTo>
                  <a:pt x="47036" y="43657"/>
                </a:lnTo>
                <a:lnTo>
                  <a:pt x="61863" y="43215"/>
                </a:lnTo>
                <a:lnTo>
                  <a:pt x="68864" y="42145"/>
                </a:lnTo>
                <a:lnTo>
                  <a:pt x="75437" y="40479"/>
                </a:lnTo>
                <a:lnTo>
                  <a:pt x="81724" y="38416"/>
                </a:lnTo>
                <a:lnTo>
                  <a:pt x="88773" y="37040"/>
                </a:lnTo>
                <a:lnTo>
                  <a:pt x="96329" y="36123"/>
                </a:lnTo>
                <a:lnTo>
                  <a:pt x="104225" y="35512"/>
                </a:lnTo>
                <a:lnTo>
                  <a:pt x="112345" y="34152"/>
                </a:lnTo>
                <a:lnTo>
                  <a:pt x="120617" y="32293"/>
                </a:lnTo>
                <a:lnTo>
                  <a:pt x="128989" y="30101"/>
                </a:lnTo>
                <a:lnTo>
                  <a:pt x="137428" y="27687"/>
                </a:lnTo>
                <a:lnTo>
                  <a:pt x="154424" y="22465"/>
                </a:lnTo>
                <a:lnTo>
                  <a:pt x="162004" y="20692"/>
                </a:lnTo>
                <a:lnTo>
                  <a:pt x="168963" y="19509"/>
                </a:lnTo>
                <a:lnTo>
                  <a:pt x="175507" y="18721"/>
                </a:lnTo>
                <a:lnTo>
                  <a:pt x="182727" y="17243"/>
                </a:lnTo>
                <a:lnTo>
                  <a:pt x="190398" y="15305"/>
                </a:lnTo>
                <a:lnTo>
                  <a:pt x="198370" y="13061"/>
                </a:lnTo>
                <a:lnTo>
                  <a:pt x="205589" y="11565"/>
                </a:lnTo>
                <a:lnTo>
                  <a:pt x="212307" y="10567"/>
                </a:lnTo>
                <a:lnTo>
                  <a:pt x="218691" y="9902"/>
                </a:lnTo>
                <a:lnTo>
                  <a:pt x="225804" y="8507"/>
                </a:lnTo>
                <a:lnTo>
                  <a:pt x="233403" y="6623"/>
                </a:lnTo>
                <a:lnTo>
                  <a:pt x="241328" y="4416"/>
                </a:lnTo>
                <a:lnTo>
                  <a:pt x="247562" y="2943"/>
                </a:lnTo>
                <a:lnTo>
                  <a:pt x="252672" y="1962"/>
                </a:lnTo>
                <a:lnTo>
                  <a:pt x="260888" y="872"/>
                </a:lnTo>
                <a:lnTo>
                  <a:pt x="267715" y="387"/>
                </a:lnTo>
                <a:lnTo>
                  <a:pt x="276914" y="114"/>
                </a:lnTo>
                <a:lnTo>
                  <a:pt x="284645" y="15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63"/>
          <p:cNvSpPr/>
          <p:nvPr/>
        </p:nvSpPr>
        <p:spPr>
          <a:xfrm>
            <a:off x="6526530" y="3858857"/>
            <a:ext cx="162713" cy="281661"/>
          </a:xfrm>
          <a:custGeom>
            <a:avLst/>
            <a:gdLst/>
            <a:ahLst/>
            <a:cxnLst/>
            <a:rect l="0" t="0" r="0" b="0"/>
            <a:pathLst>
              <a:path w="162713" h="281661">
                <a:moveTo>
                  <a:pt x="0" y="33058"/>
                </a:moveTo>
                <a:lnTo>
                  <a:pt x="7381" y="25677"/>
                </a:lnTo>
                <a:lnTo>
                  <a:pt x="10583" y="25015"/>
                </a:lnTo>
                <a:lnTo>
                  <a:pt x="12770" y="24838"/>
                </a:lnTo>
                <a:lnTo>
                  <a:pt x="15181" y="23768"/>
                </a:lnTo>
                <a:lnTo>
                  <a:pt x="17741" y="22102"/>
                </a:lnTo>
                <a:lnTo>
                  <a:pt x="20399" y="20039"/>
                </a:lnTo>
                <a:lnTo>
                  <a:pt x="24077" y="17711"/>
                </a:lnTo>
                <a:lnTo>
                  <a:pt x="28434" y="15206"/>
                </a:lnTo>
                <a:lnTo>
                  <a:pt x="33243" y="12584"/>
                </a:lnTo>
                <a:lnTo>
                  <a:pt x="37402" y="10836"/>
                </a:lnTo>
                <a:lnTo>
                  <a:pt x="41127" y="9671"/>
                </a:lnTo>
                <a:lnTo>
                  <a:pt x="44562" y="8894"/>
                </a:lnTo>
                <a:lnTo>
                  <a:pt x="48758" y="8376"/>
                </a:lnTo>
                <a:lnTo>
                  <a:pt x="53460" y="8031"/>
                </a:lnTo>
                <a:lnTo>
                  <a:pt x="58500" y="7801"/>
                </a:lnTo>
                <a:lnTo>
                  <a:pt x="63765" y="6695"/>
                </a:lnTo>
                <a:lnTo>
                  <a:pt x="69179" y="5005"/>
                </a:lnTo>
                <a:lnTo>
                  <a:pt x="74695" y="2926"/>
                </a:lnTo>
                <a:lnTo>
                  <a:pt x="80276" y="1539"/>
                </a:lnTo>
                <a:lnTo>
                  <a:pt x="85902" y="615"/>
                </a:lnTo>
                <a:lnTo>
                  <a:pt x="91559" y="0"/>
                </a:lnTo>
                <a:lnTo>
                  <a:pt x="97234" y="541"/>
                </a:lnTo>
                <a:lnTo>
                  <a:pt x="102922" y="1855"/>
                </a:lnTo>
                <a:lnTo>
                  <a:pt x="108620" y="3683"/>
                </a:lnTo>
                <a:lnTo>
                  <a:pt x="113370" y="5855"/>
                </a:lnTo>
                <a:lnTo>
                  <a:pt x="117490" y="8255"/>
                </a:lnTo>
                <a:lnTo>
                  <a:pt x="121189" y="10807"/>
                </a:lnTo>
                <a:lnTo>
                  <a:pt x="124608" y="12509"/>
                </a:lnTo>
                <a:lnTo>
                  <a:pt x="127839" y="13644"/>
                </a:lnTo>
                <a:lnTo>
                  <a:pt x="130946" y="14400"/>
                </a:lnTo>
                <a:lnTo>
                  <a:pt x="133017" y="16809"/>
                </a:lnTo>
                <a:lnTo>
                  <a:pt x="134398" y="20320"/>
                </a:lnTo>
                <a:lnTo>
                  <a:pt x="135932" y="28349"/>
                </a:lnTo>
                <a:lnTo>
                  <a:pt x="136614" y="35092"/>
                </a:lnTo>
                <a:lnTo>
                  <a:pt x="134377" y="43805"/>
                </a:lnTo>
                <a:lnTo>
                  <a:pt x="132448" y="48795"/>
                </a:lnTo>
                <a:lnTo>
                  <a:pt x="129255" y="54027"/>
                </a:lnTo>
                <a:lnTo>
                  <a:pt x="125222" y="59420"/>
                </a:lnTo>
                <a:lnTo>
                  <a:pt x="120630" y="64920"/>
                </a:lnTo>
                <a:lnTo>
                  <a:pt x="115662" y="71444"/>
                </a:lnTo>
                <a:lnTo>
                  <a:pt x="110445" y="78651"/>
                </a:lnTo>
                <a:lnTo>
                  <a:pt x="105063" y="86313"/>
                </a:lnTo>
                <a:lnTo>
                  <a:pt x="98617" y="94279"/>
                </a:lnTo>
                <a:lnTo>
                  <a:pt x="91462" y="102447"/>
                </a:lnTo>
                <a:lnTo>
                  <a:pt x="83835" y="110749"/>
                </a:lnTo>
                <a:lnTo>
                  <a:pt x="76845" y="117237"/>
                </a:lnTo>
                <a:lnTo>
                  <a:pt x="70279" y="122515"/>
                </a:lnTo>
                <a:lnTo>
                  <a:pt x="63997" y="126986"/>
                </a:lnTo>
                <a:lnTo>
                  <a:pt x="57906" y="131871"/>
                </a:lnTo>
                <a:lnTo>
                  <a:pt x="51939" y="137033"/>
                </a:lnTo>
                <a:lnTo>
                  <a:pt x="46055" y="142380"/>
                </a:lnTo>
                <a:lnTo>
                  <a:pt x="40228" y="146897"/>
                </a:lnTo>
                <a:lnTo>
                  <a:pt x="34439" y="150861"/>
                </a:lnTo>
                <a:lnTo>
                  <a:pt x="28674" y="154455"/>
                </a:lnTo>
                <a:lnTo>
                  <a:pt x="23878" y="156852"/>
                </a:lnTo>
                <a:lnTo>
                  <a:pt x="19729" y="158450"/>
                </a:lnTo>
                <a:lnTo>
                  <a:pt x="16010" y="159515"/>
                </a:lnTo>
                <a:lnTo>
                  <a:pt x="12578" y="160225"/>
                </a:lnTo>
                <a:lnTo>
                  <a:pt x="9338" y="160698"/>
                </a:lnTo>
                <a:lnTo>
                  <a:pt x="161" y="161628"/>
                </a:lnTo>
                <a:lnTo>
                  <a:pt x="4598" y="157089"/>
                </a:lnTo>
                <a:lnTo>
                  <a:pt x="11946" y="149712"/>
                </a:lnTo>
                <a:lnTo>
                  <a:pt x="14631" y="147975"/>
                </a:lnTo>
                <a:lnTo>
                  <a:pt x="17374" y="146816"/>
                </a:lnTo>
                <a:lnTo>
                  <a:pt x="20155" y="146045"/>
                </a:lnTo>
                <a:lnTo>
                  <a:pt x="23914" y="144577"/>
                </a:lnTo>
                <a:lnTo>
                  <a:pt x="28325" y="142647"/>
                </a:lnTo>
                <a:lnTo>
                  <a:pt x="33171" y="140407"/>
                </a:lnTo>
                <a:lnTo>
                  <a:pt x="39259" y="137961"/>
                </a:lnTo>
                <a:lnTo>
                  <a:pt x="53643" y="132704"/>
                </a:lnTo>
                <a:lnTo>
                  <a:pt x="60527" y="130921"/>
                </a:lnTo>
                <a:lnTo>
                  <a:pt x="67021" y="129732"/>
                </a:lnTo>
                <a:lnTo>
                  <a:pt x="73256" y="128940"/>
                </a:lnTo>
                <a:lnTo>
                  <a:pt x="79317" y="128412"/>
                </a:lnTo>
                <a:lnTo>
                  <a:pt x="85263" y="128059"/>
                </a:lnTo>
                <a:lnTo>
                  <a:pt x="91131" y="127824"/>
                </a:lnTo>
                <a:lnTo>
                  <a:pt x="105272" y="127564"/>
                </a:lnTo>
                <a:lnTo>
                  <a:pt x="133084" y="127396"/>
                </a:lnTo>
                <a:lnTo>
                  <a:pt x="138252" y="128335"/>
                </a:lnTo>
                <a:lnTo>
                  <a:pt x="142651" y="129913"/>
                </a:lnTo>
                <a:lnTo>
                  <a:pt x="146535" y="131918"/>
                </a:lnTo>
                <a:lnTo>
                  <a:pt x="150077" y="134207"/>
                </a:lnTo>
                <a:lnTo>
                  <a:pt x="153391" y="136686"/>
                </a:lnTo>
                <a:lnTo>
                  <a:pt x="156553" y="139291"/>
                </a:lnTo>
                <a:lnTo>
                  <a:pt x="158661" y="141979"/>
                </a:lnTo>
                <a:lnTo>
                  <a:pt x="160067" y="144725"/>
                </a:lnTo>
                <a:lnTo>
                  <a:pt x="161003" y="147507"/>
                </a:lnTo>
                <a:lnTo>
                  <a:pt x="162044" y="155679"/>
                </a:lnTo>
                <a:lnTo>
                  <a:pt x="162322" y="160525"/>
                </a:lnTo>
                <a:lnTo>
                  <a:pt x="162630" y="170990"/>
                </a:lnTo>
                <a:lnTo>
                  <a:pt x="162712" y="176448"/>
                </a:lnTo>
                <a:lnTo>
                  <a:pt x="160863" y="181991"/>
                </a:lnTo>
                <a:lnTo>
                  <a:pt x="157724" y="187592"/>
                </a:lnTo>
                <a:lnTo>
                  <a:pt x="153727" y="193230"/>
                </a:lnTo>
                <a:lnTo>
                  <a:pt x="151062" y="197942"/>
                </a:lnTo>
                <a:lnTo>
                  <a:pt x="148101" y="205717"/>
                </a:lnTo>
                <a:lnTo>
                  <a:pt x="145406" y="210077"/>
                </a:lnTo>
                <a:lnTo>
                  <a:pt x="141705" y="214888"/>
                </a:lnTo>
                <a:lnTo>
                  <a:pt x="137333" y="220000"/>
                </a:lnTo>
                <a:lnTo>
                  <a:pt x="132512" y="225314"/>
                </a:lnTo>
                <a:lnTo>
                  <a:pt x="122077" y="236297"/>
                </a:lnTo>
                <a:lnTo>
                  <a:pt x="105491" y="253191"/>
                </a:lnTo>
                <a:lnTo>
                  <a:pt x="98902" y="257918"/>
                </a:lnTo>
                <a:lnTo>
                  <a:pt x="91652" y="262022"/>
                </a:lnTo>
                <a:lnTo>
                  <a:pt x="83962" y="265711"/>
                </a:lnTo>
                <a:lnTo>
                  <a:pt x="77882" y="269122"/>
                </a:lnTo>
                <a:lnTo>
                  <a:pt x="72876" y="272349"/>
                </a:lnTo>
                <a:lnTo>
                  <a:pt x="68586" y="275453"/>
                </a:lnTo>
                <a:lnTo>
                  <a:pt x="63821" y="277522"/>
                </a:lnTo>
                <a:lnTo>
                  <a:pt x="58740" y="278902"/>
                </a:lnTo>
                <a:lnTo>
                  <a:pt x="53448" y="279821"/>
                </a:lnTo>
                <a:lnTo>
                  <a:pt x="48967" y="280434"/>
                </a:lnTo>
                <a:lnTo>
                  <a:pt x="45027" y="280843"/>
                </a:lnTo>
                <a:lnTo>
                  <a:pt x="41448" y="281115"/>
                </a:lnTo>
                <a:lnTo>
                  <a:pt x="38109" y="281297"/>
                </a:lnTo>
                <a:lnTo>
                  <a:pt x="27538" y="281613"/>
                </a:lnTo>
                <a:lnTo>
                  <a:pt x="17145" y="2816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64"/>
          <p:cNvSpPr/>
          <p:nvPr/>
        </p:nvSpPr>
        <p:spPr>
          <a:xfrm>
            <a:off x="6757987" y="3926204"/>
            <a:ext cx="171450" cy="375590"/>
          </a:xfrm>
          <a:custGeom>
            <a:avLst/>
            <a:gdLst/>
            <a:ahLst/>
            <a:cxnLst/>
            <a:rect l="0" t="0" r="0" b="0"/>
            <a:pathLst>
              <a:path w="171450" h="375590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468" y="7381"/>
                </a:lnTo>
                <a:lnTo>
                  <a:pt x="8563" y="27781"/>
                </a:lnTo>
                <a:lnTo>
                  <a:pt x="8572" y="92675"/>
                </a:lnTo>
                <a:lnTo>
                  <a:pt x="9525" y="97026"/>
                </a:lnTo>
                <a:lnTo>
                  <a:pt x="13123" y="104401"/>
                </a:lnTo>
                <a:lnTo>
                  <a:pt x="17898" y="110853"/>
                </a:lnTo>
                <a:lnTo>
                  <a:pt x="20504" y="113907"/>
                </a:lnTo>
                <a:lnTo>
                  <a:pt x="23195" y="115943"/>
                </a:lnTo>
                <a:lnTo>
                  <a:pt x="25940" y="117301"/>
                </a:lnTo>
                <a:lnTo>
                  <a:pt x="28724" y="118206"/>
                </a:lnTo>
                <a:lnTo>
                  <a:pt x="31531" y="119762"/>
                </a:lnTo>
                <a:lnTo>
                  <a:pt x="34357" y="121752"/>
                </a:lnTo>
                <a:lnTo>
                  <a:pt x="37192" y="124030"/>
                </a:lnTo>
                <a:lnTo>
                  <a:pt x="40035" y="125549"/>
                </a:lnTo>
                <a:lnTo>
                  <a:pt x="42883" y="126562"/>
                </a:lnTo>
                <a:lnTo>
                  <a:pt x="45733" y="127238"/>
                </a:lnTo>
                <a:lnTo>
                  <a:pt x="49539" y="127688"/>
                </a:lnTo>
                <a:lnTo>
                  <a:pt x="53981" y="127988"/>
                </a:lnTo>
                <a:lnTo>
                  <a:pt x="58848" y="128188"/>
                </a:lnTo>
                <a:lnTo>
                  <a:pt x="63044" y="127369"/>
                </a:lnTo>
                <a:lnTo>
                  <a:pt x="66794" y="125870"/>
                </a:lnTo>
                <a:lnTo>
                  <a:pt x="70247" y="123919"/>
                </a:lnTo>
                <a:lnTo>
                  <a:pt x="73502" y="122618"/>
                </a:lnTo>
                <a:lnTo>
                  <a:pt x="76623" y="121750"/>
                </a:lnTo>
                <a:lnTo>
                  <a:pt x="79658" y="121172"/>
                </a:lnTo>
                <a:lnTo>
                  <a:pt x="82633" y="118882"/>
                </a:lnTo>
                <a:lnTo>
                  <a:pt x="85568" y="115450"/>
                </a:lnTo>
                <a:lnTo>
                  <a:pt x="88478" y="111257"/>
                </a:lnTo>
                <a:lnTo>
                  <a:pt x="91370" y="107509"/>
                </a:lnTo>
                <a:lnTo>
                  <a:pt x="94251" y="104058"/>
                </a:lnTo>
                <a:lnTo>
                  <a:pt x="97124" y="100805"/>
                </a:lnTo>
                <a:lnTo>
                  <a:pt x="102857" y="94650"/>
                </a:lnTo>
                <a:lnTo>
                  <a:pt x="105718" y="91675"/>
                </a:lnTo>
                <a:lnTo>
                  <a:pt x="108579" y="87787"/>
                </a:lnTo>
                <a:lnTo>
                  <a:pt x="111438" y="83290"/>
                </a:lnTo>
                <a:lnTo>
                  <a:pt x="114297" y="78387"/>
                </a:lnTo>
                <a:lnTo>
                  <a:pt x="117156" y="74165"/>
                </a:lnTo>
                <a:lnTo>
                  <a:pt x="120014" y="70399"/>
                </a:lnTo>
                <a:lnTo>
                  <a:pt x="122872" y="66935"/>
                </a:lnTo>
                <a:lnTo>
                  <a:pt x="126047" y="60547"/>
                </a:lnTo>
                <a:lnTo>
                  <a:pt x="127458" y="53580"/>
                </a:lnTo>
                <a:lnTo>
                  <a:pt x="128086" y="44134"/>
                </a:lnTo>
                <a:lnTo>
                  <a:pt x="128439" y="32656"/>
                </a:lnTo>
                <a:lnTo>
                  <a:pt x="128587" y="8914"/>
                </a:lnTo>
                <a:lnTo>
                  <a:pt x="128588" y="8618"/>
                </a:lnTo>
                <a:lnTo>
                  <a:pt x="133138" y="8586"/>
                </a:lnTo>
                <a:lnTo>
                  <a:pt x="134479" y="9534"/>
                </a:lnTo>
                <a:lnTo>
                  <a:pt x="135372" y="11119"/>
                </a:lnTo>
                <a:lnTo>
                  <a:pt x="135968" y="13128"/>
                </a:lnTo>
                <a:lnTo>
                  <a:pt x="139171" y="17900"/>
                </a:lnTo>
                <a:lnTo>
                  <a:pt x="143769" y="24149"/>
                </a:lnTo>
                <a:lnTo>
                  <a:pt x="148988" y="33276"/>
                </a:lnTo>
                <a:lnTo>
                  <a:pt x="154482" y="43682"/>
                </a:lnTo>
                <a:lnTo>
                  <a:pt x="157280" y="49124"/>
                </a:lnTo>
                <a:lnTo>
                  <a:pt x="160390" y="60251"/>
                </a:lnTo>
                <a:lnTo>
                  <a:pt x="162725" y="71546"/>
                </a:lnTo>
                <a:lnTo>
                  <a:pt x="166936" y="82916"/>
                </a:lnTo>
                <a:lnTo>
                  <a:pt x="168442" y="89567"/>
                </a:lnTo>
                <a:lnTo>
                  <a:pt x="169445" y="96860"/>
                </a:lnTo>
                <a:lnTo>
                  <a:pt x="170113" y="104578"/>
                </a:lnTo>
                <a:lnTo>
                  <a:pt x="170559" y="112582"/>
                </a:lnTo>
                <a:lnTo>
                  <a:pt x="171054" y="129094"/>
                </a:lnTo>
                <a:lnTo>
                  <a:pt x="171415" y="180068"/>
                </a:lnTo>
                <a:lnTo>
                  <a:pt x="171449" y="252626"/>
                </a:lnTo>
                <a:lnTo>
                  <a:pt x="170497" y="258905"/>
                </a:lnTo>
                <a:lnTo>
                  <a:pt x="168910" y="264996"/>
                </a:lnTo>
                <a:lnTo>
                  <a:pt x="166899" y="270962"/>
                </a:lnTo>
                <a:lnTo>
                  <a:pt x="162125" y="282670"/>
                </a:lnTo>
                <a:lnTo>
                  <a:pt x="156828" y="294224"/>
                </a:lnTo>
                <a:lnTo>
                  <a:pt x="145666" y="317164"/>
                </a:lnTo>
                <a:lnTo>
                  <a:pt x="134289" y="340039"/>
                </a:lnTo>
                <a:lnTo>
                  <a:pt x="131436" y="344803"/>
                </a:lnTo>
                <a:lnTo>
                  <a:pt x="128582" y="348931"/>
                </a:lnTo>
                <a:lnTo>
                  <a:pt x="125726" y="352636"/>
                </a:lnTo>
                <a:lnTo>
                  <a:pt x="121917" y="355106"/>
                </a:lnTo>
                <a:lnTo>
                  <a:pt x="117473" y="356753"/>
                </a:lnTo>
                <a:lnTo>
                  <a:pt x="112606" y="357850"/>
                </a:lnTo>
                <a:lnTo>
                  <a:pt x="108408" y="359534"/>
                </a:lnTo>
                <a:lnTo>
                  <a:pt x="104657" y="361610"/>
                </a:lnTo>
                <a:lnTo>
                  <a:pt x="101204" y="363946"/>
                </a:lnTo>
                <a:lnTo>
                  <a:pt x="96997" y="366456"/>
                </a:lnTo>
                <a:lnTo>
                  <a:pt x="92287" y="369082"/>
                </a:lnTo>
                <a:lnTo>
                  <a:pt x="87243" y="371785"/>
                </a:lnTo>
                <a:lnTo>
                  <a:pt x="82926" y="373587"/>
                </a:lnTo>
                <a:lnTo>
                  <a:pt x="79097" y="374788"/>
                </a:lnTo>
                <a:lnTo>
                  <a:pt x="75592" y="375589"/>
                </a:lnTo>
                <a:lnTo>
                  <a:pt x="71349" y="375170"/>
                </a:lnTo>
                <a:lnTo>
                  <a:pt x="66616" y="373939"/>
                </a:lnTo>
                <a:lnTo>
                  <a:pt x="61556" y="372165"/>
                </a:lnTo>
                <a:lnTo>
                  <a:pt x="57230" y="370983"/>
                </a:lnTo>
                <a:lnTo>
                  <a:pt x="53394" y="370194"/>
                </a:lnTo>
                <a:lnTo>
                  <a:pt x="49883" y="369669"/>
                </a:lnTo>
                <a:lnTo>
                  <a:pt x="46590" y="368366"/>
                </a:lnTo>
                <a:lnTo>
                  <a:pt x="43443" y="366545"/>
                </a:lnTo>
                <a:lnTo>
                  <a:pt x="40392" y="364379"/>
                </a:lnTo>
                <a:lnTo>
                  <a:pt x="37405" y="361982"/>
                </a:lnTo>
                <a:lnTo>
                  <a:pt x="34462" y="359432"/>
                </a:lnTo>
                <a:lnTo>
                  <a:pt x="25718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65"/>
          <p:cNvSpPr/>
          <p:nvPr/>
        </p:nvSpPr>
        <p:spPr>
          <a:xfrm>
            <a:off x="7075169" y="3926204"/>
            <a:ext cx="265749" cy="25719"/>
          </a:xfrm>
          <a:custGeom>
            <a:avLst/>
            <a:gdLst/>
            <a:ahLst/>
            <a:cxnLst/>
            <a:rect l="0" t="0" r="0" b="0"/>
            <a:pathLst>
              <a:path w="265749" h="25719">
                <a:moveTo>
                  <a:pt x="0" y="25718"/>
                </a:moveTo>
                <a:lnTo>
                  <a:pt x="0" y="21167"/>
                </a:lnTo>
                <a:lnTo>
                  <a:pt x="954" y="19827"/>
                </a:lnTo>
                <a:lnTo>
                  <a:pt x="2541" y="18933"/>
                </a:lnTo>
                <a:lnTo>
                  <a:pt x="4552" y="18337"/>
                </a:lnTo>
                <a:lnTo>
                  <a:pt x="9326" y="17675"/>
                </a:lnTo>
                <a:lnTo>
                  <a:pt x="17368" y="17302"/>
                </a:lnTo>
                <a:lnTo>
                  <a:pt x="28324" y="17192"/>
                </a:lnTo>
                <a:lnTo>
                  <a:pt x="65875" y="17149"/>
                </a:lnTo>
                <a:lnTo>
                  <a:pt x="71540" y="16195"/>
                </a:lnTo>
                <a:lnTo>
                  <a:pt x="77221" y="14607"/>
                </a:lnTo>
                <a:lnTo>
                  <a:pt x="82913" y="12596"/>
                </a:lnTo>
                <a:lnTo>
                  <a:pt x="89566" y="11255"/>
                </a:lnTo>
                <a:lnTo>
                  <a:pt x="96858" y="10361"/>
                </a:lnTo>
                <a:lnTo>
                  <a:pt x="104578" y="9765"/>
                </a:lnTo>
                <a:lnTo>
                  <a:pt x="111628" y="8415"/>
                </a:lnTo>
                <a:lnTo>
                  <a:pt x="118234" y="6563"/>
                </a:lnTo>
                <a:lnTo>
                  <a:pt x="124543" y="4375"/>
                </a:lnTo>
                <a:lnTo>
                  <a:pt x="131606" y="2917"/>
                </a:lnTo>
                <a:lnTo>
                  <a:pt x="139173" y="1945"/>
                </a:lnTo>
                <a:lnTo>
                  <a:pt x="147075" y="1297"/>
                </a:lnTo>
                <a:lnTo>
                  <a:pt x="155200" y="865"/>
                </a:lnTo>
                <a:lnTo>
                  <a:pt x="171848" y="385"/>
                </a:lnTo>
                <a:lnTo>
                  <a:pt x="194036" y="76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66"/>
          <p:cNvSpPr/>
          <p:nvPr/>
        </p:nvSpPr>
        <p:spPr>
          <a:xfrm>
            <a:off x="7340917" y="392620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67"/>
          <p:cNvSpPr/>
          <p:nvPr/>
        </p:nvSpPr>
        <p:spPr>
          <a:xfrm>
            <a:off x="7126709" y="3994785"/>
            <a:ext cx="239926" cy="33099"/>
          </a:xfrm>
          <a:custGeom>
            <a:avLst/>
            <a:gdLst/>
            <a:ahLst/>
            <a:cxnLst/>
            <a:rect l="0" t="0" r="0" b="0"/>
            <a:pathLst>
              <a:path w="239926" h="33099">
                <a:moveTo>
                  <a:pt x="8468" y="25717"/>
                </a:moveTo>
                <a:lnTo>
                  <a:pt x="0" y="25717"/>
                </a:lnTo>
                <a:lnTo>
                  <a:pt x="11836" y="25717"/>
                </a:lnTo>
                <a:lnTo>
                  <a:pt x="13571" y="26669"/>
                </a:lnTo>
                <a:lnTo>
                  <a:pt x="14728" y="28257"/>
                </a:lnTo>
                <a:lnTo>
                  <a:pt x="15499" y="30268"/>
                </a:lnTo>
                <a:lnTo>
                  <a:pt x="17918" y="31608"/>
                </a:lnTo>
                <a:lnTo>
                  <a:pt x="21436" y="32502"/>
                </a:lnTo>
                <a:lnTo>
                  <a:pt x="25686" y="33098"/>
                </a:lnTo>
                <a:lnTo>
                  <a:pt x="30424" y="32543"/>
                </a:lnTo>
                <a:lnTo>
                  <a:pt x="35487" y="31220"/>
                </a:lnTo>
                <a:lnTo>
                  <a:pt x="40769" y="29386"/>
                </a:lnTo>
                <a:lnTo>
                  <a:pt x="46195" y="28163"/>
                </a:lnTo>
                <a:lnTo>
                  <a:pt x="51717" y="27348"/>
                </a:lnTo>
                <a:lnTo>
                  <a:pt x="57303" y="26804"/>
                </a:lnTo>
                <a:lnTo>
                  <a:pt x="63885" y="26442"/>
                </a:lnTo>
                <a:lnTo>
                  <a:pt x="78818" y="26039"/>
                </a:lnTo>
                <a:lnTo>
                  <a:pt x="86801" y="24979"/>
                </a:lnTo>
                <a:lnTo>
                  <a:pt x="94980" y="23320"/>
                </a:lnTo>
                <a:lnTo>
                  <a:pt x="103290" y="21262"/>
                </a:lnTo>
                <a:lnTo>
                  <a:pt x="111688" y="19889"/>
                </a:lnTo>
                <a:lnTo>
                  <a:pt x="120144" y="18975"/>
                </a:lnTo>
                <a:lnTo>
                  <a:pt x="128639" y="18365"/>
                </a:lnTo>
                <a:lnTo>
                  <a:pt x="136207" y="17005"/>
                </a:lnTo>
                <a:lnTo>
                  <a:pt x="143158" y="15147"/>
                </a:lnTo>
                <a:lnTo>
                  <a:pt x="149696" y="12956"/>
                </a:lnTo>
                <a:lnTo>
                  <a:pt x="156913" y="11494"/>
                </a:lnTo>
                <a:lnTo>
                  <a:pt x="164581" y="10520"/>
                </a:lnTo>
                <a:lnTo>
                  <a:pt x="172551" y="9871"/>
                </a:lnTo>
                <a:lnTo>
                  <a:pt x="179769" y="9438"/>
                </a:lnTo>
                <a:lnTo>
                  <a:pt x="192869" y="8957"/>
                </a:lnTo>
                <a:lnTo>
                  <a:pt x="210955" y="8686"/>
                </a:lnTo>
                <a:lnTo>
                  <a:pt x="215849" y="7696"/>
                </a:lnTo>
                <a:lnTo>
                  <a:pt x="220065" y="6083"/>
                </a:lnTo>
                <a:lnTo>
                  <a:pt x="223828" y="4055"/>
                </a:lnTo>
                <a:lnTo>
                  <a:pt x="227289" y="2703"/>
                </a:lnTo>
                <a:lnTo>
                  <a:pt x="230548" y="1802"/>
                </a:lnTo>
                <a:lnTo>
                  <a:pt x="2399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68"/>
          <p:cNvSpPr/>
          <p:nvPr/>
        </p:nvSpPr>
        <p:spPr>
          <a:xfrm>
            <a:off x="7478077" y="3823826"/>
            <a:ext cx="162333" cy="273785"/>
          </a:xfrm>
          <a:custGeom>
            <a:avLst/>
            <a:gdLst/>
            <a:ahLst/>
            <a:cxnLst/>
            <a:rect l="0" t="0" r="0" b="0"/>
            <a:pathLst>
              <a:path w="162333" h="273785">
                <a:moveTo>
                  <a:pt x="25717" y="33799"/>
                </a:moveTo>
                <a:lnTo>
                  <a:pt x="30269" y="29248"/>
                </a:lnTo>
                <a:lnTo>
                  <a:pt x="32562" y="27907"/>
                </a:lnTo>
                <a:lnTo>
                  <a:pt x="35043" y="27013"/>
                </a:lnTo>
                <a:lnTo>
                  <a:pt x="37649" y="26418"/>
                </a:lnTo>
                <a:lnTo>
                  <a:pt x="41291" y="25068"/>
                </a:lnTo>
                <a:lnTo>
                  <a:pt x="45626" y="23215"/>
                </a:lnTo>
                <a:lnTo>
                  <a:pt x="55520" y="18618"/>
                </a:lnTo>
                <a:lnTo>
                  <a:pt x="83029" y="5106"/>
                </a:lnTo>
                <a:lnTo>
                  <a:pt x="88691" y="3240"/>
                </a:lnTo>
                <a:lnTo>
                  <a:pt x="94370" y="1996"/>
                </a:lnTo>
                <a:lnTo>
                  <a:pt x="100060" y="1167"/>
                </a:lnTo>
                <a:lnTo>
                  <a:pt x="106712" y="614"/>
                </a:lnTo>
                <a:lnTo>
                  <a:pt x="114004" y="246"/>
                </a:lnTo>
                <a:lnTo>
                  <a:pt x="121723" y="0"/>
                </a:lnTo>
                <a:lnTo>
                  <a:pt x="127821" y="788"/>
                </a:lnTo>
                <a:lnTo>
                  <a:pt x="132839" y="2267"/>
                </a:lnTo>
                <a:lnTo>
                  <a:pt x="137137" y="4205"/>
                </a:lnTo>
                <a:lnTo>
                  <a:pt x="140955" y="6450"/>
                </a:lnTo>
                <a:lnTo>
                  <a:pt x="144453" y="8898"/>
                </a:lnTo>
                <a:lnTo>
                  <a:pt x="147737" y="11484"/>
                </a:lnTo>
                <a:lnTo>
                  <a:pt x="150879" y="13207"/>
                </a:lnTo>
                <a:lnTo>
                  <a:pt x="153926" y="14356"/>
                </a:lnTo>
                <a:lnTo>
                  <a:pt x="156910" y="15122"/>
                </a:lnTo>
                <a:lnTo>
                  <a:pt x="158899" y="17537"/>
                </a:lnTo>
                <a:lnTo>
                  <a:pt x="160225" y="21053"/>
                </a:lnTo>
                <a:lnTo>
                  <a:pt x="161110" y="25301"/>
                </a:lnTo>
                <a:lnTo>
                  <a:pt x="160746" y="29086"/>
                </a:lnTo>
                <a:lnTo>
                  <a:pt x="159552" y="32562"/>
                </a:lnTo>
                <a:lnTo>
                  <a:pt x="155684" y="38964"/>
                </a:lnTo>
                <a:lnTo>
                  <a:pt x="150791" y="44984"/>
                </a:lnTo>
                <a:lnTo>
                  <a:pt x="147200" y="48876"/>
                </a:lnTo>
                <a:lnTo>
                  <a:pt x="138130" y="58280"/>
                </a:lnTo>
                <a:lnTo>
                  <a:pt x="133997" y="63454"/>
                </a:lnTo>
                <a:lnTo>
                  <a:pt x="130288" y="68809"/>
                </a:lnTo>
                <a:lnTo>
                  <a:pt x="126864" y="74284"/>
                </a:lnTo>
                <a:lnTo>
                  <a:pt x="121724" y="78886"/>
                </a:lnTo>
                <a:lnTo>
                  <a:pt x="115440" y="82907"/>
                </a:lnTo>
                <a:lnTo>
                  <a:pt x="108392" y="86540"/>
                </a:lnTo>
                <a:lnTo>
                  <a:pt x="101789" y="90867"/>
                </a:lnTo>
                <a:lnTo>
                  <a:pt x="95482" y="95657"/>
                </a:lnTo>
                <a:lnTo>
                  <a:pt x="89372" y="100755"/>
                </a:lnTo>
                <a:lnTo>
                  <a:pt x="84346" y="104154"/>
                </a:lnTo>
                <a:lnTo>
                  <a:pt x="80043" y="106419"/>
                </a:lnTo>
                <a:lnTo>
                  <a:pt x="76222" y="107930"/>
                </a:lnTo>
                <a:lnTo>
                  <a:pt x="71770" y="109890"/>
                </a:lnTo>
                <a:lnTo>
                  <a:pt x="54489" y="118067"/>
                </a:lnTo>
                <a:lnTo>
                  <a:pt x="50253" y="121416"/>
                </a:lnTo>
                <a:lnTo>
                  <a:pt x="42991" y="127980"/>
                </a:lnTo>
                <a:lnTo>
                  <a:pt x="50255" y="120705"/>
                </a:lnTo>
                <a:lnTo>
                  <a:pt x="52554" y="120311"/>
                </a:lnTo>
                <a:lnTo>
                  <a:pt x="55991" y="120049"/>
                </a:lnTo>
                <a:lnTo>
                  <a:pt x="63937" y="119757"/>
                </a:lnTo>
                <a:lnTo>
                  <a:pt x="74719" y="119593"/>
                </a:lnTo>
                <a:lnTo>
                  <a:pt x="100445" y="119532"/>
                </a:lnTo>
                <a:lnTo>
                  <a:pt x="106015" y="120482"/>
                </a:lnTo>
                <a:lnTo>
                  <a:pt x="111634" y="122068"/>
                </a:lnTo>
                <a:lnTo>
                  <a:pt x="117286" y="124077"/>
                </a:lnTo>
                <a:lnTo>
                  <a:pt x="122959" y="125417"/>
                </a:lnTo>
                <a:lnTo>
                  <a:pt x="128644" y="126310"/>
                </a:lnTo>
                <a:lnTo>
                  <a:pt x="134340" y="126905"/>
                </a:lnTo>
                <a:lnTo>
                  <a:pt x="139090" y="129207"/>
                </a:lnTo>
                <a:lnTo>
                  <a:pt x="143209" y="132647"/>
                </a:lnTo>
                <a:lnTo>
                  <a:pt x="146907" y="136845"/>
                </a:lnTo>
                <a:lnTo>
                  <a:pt x="153557" y="144050"/>
                </a:lnTo>
                <a:lnTo>
                  <a:pt x="156664" y="147304"/>
                </a:lnTo>
                <a:lnTo>
                  <a:pt x="158735" y="150427"/>
                </a:lnTo>
                <a:lnTo>
                  <a:pt x="161036" y="156436"/>
                </a:lnTo>
                <a:lnTo>
                  <a:pt x="162059" y="162281"/>
                </a:lnTo>
                <a:lnTo>
                  <a:pt x="162332" y="165174"/>
                </a:lnTo>
                <a:lnTo>
                  <a:pt x="160095" y="173468"/>
                </a:lnTo>
                <a:lnTo>
                  <a:pt x="158166" y="178347"/>
                </a:lnTo>
                <a:lnTo>
                  <a:pt x="153481" y="186307"/>
                </a:lnTo>
                <a:lnTo>
                  <a:pt x="150899" y="189763"/>
                </a:lnTo>
                <a:lnTo>
                  <a:pt x="148224" y="193972"/>
                </a:lnTo>
                <a:lnTo>
                  <a:pt x="145489" y="198684"/>
                </a:lnTo>
                <a:lnTo>
                  <a:pt x="142712" y="203730"/>
                </a:lnTo>
                <a:lnTo>
                  <a:pt x="138957" y="208046"/>
                </a:lnTo>
                <a:lnTo>
                  <a:pt x="134548" y="211876"/>
                </a:lnTo>
                <a:lnTo>
                  <a:pt x="129704" y="215382"/>
                </a:lnTo>
                <a:lnTo>
                  <a:pt x="109233" y="229418"/>
                </a:lnTo>
                <a:lnTo>
                  <a:pt x="103302" y="233744"/>
                </a:lnTo>
                <a:lnTo>
                  <a:pt x="98396" y="237580"/>
                </a:lnTo>
                <a:lnTo>
                  <a:pt x="94173" y="241091"/>
                </a:lnTo>
                <a:lnTo>
                  <a:pt x="88499" y="244383"/>
                </a:lnTo>
                <a:lnTo>
                  <a:pt x="81859" y="247531"/>
                </a:lnTo>
                <a:lnTo>
                  <a:pt x="74575" y="250582"/>
                </a:lnTo>
                <a:lnTo>
                  <a:pt x="67815" y="253568"/>
                </a:lnTo>
                <a:lnTo>
                  <a:pt x="55222" y="259427"/>
                </a:lnTo>
                <a:lnTo>
                  <a:pt x="50150" y="262323"/>
                </a:lnTo>
                <a:lnTo>
                  <a:pt x="45816" y="265205"/>
                </a:lnTo>
                <a:lnTo>
                  <a:pt x="41974" y="268080"/>
                </a:lnTo>
                <a:lnTo>
                  <a:pt x="37508" y="269996"/>
                </a:lnTo>
                <a:lnTo>
                  <a:pt x="32625" y="271274"/>
                </a:lnTo>
                <a:lnTo>
                  <a:pt x="27465" y="272125"/>
                </a:lnTo>
                <a:lnTo>
                  <a:pt x="23072" y="272693"/>
                </a:lnTo>
                <a:lnTo>
                  <a:pt x="19192" y="273071"/>
                </a:lnTo>
                <a:lnTo>
                  <a:pt x="10671" y="273679"/>
                </a:lnTo>
                <a:lnTo>
                  <a:pt x="6965" y="273762"/>
                </a:lnTo>
                <a:lnTo>
                  <a:pt x="4643" y="273784"/>
                </a:lnTo>
                <a:lnTo>
                  <a:pt x="3096" y="272846"/>
                </a:lnTo>
                <a:lnTo>
                  <a:pt x="2064" y="271269"/>
                </a:lnTo>
                <a:lnTo>
                  <a:pt x="0" y="2652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69"/>
          <p:cNvSpPr/>
          <p:nvPr/>
        </p:nvSpPr>
        <p:spPr>
          <a:xfrm>
            <a:off x="7718151" y="3814762"/>
            <a:ext cx="201630" cy="300039"/>
          </a:xfrm>
          <a:custGeom>
            <a:avLst/>
            <a:gdLst/>
            <a:ahLst/>
            <a:cxnLst/>
            <a:rect l="0" t="0" r="0" b="0"/>
            <a:pathLst>
              <a:path w="201630" h="300039">
                <a:moveTo>
                  <a:pt x="94254" y="0"/>
                </a:moveTo>
                <a:lnTo>
                  <a:pt x="102795" y="0"/>
                </a:lnTo>
                <a:lnTo>
                  <a:pt x="102817" y="4551"/>
                </a:lnTo>
                <a:lnTo>
                  <a:pt x="101867" y="5892"/>
                </a:lnTo>
                <a:lnTo>
                  <a:pt x="100282" y="6785"/>
                </a:lnTo>
                <a:lnTo>
                  <a:pt x="98272" y="7381"/>
                </a:lnTo>
                <a:lnTo>
                  <a:pt x="95980" y="9683"/>
                </a:lnTo>
                <a:lnTo>
                  <a:pt x="88204" y="21072"/>
                </a:lnTo>
                <a:lnTo>
                  <a:pt x="82675" y="27780"/>
                </a:lnTo>
                <a:lnTo>
                  <a:pt x="78914" y="31855"/>
                </a:lnTo>
                <a:lnTo>
                  <a:pt x="69656" y="41463"/>
                </a:lnTo>
                <a:lnTo>
                  <a:pt x="65473" y="46692"/>
                </a:lnTo>
                <a:lnTo>
                  <a:pt x="61732" y="52083"/>
                </a:lnTo>
                <a:lnTo>
                  <a:pt x="58285" y="57582"/>
                </a:lnTo>
                <a:lnTo>
                  <a:pt x="54082" y="63153"/>
                </a:lnTo>
                <a:lnTo>
                  <a:pt x="49375" y="68772"/>
                </a:lnTo>
                <a:lnTo>
                  <a:pt x="44332" y="74423"/>
                </a:lnTo>
                <a:lnTo>
                  <a:pt x="40018" y="80095"/>
                </a:lnTo>
                <a:lnTo>
                  <a:pt x="36189" y="85782"/>
                </a:lnTo>
                <a:lnTo>
                  <a:pt x="32684" y="91478"/>
                </a:lnTo>
                <a:lnTo>
                  <a:pt x="29395" y="97181"/>
                </a:lnTo>
                <a:lnTo>
                  <a:pt x="23200" y="108596"/>
                </a:lnTo>
                <a:lnTo>
                  <a:pt x="20215" y="115260"/>
                </a:lnTo>
                <a:lnTo>
                  <a:pt x="17272" y="122560"/>
                </a:lnTo>
                <a:lnTo>
                  <a:pt x="14357" y="130284"/>
                </a:lnTo>
                <a:lnTo>
                  <a:pt x="11462" y="137339"/>
                </a:lnTo>
                <a:lnTo>
                  <a:pt x="8579" y="143947"/>
                </a:lnTo>
                <a:lnTo>
                  <a:pt x="5705" y="150257"/>
                </a:lnTo>
                <a:lnTo>
                  <a:pt x="3789" y="156369"/>
                </a:lnTo>
                <a:lnTo>
                  <a:pt x="2511" y="162349"/>
                </a:lnTo>
                <a:lnTo>
                  <a:pt x="1659" y="168240"/>
                </a:lnTo>
                <a:lnTo>
                  <a:pt x="1092" y="174072"/>
                </a:lnTo>
                <a:lnTo>
                  <a:pt x="713" y="179866"/>
                </a:lnTo>
                <a:lnTo>
                  <a:pt x="461" y="185633"/>
                </a:lnTo>
                <a:lnTo>
                  <a:pt x="180" y="197121"/>
                </a:lnTo>
                <a:lnTo>
                  <a:pt x="0" y="215467"/>
                </a:lnTo>
                <a:lnTo>
                  <a:pt x="2516" y="224668"/>
                </a:lnTo>
                <a:lnTo>
                  <a:pt x="4520" y="229789"/>
                </a:lnTo>
                <a:lnTo>
                  <a:pt x="6747" y="238018"/>
                </a:lnTo>
                <a:lnTo>
                  <a:pt x="7341" y="241546"/>
                </a:lnTo>
                <a:lnTo>
                  <a:pt x="9642" y="244851"/>
                </a:lnTo>
                <a:lnTo>
                  <a:pt x="13081" y="248007"/>
                </a:lnTo>
                <a:lnTo>
                  <a:pt x="17279" y="251063"/>
                </a:lnTo>
                <a:lnTo>
                  <a:pt x="21030" y="254053"/>
                </a:lnTo>
                <a:lnTo>
                  <a:pt x="24483" y="256999"/>
                </a:lnTo>
                <a:lnTo>
                  <a:pt x="27737" y="259915"/>
                </a:lnTo>
                <a:lnTo>
                  <a:pt x="31811" y="261859"/>
                </a:lnTo>
                <a:lnTo>
                  <a:pt x="36433" y="263156"/>
                </a:lnTo>
                <a:lnTo>
                  <a:pt x="41419" y="264020"/>
                </a:lnTo>
                <a:lnTo>
                  <a:pt x="46648" y="264595"/>
                </a:lnTo>
                <a:lnTo>
                  <a:pt x="52039" y="264980"/>
                </a:lnTo>
                <a:lnTo>
                  <a:pt x="57538" y="265236"/>
                </a:lnTo>
                <a:lnTo>
                  <a:pt x="63109" y="266359"/>
                </a:lnTo>
                <a:lnTo>
                  <a:pt x="68728" y="268060"/>
                </a:lnTo>
                <a:lnTo>
                  <a:pt x="74379" y="270147"/>
                </a:lnTo>
                <a:lnTo>
                  <a:pt x="80052" y="270585"/>
                </a:lnTo>
                <a:lnTo>
                  <a:pt x="85738" y="269925"/>
                </a:lnTo>
                <a:lnTo>
                  <a:pt x="91434" y="268533"/>
                </a:lnTo>
                <a:lnTo>
                  <a:pt x="97137" y="267605"/>
                </a:lnTo>
                <a:lnTo>
                  <a:pt x="102842" y="266986"/>
                </a:lnTo>
                <a:lnTo>
                  <a:pt x="108552" y="266573"/>
                </a:lnTo>
                <a:lnTo>
                  <a:pt x="114263" y="265345"/>
                </a:lnTo>
                <a:lnTo>
                  <a:pt x="119976" y="263574"/>
                </a:lnTo>
                <a:lnTo>
                  <a:pt x="125689" y="261441"/>
                </a:lnTo>
                <a:lnTo>
                  <a:pt x="131403" y="259067"/>
                </a:lnTo>
                <a:lnTo>
                  <a:pt x="137118" y="256531"/>
                </a:lnTo>
                <a:lnTo>
                  <a:pt x="148547" y="251174"/>
                </a:lnTo>
                <a:lnTo>
                  <a:pt x="159977" y="245618"/>
                </a:lnTo>
                <a:lnTo>
                  <a:pt x="165691" y="241850"/>
                </a:lnTo>
                <a:lnTo>
                  <a:pt x="171406" y="237434"/>
                </a:lnTo>
                <a:lnTo>
                  <a:pt x="177121" y="232584"/>
                </a:lnTo>
                <a:lnTo>
                  <a:pt x="181884" y="228398"/>
                </a:lnTo>
                <a:lnTo>
                  <a:pt x="189715" y="221208"/>
                </a:lnTo>
                <a:lnTo>
                  <a:pt x="192184" y="217005"/>
                </a:lnTo>
                <a:lnTo>
                  <a:pt x="193831" y="212298"/>
                </a:lnTo>
                <a:lnTo>
                  <a:pt x="194928" y="207254"/>
                </a:lnTo>
                <a:lnTo>
                  <a:pt x="198688" y="199111"/>
                </a:lnTo>
                <a:lnTo>
                  <a:pt x="201023" y="195606"/>
                </a:lnTo>
                <a:lnTo>
                  <a:pt x="201629" y="192316"/>
                </a:lnTo>
                <a:lnTo>
                  <a:pt x="201080" y="189171"/>
                </a:lnTo>
                <a:lnTo>
                  <a:pt x="198882" y="183136"/>
                </a:lnTo>
                <a:lnTo>
                  <a:pt x="197905" y="177279"/>
                </a:lnTo>
                <a:lnTo>
                  <a:pt x="196693" y="175336"/>
                </a:lnTo>
                <a:lnTo>
                  <a:pt x="194931" y="174041"/>
                </a:lnTo>
                <a:lnTo>
                  <a:pt x="192805" y="173177"/>
                </a:lnTo>
                <a:lnTo>
                  <a:pt x="189481" y="172601"/>
                </a:lnTo>
                <a:lnTo>
                  <a:pt x="185361" y="172218"/>
                </a:lnTo>
                <a:lnTo>
                  <a:pt x="180710" y="171962"/>
                </a:lnTo>
                <a:lnTo>
                  <a:pt x="170461" y="171678"/>
                </a:lnTo>
                <a:lnTo>
                  <a:pt x="165061" y="171602"/>
                </a:lnTo>
                <a:lnTo>
                  <a:pt x="160509" y="172503"/>
                </a:lnTo>
                <a:lnTo>
                  <a:pt x="156521" y="174058"/>
                </a:lnTo>
                <a:lnTo>
                  <a:pt x="152910" y="176046"/>
                </a:lnTo>
                <a:lnTo>
                  <a:pt x="138726" y="183395"/>
                </a:lnTo>
                <a:lnTo>
                  <a:pt x="122459" y="191605"/>
                </a:lnTo>
                <a:lnTo>
                  <a:pt x="116867" y="195364"/>
                </a:lnTo>
                <a:lnTo>
                  <a:pt x="111234" y="199775"/>
                </a:lnTo>
                <a:lnTo>
                  <a:pt x="105574" y="204621"/>
                </a:lnTo>
                <a:lnTo>
                  <a:pt x="99895" y="209757"/>
                </a:lnTo>
                <a:lnTo>
                  <a:pt x="88506" y="220543"/>
                </a:lnTo>
                <a:lnTo>
                  <a:pt x="41654" y="266925"/>
                </a:lnTo>
                <a:lnTo>
                  <a:pt x="38232" y="271295"/>
                </a:lnTo>
                <a:lnTo>
                  <a:pt x="34999" y="276113"/>
                </a:lnTo>
                <a:lnTo>
                  <a:pt x="31890" y="281231"/>
                </a:lnTo>
                <a:lnTo>
                  <a:pt x="25897" y="289456"/>
                </a:lnTo>
                <a:lnTo>
                  <a:pt x="17101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70"/>
          <p:cNvSpPr/>
          <p:nvPr/>
        </p:nvSpPr>
        <p:spPr>
          <a:xfrm>
            <a:off x="5369347" y="4414837"/>
            <a:ext cx="239926" cy="17146"/>
          </a:xfrm>
          <a:custGeom>
            <a:avLst/>
            <a:gdLst/>
            <a:ahLst/>
            <a:cxnLst/>
            <a:rect l="0" t="0" r="0" b="0"/>
            <a:pathLst>
              <a:path w="239926" h="17146">
                <a:moveTo>
                  <a:pt x="8468" y="8573"/>
                </a:moveTo>
                <a:lnTo>
                  <a:pt x="0" y="8573"/>
                </a:lnTo>
                <a:lnTo>
                  <a:pt x="11836" y="8573"/>
                </a:lnTo>
                <a:lnTo>
                  <a:pt x="13570" y="7620"/>
                </a:lnTo>
                <a:lnTo>
                  <a:pt x="14727" y="6033"/>
                </a:lnTo>
                <a:lnTo>
                  <a:pt x="15498" y="4022"/>
                </a:lnTo>
                <a:lnTo>
                  <a:pt x="17917" y="2681"/>
                </a:lnTo>
                <a:lnTo>
                  <a:pt x="21435" y="1787"/>
                </a:lnTo>
                <a:lnTo>
                  <a:pt x="25685" y="1191"/>
                </a:lnTo>
                <a:lnTo>
                  <a:pt x="29471" y="795"/>
                </a:lnTo>
                <a:lnTo>
                  <a:pt x="36217" y="353"/>
                </a:lnTo>
                <a:lnTo>
                  <a:pt x="44931" y="157"/>
                </a:lnTo>
                <a:lnTo>
                  <a:pt x="172405" y="0"/>
                </a:lnTo>
                <a:lnTo>
                  <a:pt x="176814" y="953"/>
                </a:lnTo>
                <a:lnTo>
                  <a:pt x="181659" y="2540"/>
                </a:lnTo>
                <a:lnTo>
                  <a:pt x="186793" y="4551"/>
                </a:lnTo>
                <a:lnTo>
                  <a:pt x="191169" y="5892"/>
                </a:lnTo>
                <a:lnTo>
                  <a:pt x="195039" y="6785"/>
                </a:lnTo>
                <a:lnTo>
                  <a:pt x="198570" y="7381"/>
                </a:lnTo>
                <a:lnTo>
                  <a:pt x="202831" y="7778"/>
                </a:lnTo>
                <a:lnTo>
                  <a:pt x="207575" y="8043"/>
                </a:lnTo>
                <a:lnTo>
                  <a:pt x="212644" y="8219"/>
                </a:lnTo>
                <a:lnTo>
                  <a:pt x="216975" y="9290"/>
                </a:lnTo>
                <a:lnTo>
                  <a:pt x="220815" y="10956"/>
                </a:lnTo>
                <a:lnTo>
                  <a:pt x="224328" y="13019"/>
                </a:lnTo>
                <a:lnTo>
                  <a:pt x="227622" y="14394"/>
                </a:lnTo>
                <a:lnTo>
                  <a:pt x="230770" y="15311"/>
                </a:lnTo>
                <a:lnTo>
                  <a:pt x="239925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71"/>
          <p:cNvSpPr/>
          <p:nvPr/>
        </p:nvSpPr>
        <p:spPr>
          <a:xfrm>
            <a:off x="5669279" y="4311967"/>
            <a:ext cx="34292" cy="257176"/>
          </a:xfrm>
          <a:custGeom>
            <a:avLst/>
            <a:gdLst/>
            <a:ahLst/>
            <a:cxnLst/>
            <a:rect l="0" t="0" r="0" b="0"/>
            <a:pathLst>
              <a:path w="34292" h="257176">
                <a:moveTo>
                  <a:pt x="0" y="0"/>
                </a:moveTo>
                <a:lnTo>
                  <a:pt x="0" y="54504"/>
                </a:lnTo>
                <a:lnTo>
                  <a:pt x="953" y="61100"/>
                </a:lnTo>
                <a:lnTo>
                  <a:pt x="2541" y="67404"/>
                </a:lnTo>
                <a:lnTo>
                  <a:pt x="4551" y="73511"/>
                </a:lnTo>
                <a:lnTo>
                  <a:pt x="5892" y="80440"/>
                </a:lnTo>
                <a:lnTo>
                  <a:pt x="6786" y="87917"/>
                </a:lnTo>
                <a:lnTo>
                  <a:pt x="7382" y="95758"/>
                </a:lnTo>
                <a:lnTo>
                  <a:pt x="7779" y="102892"/>
                </a:lnTo>
                <a:lnTo>
                  <a:pt x="8220" y="115897"/>
                </a:lnTo>
                <a:lnTo>
                  <a:pt x="8526" y="152352"/>
                </a:lnTo>
                <a:lnTo>
                  <a:pt x="8563" y="176780"/>
                </a:lnTo>
                <a:lnTo>
                  <a:pt x="9520" y="182623"/>
                </a:lnTo>
                <a:lnTo>
                  <a:pt x="11109" y="188423"/>
                </a:lnTo>
                <a:lnTo>
                  <a:pt x="13121" y="194196"/>
                </a:lnTo>
                <a:lnTo>
                  <a:pt x="14463" y="199949"/>
                </a:lnTo>
                <a:lnTo>
                  <a:pt x="15357" y="205689"/>
                </a:lnTo>
                <a:lnTo>
                  <a:pt x="15953" y="211421"/>
                </a:lnTo>
                <a:lnTo>
                  <a:pt x="16351" y="217148"/>
                </a:lnTo>
                <a:lnTo>
                  <a:pt x="16615" y="222870"/>
                </a:lnTo>
                <a:lnTo>
                  <a:pt x="16792" y="228590"/>
                </a:lnTo>
                <a:lnTo>
                  <a:pt x="17863" y="233356"/>
                </a:lnTo>
                <a:lnTo>
                  <a:pt x="19529" y="237486"/>
                </a:lnTo>
                <a:lnTo>
                  <a:pt x="21592" y="241191"/>
                </a:lnTo>
                <a:lnTo>
                  <a:pt x="22967" y="244614"/>
                </a:lnTo>
                <a:lnTo>
                  <a:pt x="23884" y="247849"/>
                </a:lnTo>
                <a:lnTo>
                  <a:pt x="24496" y="250957"/>
                </a:lnTo>
                <a:lnTo>
                  <a:pt x="25855" y="253030"/>
                </a:lnTo>
                <a:lnTo>
                  <a:pt x="27715" y="254412"/>
                </a:lnTo>
                <a:lnTo>
                  <a:pt x="34291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72"/>
          <p:cNvSpPr/>
          <p:nvPr/>
        </p:nvSpPr>
        <p:spPr>
          <a:xfrm>
            <a:off x="5789419" y="4294822"/>
            <a:ext cx="154030" cy="248587"/>
          </a:xfrm>
          <a:custGeom>
            <a:avLst/>
            <a:gdLst/>
            <a:ahLst/>
            <a:cxnLst/>
            <a:rect l="0" t="0" r="0" b="0"/>
            <a:pathLst>
              <a:path w="154030" h="248587">
                <a:moveTo>
                  <a:pt x="42738" y="51435"/>
                </a:moveTo>
                <a:lnTo>
                  <a:pt x="42738" y="34748"/>
                </a:lnTo>
                <a:lnTo>
                  <a:pt x="38188" y="29875"/>
                </a:lnTo>
                <a:lnTo>
                  <a:pt x="34519" y="26082"/>
                </a:lnTo>
                <a:lnTo>
                  <a:pt x="29719" y="30377"/>
                </a:lnTo>
                <a:lnTo>
                  <a:pt x="28344" y="32634"/>
                </a:lnTo>
                <a:lnTo>
                  <a:pt x="26816" y="37682"/>
                </a:lnTo>
                <a:lnTo>
                  <a:pt x="24503" y="40361"/>
                </a:lnTo>
                <a:lnTo>
                  <a:pt x="21056" y="43100"/>
                </a:lnTo>
                <a:lnTo>
                  <a:pt x="16854" y="45878"/>
                </a:lnTo>
                <a:lnTo>
                  <a:pt x="14052" y="48683"/>
                </a:lnTo>
                <a:lnTo>
                  <a:pt x="12184" y="51506"/>
                </a:lnTo>
                <a:lnTo>
                  <a:pt x="10938" y="54340"/>
                </a:lnTo>
                <a:lnTo>
                  <a:pt x="9156" y="56229"/>
                </a:lnTo>
                <a:lnTo>
                  <a:pt x="7015" y="57489"/>
                </a:lnTo>
                <a:lnTo>
                  <a:pt x="4635" y="58328"/>
                </a:lnTo>
                <a:lnTo>
                  <a:pt x="3049" y="59840"/>
                </a:lnTo>
                <a:lnTo>
                  <a:pt x="1991" y="61801"/>
                </a:lnTo>
                <a:lnTo>
                  <a:pt x="816" y="66519"/>
                </a:lnTo>
                <a:lnTo>
                  <a:pt x="154" y="73579"/>
                </a:lnTo>
                <a:lnTo>
                  <a:pt x="0" y="75564"/>
                </a:lnTo>
                <a:lnTo>
                  <a:pt x="2471" y="78987"/>
                </a:lnTo>
                <a:lnTo>
                  <a:pt x="7268" y="84394"/>
                </a:lnTo>
                <a:lnTo>
                  <a:pt x="9566" y="85790"/>
                </a:lnTo>
                <a:lnTo>
                  <a:pt x="13003" y="87674"/>
                </a:lnTo>
                <a:lnTo>
                  <a:pt x="17200" y="89882"/>
                </a:lnTo>
                <a:lnTo>
                  <a:pt x="20950" y="91354"/>
                </a:lnTo>
                <a:lnTo>
                  <a:pt x="24403" y="92335"/>
                </a:lnTo>
                <a:lnTo>
                  <a:pt x="27657" y="92989"/>
                </a:lnTo>
                <a:lnTo>
                  <a:pt x="30779" y="94378"/>
                </a:lnTo>
                <a:lnTo>
                  <a:pt x="33813" y="96256"/>
                </a:lnTo>
                <a:lnTo>
                  <a:pt x="36788" y="98461"/>
                </a:lnTo>
                <a:lnTo>
                  <a:pt x="40677" y="99931"/>
                </a:lnTo>
                <a:lnTo>
                  <a:pt x="45174" y="100911"/>
                </a:lnTo>
                <a:lnTo>
                  <a:pt x="50077" y="101563"/>
                </a:lnTo>
                <a:lnTo>
                  <a:pt x="54298" y="102952"/>
                </a:lnTo>
                <a:lnTo>
                  <a:pt x="58065" y="104829"/>
                </a:lnTo>
                <a:lnTo>
                  <a:pt x="61528" y="107034"/>
                </a:lnTo>
                <a:lnTo>
                  <a:pt x="65742" y="109456"/>
                </a:lnTo>
                <a:lnTo>
                  <a:pt x="75505" y="114687"/>
                </a:lnTo>
                <a:lnTo>
                  <a:pt x="91711" y="122988"/>
                </a:lnTo>
                <a:lnTo>
                  <a:pt x="96342" y="124854"/>
                </a:lnTo>
                <a:lnTo>
                  <a:pt x="100381" y="126099"/>
                </a:lnTo>
                <a:lnTo>
                  <a:pt x="104027" y="126929"/>
                </a:lnTo>
                <a:lnTo>
                  <a:pt x="108362" y="129387"/>
                </a:lnTo>
                <a:lnTo>
                  <a:pt x="113158" y="132930"/>
                </a:lnTo>
                <a:lnTo>
                  <a:pt x="118259" y="137198"/>
                </a:lnTo>
                <a:lnTo>
                  <a:pt x="122613" y="140996"/>
                </a:lnTo>
                <a:lnTo>
                  <a:pt x="129991" y="147754"/>
                </a:lnTo>
                <a:lnTo>
                  <a:pt x="139499" y="156915"/>
                </a:lnTo>
                <a:lnTo>
                  <a:pt x="142488" y="160808"/>
                </a:lnTo>
                <a:lnTo>
                  <a:pt x="145433" y="165308"/>
                </a:lnTo>
                <a:lnTo>
                  <a:pt x="148349" y="170213"/>
                </a:lnTo>
                <a:lnTo>
                  <a:pt x="150293" y="175388"/>
                </a:lnTo>
                <a:lnTo>
                  <a:pt x="151589" y="180743"/>
                </a:lnTo>
                <a:lnTo>
                  <a:pt x="152453" y="186218"/>
                </a:lnTo>
                <a:lnTo>
                  <a:pt x="153028" y="191773"/>
                </a:lnTo>
                <a:lnTo>
                  <a:pt x="153412" y="197381"/>
                </a:lnTo>
                <a:lnTo>
                  <a:pt x="153839" y="207740"/>
                </a:lnTo>
                <a:lnTo>
                  <a:pt x="154029" y="215519"/>
                </a:lnTo>
                <a:lnTo>
                  <a:pt x="153127" y="219879"/>
                </a:lnTo>
                <a:lnTo>
                  <a:pt x="151573" y="224691"/>
                </a:lnTo>
                <a:lnTo>
                  <a:pt x="149585" y="229804"/>
                </a:lnTo>
                <a:lnTo>
                  <a:pt x="147307" y="234165"/>
                </a:lnTo>
                <a:lnTo>
                  <a:pt x="144836" y="238026"/>
                </a:lnTo>
                <a:lnTo>
                  <a:pt x="142235" y="241551"/>
                </a:lnTo>
                <a:lnTo>
                  <a:pt x="138597" y="243902"/>
                </a:lnTo>
                <a:lnTo>
                  <a:pt x="134267" y="245469"/>
                </a:lnTo>
                <a:lnTo>
                  <a:pt x="129475" y="246513"/>
                </a:lnTo>
                <a:lnTo>
                  <a:pt x="125327" y="247210"/>
                </a:lnTo>
                <a:lnTo>
                  <a:pt x="121610" y="247674"/>
                </a:lnTo>
                <a:lnTo>
                  <a:pt x="118180" y="247984"/>
                </a:lnTo>
                <a:lnTo>
                  <a:pt x="114940" y="248190"/>
                </a:lnTo>
                <a:lnTo>
                  <a:pt x="108800" y="248420"/>
                </a:lnTo>
                <a:lnTo>
                  <a:pt x="99988" y="248548"/>
                </a:lnTo>
                <a:lnTo>
                  <a:pt x="86794" y="248586"/>
                </a:lnTo>
                <a:lnTo>
                  <a:pt x="82587" y="247639"/>
                </a:lnTo>
                <a:lnTo>
                  <a:pt x="78829" y="246055"/>
                </a:lnTo>
                <a:lnTo>
                  <a:pt x="75371" y="244047"/>
                </a:lnTo>
                <a:lnTo>
                  <a:pt x="72113" y="240803"/>
                </a:lnTo>
                <a:lnTo>
                  <a:pt x="68989" y="236735"/>
                </a:lnTo>
                <a:lnTo>
                  <a:pt x="65953" y="232118"/>
                </a:lnTo>
                <a:lnTo>
                  <a:pt x="62978" y="228089"/>
                </a:lnTo>
                <a:lnTo>
                  <a:pt x="60041" y="224449"/>
                </a:lnTo>
                <a:lnTo>
                  <a:pt x="57131" y="221070"/>
                </a:lnTo>
                <a:lnTo>
                  <a:pt x="54239" y="217865"/>
                </a:lnTo>
                <a:lnTo>
                  <a:pt x="48485" y="211764"/>
                </a:lnTo>
                <a:lnTo>
                  <a:pt x="45616" y="207851"/>
                </a:lnTo>
                <a:lnTo>
                  <a:pt x="42752" y="203337"/>
                </a:lnTo>
                <a:lnTo>
                  <a:pt x="39890" y="198423"/>
                </a:lnTo>
                <a:lnTo>
                  <a:pt x="37982" y="192290"/>
                </a:lnTo>
                <a:lnTo>
                  <a:pt x="36710" y="185343"/>
                </a:lnTo>
                <a:lnTo>
                  <a:pt x="35862" y="177855"/>
                </a:lnTo>
                <a:lnTo>
                  <a:pt x="35296" y="170957"/>
                </a:lnTo>
                <a:lnTo>
                  <a:pt x="34920" y="164454"/>
                </a:lnTo>
                <a:lnTo>
                  <a:pt x="34668" y="158213"/>
                </a:lnTo>
                <a:lnTo>
                  <a:pt x="35453" y="152148"/>
                </a:lnTo>
                <a:lnTo>
                  <a:pt x="36929" y="146200"/>
                </a:lnTo>
                <a:lnTo>
                  <a:pt x="46142" y="118415"/>
                </a:lnTo>
                <a:lnTo>
                  <a:pt x="47865" y="110375"/>
                </a:lnTo>
                <a:lnTo>
                  <a:pt x="49013" y="102158"/>
                </a:lnTo>
                <a:lnTo>
                  <a:pt x="49779" y="93823"/>
                </a:lnTo>
                <a:lnTo>
                  <a:pt x="52195" y="86361"/>
                </a:lnTo>
                <a:lnTo>
                  <a:pt x="55710" y="79482"/>
                </a:lnTo>
                <a:lnTo>
                  <a:pt x="59958" y="72990"/>
                </a:lnTo>
                <a:lnTo>
                  <a:pt x="62791" y="65806"/>
                </a:lnTo>
                <a:lnTo>
                  <a:pt x="64679" y="58158"/>
                </a:lnTo>
                <a:lnTo>
                  <a:pt x="65938" y="50202"/>
                </a:lnTo>
                <a:lnTo>
                  <a:pt x="67730" y="42993"/>
                </a:lnTo>
                <a:lnTo>
                  <a:pt x="69877" y="36282"/>
                </a:lnTo>
                <a:lnTo>
                  <a:pt x="72260" y="29903"/>
                </a:lnTo>
                <a:lnTo>
                  <a:pt x="73850" y="24698"/>
                </a:lnTo>
                <a:lnTo>
                  <a:pt x="74909" y="20275"/>
                </a:lnTo>
                <a:lnTo>
                  <a:pt x="75615" y="16374"/>
                </a:lnTo>
                <a:lnTo>
                  <a:pt x="78941" y="9500"/>
                </a:lnTo>
                <a:lnTo>
                  <a:pt x="8560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73"/>
          <p:cNvSpPr/>
          <p:nvPr/>
        </p:nvSpPr>
        <p:spPr>
          <a:xfrm>
            <a:off x="7186722" y="4329217"/>
            <a:ext cx="222776" cy="17041"/>
          </a:xfrm>
          <a:custGeom>
            <a:avLst/>
            <a:gdLst/>
            <a:ahLst/>
            <a:cxnLst/>
            <a:rect l="0" t="0" r="0" b="0"/>
            <a:pathLst>
              <a:path w="222776" h="17041">
                <a:moveTo>
                  <a:pt x="25608" y="8468"/>
                </a:moveTo>
                <a:lnTo>
                  <a:pt x="10846" y="8468"/>
                </a:lnTo>
                <a:lnTo>
                  <a:pt x="10051" y="7515"/>
                </a:lnTo>
                <a:lnTo>
                  <a:pt x="9522" y="5928"/>
                </a:lnTo>
                <a:lnTo>
                  <a:pt x="9169" y="3917"/>
                </a:lnTo>
                <a:lnTo>
                  <a:pt x="7981" y="2576"/>
                </a:lnTo>
                <a:lnTo>
                  <a:pt x="6237" y="1682"/>
                </a:lnTo>
                <a:lnTo>
                  <a:pt x="261" y="0"/>
                </a:lnTo>
                <a:lnTo>
                  <a:pt x="137" y="917"/>
                </a:lnTo>
                <a:lnTo>
                  <a:pt x="55" y="2482"/>
                </a:lnTo>
                <a:lnTo>
                  <a:pt x="0" y="4477"/>
                </a:lnTo>
                <a:lnTo>
                  <a:pt x="916" y="5807"/>
                </a:lnTo>
                <a:lnTo>
                  <a:pt x="2480" y="6694"/>
                </a:lnTo>
                <a:lnTo>
                  <a:pt x="7280" y="8117"/>
                </a:lnTo>
                <a:lnTo>
                  <a:pt x="12664" y="8364"/>
                </a:lnTo>
                <a:lnTo>
                  <a:pt x="172507" y="8468"/>
                </a:lnTo>
                <a:lnTo>
                  <a:pt x="175928" y="9420"/>
                </a:lnTo>
                <a:lnTo>
                  <a:pt x="179161" y="11008"/>
                </a:lnTo>
                <a:lnTo>
                  <a:pt x="182269" y="13018"/>
                </a:lnTo>
                <a:lnTo>
                  <a:pt x="186246" y="14359"/>
                </a:lnTo>
                <a:lnTo>
                  <a:pt x="190802" y="15253"/>
                </a:lnTo>
                <a:lnTo>
                  <a:pt x="195745" y="15848"/>
                </a:lnTo>
                <a:lnTo>
                  <a:pt x="199993" y="16246"/>
                </a:lnTo>
                <a:lnTo>
                  <a:pt x="203777" y="16511"/>
                </a:lnTo>
                <a:lnTo>
                  <a:pt x="212143" y="16936"/>
                </a:lnTo>
                <a:lnTo>
                  <a:pt x="215827" y="16994"/>
                </a:lnTo>
                <a:lnTo>
                  <a:pt x="222775" y="170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74"/>
          <p:cNvSpPr/>
          <p:nvPr/>
        </p:nvSpPr>
        <p:spPr>
          <a:xfrm>
            <a:off x="7409528" y="4234815"/>
            <a:ext cx="25688" cy="265748"/>
          </a:xfrm>
          <a:custGeom>
            <a:avLst/>
            <a:gdLst/>
            <a:ahLst/>
            <a:cxnLst/>
            <a:rect l="0" t="0" r="0" b="0"/>
            <a:pathLst>
              <a:path w="25688" h="265748">
                <a:moveTo>
                  <a:pt x="25687" y="0"/>
                </a:moveTo>
                <a:lnTo>
                  <a:pt x="18306" y="0"/>
                </a:lnTo>
                <a:lnTo>
                  <a:pt x="17909" y="952"/>
                </a:lnTo>
                <a:lnTo>
                  <a:pt x="17349" y="6843"/>
                </a:lnTo>
                <a:lnTo>
                  <a:pt x="17184" y="14622"/>
                </a:lnTo>
                <a:lnTo>
                  <a:pt x="17145" y="20150"/>
                </a:lnTo>
                <a:lnTo>
                  <a:pt x="16182" y="23911"/>
                </a:lnTo>
                <a:lnTo>
                  <a:pt x="14588" y="28323"/>
                </a:lnTo>
                <a:lnTo>
                  <a:pt x="12573" y="33169"/>
                </a:lnTo>
                <a:lnTo>
                  <a:pt x="11229" y="38305"/>
                </a:lnTo>
                <a:lnTo>
                  <a:pt x="10333" y="43634"/>
                </a:lnTo>
                <a:lnTo>
                  <a:pt x="9736" y="49092"/>
                </a:lnTo>
                <a:lnTo>
                  <a:pt x="9338" y="54635"/>
                </a:lnTo>
                <a:lnTo>
                  <a:pt x="9073" y="60236"/>
                </a:lnTo>
                <a:lnTo>
                  <a:pt x="8778" y="71539"/>
                </a:lnTo>
                <a:lnTo>
                  <a:pt x="8646" y="82912"/>
                </a:lnTo>
                <a:lnTo>
                  <a:pt x="7659" y="88612"/>
                </a:lnTo>
                <a:lnTo>
                  <a:pt x="6048" y="94317"/>
                </a:lnTo>
                <a:lnTo>
                  <a:pt x="4021" y="100025"/>
                </a:lnTo>
                <a:lnTo>
                  <a:pt x="2671" y="106688"/>
                </a:lnTo>
                <a:lnTo>
                  <a:pt x="1770" y="113988"/>
                </a:lnTo>
                <a:lnTo>
                  <a:pt x="1170" y="121712"/>
                </a:lnTo>
                <a:lnTo>
                  <a:pt x="770" y="128766"/>
                </a:lnTo>
                <a:lnTo>
                  <a:pt x="325" y="141684"/>
                </a:lnTo>
                <a:lnTo>
                  <a:pt x="39" y="165500"/>
                </a:lnTo>
                <a:lnTo>
                  <a:pt x="0" y="177060"/>
                </a:lnTo>
                <a:lnTo>
                  <a:pt x="942" y="182810"/>
                </a:lnTo>
                <a:lnTo>
                  <a:pt x="2523" y="188548"/>
                </a:lnTo>
                <a:lnTo>
                  <a:pt x="4530" y="194278"/>
                </a:lnTo>
                <a:lnTo>
                  <a:pt x="5867" y="200004"/>
                </a:lnTo>
                <a:lnTo>
                  <a:pt x="6758" y="205726"/>
                </a:lnTo>
                <a:lnTo>
                  <a:pt x="7353" y="211445"/>
                </a:lnTo>
                <a:lnTo>
                  <a:pt x="7749" y="217164"/>
                </a:lnTo>
                <a:lnTo>
                  <a:pt x="8013" y="222880"/>
                </a:lnTo>
                <a:lnTo>
                  <a:pt x="8189" y="228597"/>
                </a:lnTo>
                <a:lnTo>
                  <a:pt x="9260" y="233360"/>
                </a:lnTo>
                <a:lnTo>
                  <a:pt x="10926" y="237488"/>
                </a:lnTo>
                <a:lnTo>
                  <a:pt x="12988" y="241193"/>
                </a:lnTo>
                <a:lnTo>
                  <a:pt x="14363" y="244615"/>
                </a:lnTo>
                <a:lnTo>
                  <a:pt x="15280" y="247849"/>
                </a:lnTo>
                <a:lnTo>
                  <a:pt x="16752" y="255332"/>
                </a:lnTo>
                <a:lnTo>
                  <a:pt x="17825" y="256899"/>
                </a:lnTo>
                <a:lnTo>
                  <a:pt x="19493" y="258896"/>
                </a:lnTo>
                <a:lnTo>
                  <a:pt x="25687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75"/>
          <p:cNvSpPr/>
          <p:nvPr/>
        </p:nvSpPr>
        <p:spPr>
          <a:xfrm>
            <a:off x="7572388" y="4200525"/>
            <a:ext cx="171438" cy="265703"/>
          </a:xfrm>
          <a:custGeom>
            <a:avLst/>
            <a:gdLst/>
            <a:ahLst/>
            <a:cxnLst/>
            <a:rect l="0" t="0" r="0" b="0"/>
            <a:pathLst>
              <a:path w="171438" h="265703">
                <a:moveTo>
                  <a:pt x="85712" y="17145"/>
                </a:moveTo>
                <a:lnTo>
                  <a:pt x="85712" y="8603"/>
                </a:lnTo>
                <a:lnTo>
                  <a:pt x="81161" y="8582"/>
                </a:lnTo>
                <a:lnTo>
                  <a:pt x="78868" y="9531"/>
                </a:lnTo>
                <a:lnTo>
                  <a:pt x="73780" y="13126"/>
                </a:lnTo>
                <a:lnTo>
                  <a:pt x="71089" y="15418"/>
                </a:lnTo>
                <a:lnTo>
                  <a:pt x="68344" y="17898"/>
                </a:lnTo>
                <a:lnTo>
                  <a:pt x="65560" y="20505"/>
                </a:lnTo>
                <a:lnTo>
                  <a:pt x="61800" y="23195"/>
                </a:lnTo>
                <a:lnTo>
                  <a:pt x="57388" y="25941"/>
                </a:lnTo>
                <a:lnTo>
                  <a:pt x="52541" y="28723"/>
                </a:lnTo>
                <a:lnTo>
                  <a:pt x="48358" y="31531"/>
                </a:lnTo>
                <a:lnTo>
                  <a:pt x="44617" y="34356"/>
                </a:lnTo>
                <a:lnTo>
                  <a:pt x="41171" y="37191"/>
                </a:lnTo>
                <a:lnTo>
                  <a:pt x="36967" y="40034"/>
                </a:lnTo>
                <a:lnTo>
                  <a:pt x="32260" y="42882"/>
                </a:lnTo>
                <a:lnTo>
                  <a:pt x="27217" y="45733"/>
                </a:lnTo>
                <a:lnTo>
                  <a:pt x="22903" y="49538"/>
                </a:lnTo>
                <a:lnTo>
                  <a:pt x="19074" y="53980"/>
                </a:lnTo>
                <a:lnTo>
                  <a:pt x="15570" y="58847"/>
                </a:lnTo>
                <a:lnTo>
                  <a:pt x="12280" y="62091"/>
                </a:lnTo>
                <a:lnTo>
                  <a:pt x="9135" y="64254"/>
                </a:lnTo>
                <a:lnTo>
                  <a:pt x="6085" y="65696"/>
                </a:lnTo>
                <a:lnTo>
                  <a:pt x="4052" y="67609"/>
                </a:lnTo>
                <a:lnTo>
                  <a:pt x="2697" y="69838"/>
                </a:lnTo>
                <a:lnTo>
                  <a:pt x="1192" y="74854"/>
                </a:lnTo>
                <a:lnTo>
                  <a:pt x="343" y="82080"/>
                </a:lnTo>
                <a:lnTo>
                  <a:pt x="34" y="89796"/>
                </a:lnTo>
                <a:lnTo>
                  <a:pt x="0" y="92963"/>
                </a:lnTo>
                <a:lnTo>
                  <a:pt x="948" y="93408"/>
                </a:lnTo>
                <a:lnTo>
                  <a:pt x="4542" y="93902"/>
                </a:lnTo>
                <a:lnTo>
                  <a:pt x="6833" y="94986"/>
                </a:lnTo>
                <a:lnTo>
                  <a:pt x="11920" y="98731"/>
                </a:lnTo>
                <a:lnTo>
                  <a:pt x="14610" y="100110"/>
                </a:lnTo>
                <a:lnTo>
                  <a:pt x="17355" y="101030"/>
                </a:lnTo>
                <a:lnTo>
                  <a:pt x="20138" y="101643"/>
                </a:lnTo>
                <a:lnTo>
                  <a:pt x="22946" y="102052"/>
                </a:lnTo>
                <a:lnTo>
                  <a:pt x="25770" y="102325"/>
                </a:lnTo>
                <a:lnTo>
                  <a:pt x="28606" y="102506"/>
                </a:lnTo>
                <a:lnTo>
                  <a:pt x="32401" y="103580"/>
                </a:lnTo>
                <a:lnTo>
                  <a:pt x="36836" y="105248"/>
                </a:lnTo>
                <a:lnTo>
                  <a:pt x="41698" y="107313"/>
                </a:lnTo>
                <a:lnTo>
                  <a:pt x="46844" y="108689"/>
                </a:lnTo>
                <a:lnTo>
                  <a:pt x="52180" y="109607"/>
                </a:lnTo>
                <a:lnTo>
                  <a:pt x="57642" y="110218"/>
                </a:lnTo>
                <a:lnTo>
                  <a:pt x="63188" y="111579"/>
                </a:lnTo>
                <a:lnTo>
                  <a:pt x="68792" y="113438"/>
                </a:lnTo>
                <a:lnTo>
                  <a:pt x="74432" y="115630"/>
                </a:lnTo>
                <a:lnTo>
                  <a:pt x="79144" y="118044"/>
                </a:lnTo>
                <a:lnTo>
                  <a:pt x="83238" y="120606"/>
                </a:lnTo>
                <a:lnTo>
                  <a:pt x="86920" y="123266"/>
                </a:lnTo>
                <a:lnTo>
                  <a:pt x="90327" y="126945"/>
                </a:lnTo>
                <a:lnTo>
                  <a:pt x="93551" y="131302"/>
                </a:lnTo>
                <a:lnTo>
                  <a:pt x="96653" y="136113"/>
                </a:lnTo>
                <a:lnTo>
                  <a:pt x="100626" y="140272"/>
                </a:lnTo>
                <a:lnTo>
                  <a:pt x="105179" y="143997"/>
                </a:lnTo>
                <a:lnTo>
                  <a:pt x="110120" y="147433"/>
                </a:lnTo>
                <a:lnTo>
                  <a:pt x="113414" y="151628"/>
                </a:lnTo>
                <a:lnTo>
                  <a:pt x="115610" y="156331"/>
                </a:lnTo>
                <a:lnTo>
                  <a:pt x="117074" y="161370"/>
                </a:lnTo>
                <a:lnTo>
                  <a:pt x="119002" y="166635"/>
                </a:lnTo>
                <a:lnTo>
                  <a:pt x="121240" y="172050"/>
                </a:lnTo>
                <a:lnTo>
                  <a:pt x="123685" y="177565"/>
                </a:lnTo>
                <a:lnTo>
                  <a:pt x="125315" y="183146"/>
                </a:lnTo>
                <a:lnTo>
                  <a:pt x="126401" y="188772"/>
                </a:lnTo>
                <a:lnTo>
                  <a:pt x="127126" y="194429"/>
                </a:lnTo>
                <a:lnTo>
                  <a:pt x="127608" y="200104"/>
                </a:lnTo>
                <a:lnTo>
                  <a:pt x="127931" y="205792"/>
                </a:lnTo>
                <a:lnTo>
                  <a:pt x="128145" y="211490"/>
                </a:lnTo>
                <a:lnTo>
                  <a:pt x="127335" y="217193"/>
                </a:lnTo>
                <a:lnTo>
                  <a:pt x="125843" y="222900"/>
                </a:lnTo>
                <a:lnTo>
                  <a:pt x="123896" y="228610"/>
                </a:lnTo>
                <a:lnTo>
                  <a:pt x="122598" y="233369"/>
                </a:lnTo>
                <a:lnTo>
                  <a:pt x="121156" y="241197"/>
                </a:lnTo>
                <a:lnTo>
                  <a:pt x="117975" y="247851"/>
                </a:lnTo>
                <a:lnTo>
                  <a:pt x="113386" y="253984"/>
                </a:lnTo>
                <a:lnTo>
                  <a:pt x="108171" y="259884"/>
                </a:lnTo>
                <a:lnTo>
                  <a:pt x="105447" y="261838"/>
                </a:lnTo>
                <a:lnTo>
                  <a:pt x="102679" y="263142"/>
                </a:lnTo>
                <a:lnTo>
                  <a:pt x="95942" y="265232"/>
                </a:lnTo>
                <a:lnTo>
                  <a:pt x="92481" y="265519"/>
                </a:lnTo>
                <a:lnTo>
                  <a:pt x="87768" y="265646"/>
                </a:lnTo>
                <a:lnTo>
                  <a:pt x="82498" y="265702"/>
                </a:lnTo>
                <a:lnTo>
                  <a:pt x="79759" y="264764"/>
                </a:lnTo>
                <a:lnTo>
                  <a:pt x="76981" y="263187"/>
                </a:lnTo>
                <a:lnTo>
                  <a:pt x="74176" y="261183"/>
                </a:lnTo>
                <a:lnTo>
                  <a:pt x="72307" y="258895"/>
                </a:lnTo>
                <a:lnTo>
                  <a:pt x="71060" y="256416"/>
                </a:lnTo>
                <a:lnTo>
                  <a:pt x="70228" y="253811"/>
                </a:lnTo>
                <a:lnTo>
                  <a:pt x="66765" y="248378"/>
                </a:lnTo>
                <a:lnTo>
                  <a:pt x="64508" y="245595"/>
                </a:lnTo>
                <a:lnTo>
                  <a:pt x="63003" y="241835"/>
                </a:lnTo>
                <a:lnTo>
                  <a:pt x="62000" y="237423"/>
                </a:lnTo>
                <a:lnTo>
                  <a:pt x="61332" y="232577"/>
                </a:lnTo>
                <a:lnTo>
                  <a:pt x="58049" y="224652"/>
                </a:lnTo>
                <a:lnTo>
                  <a:pt x="55840" y="221205"/>
                </a:lnTo>
                <a:lnTo>
                  <a:pt x="54367" y="217003"/>
                </a:lnTo>
                <a:lnTo>
                  <a:pt x="53386" y="212296"/>
                </a:lnTo>
                <a:lnTo>
                  <a:pt x="52731" y="207253"/>
                </a:lnTo>
                <a:lnTo>
                  <a:pt x="52294" y="201986"/>
                </a:lnTo>
                <a:lnTo>
                  <a:pt x="52003" y="196570"/>
                </a:lnTo>
                <a:lnTo>
                  <a:pt x="51810" y="191054"/>
                </a:lnTo>
                <a:lnTo>
                  <a:pt x="52633" y="184519"/>
                </a:lnTo>
                <a:lnTo>
                  <a:pt x="54134" y="177305"/>
                </a:lnTo>
                <a:lnTo>
                  <a:pt x="56087" y="169638"/>
                </a:lnTo>
                <a:lnTo>
                  <a:pt x="58342" y="162622"/>
                </a:lnTo>
                <a:lnTo>
                  <a:pt x="60798" y="156040"/>
                </a:lnTo>
                <a:lnTo>
                  <a:pt x="63387" y="149746"/>
                </a:lnTo>
                <a:lnTo>
                  <a:pt x="67019" y="142693"/>
                </a:lnTo>
                <a:lnTo>
                  <a:pt x="71345" y="135133"/>
                </a:lnTo>
                <a:lnTo>
                  <a:pt x="76134" y="127236"/>
                </a:lnTo>
                <a:lnTo>
                  <a:pt x="80279" y="120067"/>
                </a:lnTo>
                <a:lnTo>
                  <a:pt x="87425" y="107020"/>
                </a:lnTo>
                <a:lnTo>
                  <a:pt x="91616" y="99922"/>
                </a:lnTo>
                <a:lnTo>
                  <a:pt x="101353" y="84415"/>
                </a:lnTo>
                <a:lnTo>
                  <a:pt x="106617" y="77231"/>
                </a:lnTo>
                <a:lnTo>
                  <a:pt x="112032" y="70537"/>
                </a:lnTo>
                <a:lnTo>
                  <a:pt x="117545" y="64170"/>
                </a:lnTo>
                <a:lnTo>
                  <a:pt x="122174" y="58020"/>
                </a:lnTo>
                <a:lnTo>
                  <a:pt x="126213" y="52015"/>
                </a:lnTo>
                <a:lnTo>
                  <a:pt x="129857" y="46106"/>
                </a:lnTo>
                <a:lnTo>
                  <a:pt x="134192" y="41215"/>
                </a:lnTo>
                <a:lnTo>
                  <a:pt x="138987" y="37002"/>
                </a:lnTo>
                <a:lnTo>
                  <a:pt x="144088" y="33240"/>
                </a:lnTo>
                <a:lnTo>
                  <a:pt x="148442" y="28827"/>
                </a:lnTo>
                <a:lnTo>
                  <a:pt x="152297" y="23981"/>
                </a:lnTo>
                <a:lnTo>
                  <a:pt x="160777" y="11616"/>
                </a:lnTo>
                <a:lnTo>
                  <a:pt x="164476" y="7385"/>
                </a:lnTo>
                <a:lnTo>
                  <a:pt x="1714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76"/>
          <p:cNvSpPr/>
          <p:nvPr/>
        </p:nvSpPr>
        <p:spPr>
          <a:xfrm>
            <a:off x="6517957" y="4664771"/>
            <a:ext cx="201674" cy="298704"/>
          </a:xfrm>
          <a:custGeom>
            <a:avLst/>
            <a:gdLst/>
            <a:ahLst/>
            <a:cxnLst/>
            <a:rect l="0" t="0" r="0" b="0"/>
            <a:pathLst>
              <a:path w="201674" h="298704">
                <a:moveTo>
                  <a:pt x="0" y="50104"/>
                </a:moveTo>
                <a:lnTo>
                  <a:pt x="4551" y="50104"/>
                </a:lnTo>
                <a:lnTo>
                  <a:pt x="5892" y="49151"/>
                </a:lnTo>
                <a:lnTo>
                  <a:pt x="6785" y="47564"/>
                </a:lnTo>
                <a:lnTo>
                  <a:pt x="7381" y="45553"/>
                </a:lnTo>
                <a:lnTo>
                  <a:pt x="10584" y="40779"/>
                </a:lnTo>
                <a:lnTo>
                  <a:pt x="12770" y="38172"/>
                </a:lnTo>
                <a:lnTo>
                  <a:pt x="16134" y="35482"/>
                </a:lnTo>
                <a:lnTo>
                  <a:pt x="20281" y="32736"/>
                </a:lnTo>
                <a:lnTo>
                  <a:pt x="24950" y="29953"/>
                </a:lnTo>
                <a:lnTo>
                  <a:pt x="29017" y="28097"/>
                </a:lnTo>
                <a:lnTo>
                  <a:pt x="32679" y="26860"/>
                </a:lnTo>
                <a:lnTo>
                  <a:pt x="36073" y="26035"/>
                </a:lnTo>
                <a:lnTo>
                  <a:pt x="40241" y="24533"/>
                </a:lnTo>
                <a:lnTo>
                  <a:pt x="44925" y="22579"/>
                </a:lnTo>
                <a:lnTo>
                  <a:pt x="49952" y="20324"/>
                </a:lnTo>
                <a:lnTo>
                  <a:pt x="60618" y="15278"/>
                </a:lnTo>
                <a:lnTo>
                  <a:pt x="66130" y="12600"/>
                </a:lnTo>
                <a:lnTo>
                  <a:pt x="70757" y="10813"/>
                </a:lnTo>
                <a:lnTo>
                  <a:pt x="74794" y="9623"/>
                </a:lnTo>
                <a:lnTo>
                  <a:pt x="78438" y="8829"/>
                </a:lnTo>
                <a:lnTo>
                  <a:pt x="82771" y="7347"/>
                </a:lnTo>
                <a:lnTo>
                  <a:pt x="87566" y="5407"/>
                </a:lnTo>
                <a:lnTo>
                  <a:pt x="92668" y="3161"/>
                </a:lnTo>
                <a:lnTo>
                  <a:pt x="97021" y="1663"/>
                </a:lnTo>
                <a:lnTo>
                  <a:pt x="100876" y="665"/>
                </a:lnTo>
                <a:lnTo>
                  <a:pt x="104398" y="0"/>
                </a:lnTo>
                <a:lnTo>
                  <a:pt x="107699" y="509"/>
                </a:lnTo>
                <a:lnTo>
                  <a:pt x="113907" y="3614"/>
                </a:lnTo>
                <a:lnTo>
                  <a:pt x="119840" y="8169"/>
                </a:lnTo>
                <a:lnTo>
                  <a:pt x="122757" y="10718"/>
                </a:lnTo>
                <a:lnTo>
                  <a:pt x="124700" y="13369"/>
                </a:lnTo>
                <a:lnTo>
                  <a:pt x="126860" y="18855"/>
                </a:lnTo>
                <a:lnTo>
                  <a:pt x="127820" y="27008"/>
                </a:lnTo>
                <a:lnTo>
                  <a:pt x="128076" y="31849"/>
                </a:lnTo>
                <a:lnTo>
                  <a:pt x="127293" y="36981"/>
                </a:lnTo>
                <a:lnTo>
                  <a:pt x="125820" y="42308"/>
                </a:lnTo>
                <a:lnTo>
                  <a:pt x="123885" y="47764"/>
                </a:lnTo>
                <a:lnTo>
                  <a:pt x="121643" y="53306"/>
                </a:lnTo>
                <a:lnTo>
                  <a:pt x="119195" y="58906"/>
                </a:lnTo>
                <a:lnTo>
                  <a:pt x="113935" y="70208"/>
                </a:lnTo>
                <a:lnTo>
                  <a:pt x="99965" y="98695"/>
                </a:lnTo>
                <a:lnTo>
                  <a:pt x="96171" y="104405"/>
                </a:lnTo>
                <a:lnTo>
                  <a:pt x="91736" y="110117"/>
                </a:lnTo>
                <a:lnTo>
                  <a:pt x="86875" y="115830"/>
                </a:lnTo>
                <a:lnTo>
                  <a:pt x="82682" y="120591"/>
                </a:lnTo>
                <a:lnTo>
                  <a:pt x="75483" y="128422"/>
                </a:lnTo>
                <a:lnTo>
                  <a:pt x="66074" y="138185"/>
                </a:lnTo>
                <a:lnTo>
                  <a:pt x="57254" y="147110"/>
                </a:lnTo>
                <a:lnTo>
                  <a:pt x="55315" y="150018"/>
                </a:lnTo>
                <a:lnTo>
                  <a:pt x="52201" y="158986"/>
                </a:lnTo>
                <a:lnTo>
                  <a:pt x="51480" y="161396"/>
                </a:lnTo>
                <a:lnTo>
                  <a:pt x="55999" y="156951"/>
                </a:lnTo>
                <a:lnTo>
                  <a:pt x="58288" y="155625"/>
                </a:lnTo>
                <a:lnTo>
                  <a:pt x="63371" y="154153"/>
                </a:lnTo>
                <a:lnTo>
                  <a:pt x="68805" y="150957"/>
                </a:lnTo>
                <a:lnTo>
                  <a:pt x="71588" y="148772"/>
                </a:lnTo>
                <a:lnTo>
                  <a:pt x="75347" y="147315"/>
                </a:lnTo>
                <a:lnTo>
                  <a:pt x="79759" y="146344"/>
                </a:lnTo>
                <a:lnTo>
                  <a:pt x="84605" y="145696"/>
                </a:lnTo>
                <a:lnTo>
                  <a:pt x="89741" y="145264"/>
                </a:lnTo>
                <a:lnTo>
                  <a:pt x="95070" y="144977"/>
                </a:lnTo>
                <a:lnTo>
                  <a:pt x="100528" y="144785"/>
                </a:lnTo>
                <a:lnTo>
                  <a:pt x="105118" y="143705"/>
                </a:lnTo>
                <a:lnTo>
                  <a:pt x="109132" y="142032"/>
                </a:lnTo>
                <a:lnTo>
                  <a:pt x="112759" y="139964"/>
                </a:lnTo>
                <a:lnTo>
                  <a:pt x="117083" y="138585"/>
                </a:lnTo>
                <a:lnTo>
                  <a:pt x="121871" y="137667"/>
                </a:lnTo>
                <a:lnTo>
                  <a:pt x="126967" y="137054"/>
                </a:lnTo>
                <a:lnTo>
                  <a:pt x="132269" y="137598"/>
                </a:lnTo>
                <a:lnTo>
                  <a:pt x="137710" y="138914"/>
                </a:lnTo>
                <a:lnTo>
                  <a:pt x="143241" y="140742"/>
                </a:lnTo>
                <a:lnTo>
                  <a:pt x="148834" y="141962"/>
                </a:lnTo>
                <a:lnTo>
                  <a:pt x="154469" y="142775"/>
                </a:lnTo>
                <a:lnTo>
                  <a:pt x="160129" y="143317"/>
                </a:lnTo>
                <a:lnTo>
                  <a:pt x="165807" y="144631"/>
                </a:lnTo>
                <a:lnTo>
                  <a:pt x="171499" y="146460"/>
                </a:lnTo>
                <a:lnTo>
                  <a:pt x="177197" y="148631"/>
                </a:lnTo>
                <a:lnTo>
                  <a:pt x="181949" y="151031"/>
                </a:lnTo>
                <a:lnTo>
                  <a:pt x="186070" y="153584"/>
                </a:lnTo>
                <a:lnTo>
                  <a:pt x="189770" y="156237"/>
                </a:lnTo>
                <a:lnTo>
                  <a:pt x="192235" y="158960"/>
                </a:lnTo>
                <a:lnTo>
                  <a:pt x="193879" y="161727"/>
                </a:lnTo>
                <a:lnTo>
                  <a:pt x="196658" y="168294"/>
                </a:lnTo>
                <a:lnTo>
                  <a:pt x="201069" y="177563"/>
                </a:lnTo>
                <a:lnTo>
                  <a:pt x="201673" y="181749"/>
                </a:lnTo>
                <a:lnTo>
                  <a:pt x="201124" y="185492"/>
                </a:lnTo>
                <a:lnTo>
                  <a:pt x="198926" y="192191"/>
                </a:lnTo>
                <a:lnTo>
                  <a:pt x="197949" y="198343"/>
                </a:lnTo>
                <a:lnTo>
                  <a:pt x="197515" y="206793"/>
                </a:lnTo>
                <a:lnTo>
                  <a:pt x="197399" y="211713"/>
                </a:lnTo>
                <a:lnTo>
                  <a:pt x="196370" y="216898"/>
                </a:lnTo>
                <a:lnTo>
                  <a:pt x="194730" y="222260"/>
                </a:lnTo>
                <a:lnTo>
                  <a:pt x="192686" y="227740"/>
                </a:lnTo>
                <a:lnTo>
                  <a:pt x="189417" y="232345"/>
                </a:lnTo>
                <a:lnTo>
                  <a:pt x="185333" y="236368"/>
                </a:lnTo>
                <a:lnTo>
                  <a:pt x="180705" y="240002"/>
                </a:lnTo>
                <a:lnTo>
                  <a:pt x="175715" y="244330"/>
                </a:lnTo>
                <a:lnTo>
                  <a:pt x="170484" y="249121"/>
                </a:lnTo>
                <a:lnTo>
                  <a:pt x="156558" y="262424"/>
                </a:lnTo>
                <a:lnTo>
                  <a:pt x="152950" y="265945"/>
                </a:lnTo>
                <a:lnTo>
                  <a:pt x="147687" y="269246"/>
                </a:lnTo>
                <a:lnTo>
                  <a:pt x="141321" y="272398"/>
                </a:lnTo>
                <a:lnTo>
                  <a:pt x="134219" y="275453"/>
                </a:lnTo>
                <a:lnTo>
                  <a:pt x="128531" y="278441"/>
                </a:lnTo>
                <a:lnTo>
                  <a:pt x="123788" y="281386"/>
                </a:lnTo>
                <a:lnTo>
                  <a:pt x="119673" y="284302"/>
                </a:lnTo>
                <a:lnTo>
                  <a:pt x="115024" y="286246"/>
                </a:lnTo>
                <a:lnTo>
                  <a:pt x="110020" y="287542"/>
                </a:lnTo>
                <a:lnTo>
                  <a:pt x="104779" y="288406"/>
                </a:lnTo>
                <a:lnTo>
                  <a:pt x="99380" y="289934"/>
                </a:lnTo>
                <a:lnTo>
                  <a:pt x="93876" y="291906"/>
                </a:lnTo>
                <a:lnTo>
                  <a:pt x="88302" y="294172"/>
                </a:lnTo>
                <a:lnTo>
                  <a:pt x="83633" y="295683"/>
                </a:lnTo>
                <a:lnTo>
                  <a:pt x="79568" y="296691"/>
                </a:lnTo>
                <a:lnTo>
                  <a:pt x="75905" y="297363"/>
                </a:lnTo>
                <a:lnTo>
                  <a:pt x="72511" y="297811"/>
                </a:lnTo>
                <a:lnTo>
                  <a:pt x="69295" y="298109"/>
                </a:lnTo>
                <a:lnTo>
                  <a:pt x="66200" y="298309"/>
                </a:lnTo>
                <a:lnTo>
                  <a:pt x="57680" y="298529"/>
                </a:lnTo>
                <a:lnTo>
                  <a:pt x="27520" y="298703"/>
                </a:lnTo>
                <a:lnTo>
                  <a:pt x="26919" y="297752"/>
                </a:lnTo>
                <a:lnTo>
                  <a:pt x="25718" y="2901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77"/>
          <p:cNvSpPr/>
          <p:nvPr/>
        </p:nvSpPr>
        <p:spPr>
          <a:xfrm>
            <a:off x="6800850" y="4740640"/>
            <a:ext cx="214313" cy="410162"/>
          </a:xfrm>
          <a:custGeom>
            <a:avLst/>
            <a:gdLst/>
            <a:ahLst/>
            <a:cxnLst/>
            <a:rect l="0" t="0" r="0" b="0"/>
            <a:pathLst>
              <a:path w="214313" h="410162">
                <a:moveTo>
                  <a:pt x="0" y="25670"/>
                </a:moveTo>
                <a:lnTo>
                  <a:pt x="0" y="30221"/>
                </a:lnTo>
                <a:lnTo>
                  <a:pt x="4550" y="42152"/>
                </a:lnTo>
                <a:lnTo>
                  <a:pt x="7380" y="53202"/>
                </a:lnTo>
                <a:lnTo>
                  <a:pt x="8042" y="62036"/>
                </a:lnTo>
                <a:lnTo>
                  <a:pt x="8336" y="72312"/>
                </a:lnTo>
                <a:lnTo>
                  <a:pt x="8541" y="100086"/>
                </a:lnTo>
                <a:lnTo>
                  <a:pt x="11098" y="111449"/>
                </a:lnTo>
                <a:lnTo>
                  <a:pt x="15410" y="122848"/>
                </a:lnTo>
                <a:lnTo>
                  <a:pt x="20501" y="134265"/>
                </a:lnTo>
                <a:lnTo>
                  <a:pt x="25939" y="143149"/>
                </a:lnTo>
                <a:lnTo>
                  <a:pt x="31531" y="150273"/>
                </a:lnTo>
                <a:lnTo>
                  <a:pt x="37191" y="156614"/>
                </a:lnTo>
                <a:lnTo>
                  <a:pt x="42881" y="162607"/>
                </a:lnTo>
                <a:lnTo>
                  <a:pt x="45732" y="165539"/>
                </a:lnTo>
                <a:lnTo>
                  <a:pt x="49538" y="167493"/>
                </a:lnTo>
                <a:lnTo>
                  <a:pt x="53981" y="168796"/>
                </a:lnTo>
                <a:lnTo>
                  <a:pt x="58847" y="169665"/>
                </a:lnTo>
                <a:lnTo>
                  <a:pt x="63044" y="170244"/>
                </a:lnTo>
                <a:lnTo>
                  <a:pt x="66794" y="170630"/>
                </a:lnTo>
                <a:lnTo>
                  <a:pt x="70246" y="170887"/>
                </a:lnTo>
                <a:lnTo>
                  <a:pt x="73501" y="170107"/>
                </a:lnTo>
                <a:lnTo>
                  <a:pt x="79657" y="166699"/>
                </a:lnTo>
                <a:lnTo>
                  <a:pt x="85568" y="162009"/>
                </a:lnTo>
                <a:lnTo>
                  <a:pt x="91370" y="156750"/>
                </a:lnTo>
                <a:lnTo>
                  <a:pt x="97124" y="151238"/>
                </a:lnTo>
                <a:lnTo>
                  <a:pt x="118848" y="129690"/>
                </a:lnTo>
                <a:lnTo>
                  <a:pt x="122094" y="124544"/>
                </a:lnTo>
                <a:lnTo>
                  <a:pt x="125701" y="113746"/>
                </a:lnTo>
                <a:lnTo>
                  <a:pt x="132384" y="102597"/>
                </a:lnTo>
                <a:lnTo>
                  <a:pt x="136834" y="96957"/>
                </a:lnTo>
                <a:lnTo>
                  <a:pt x="139799" y="91292"/>
                </a:lnTo>
                <a:lnTo>
                  <a:pt x="143095" y="79918"/>
                </a:lnTo>
                <a:lnTo>
                  <a:pt x="144927" y="73265"/>
                </a:lnTo>
                <a:lnTo>
                  <a:pt x="149502" y="58253"/>
                </a:lnTo>
                <a:lnTo>
                  <a:pt x="154710" y="47136"/>
                </a:lnTo>
                <a:lnTo>
                  <a:pt x="157433" y="42838"/>
                </a:lnTo>
                <a:lnTo>
                  <a:pt x="160457" y="32983"/>
                </a:lnTo>
                <a:lnTo>
                  <a:pt x="161264" y="27688"/>
                </a:lnTo>
                <a:lnTo>
                  <a:pt x="164700" y="19264"/>
                </a:lnTo>
                <a:lnTo>
                  <a:pt x="166950" y="15684"/>
                </a:lnTo>
                <a:lnTo>
                  <a:pt x="167498" y="12345"/>
                </a:lnTo>
                <a:lnTo>
                  <a:pt x="166910" y="9166"/>
                </a:lnTo>
                <a:lnTo>
                  <a:pt x="162898" y="0"/>
                </a:lnTo>
                <a:lnTo>
                  <a:pt x="162877" y="33122"/>
                </a:lnTo>
                <a:lnTo>
                  <a:pt x="165417" y="43587"/>
                </a:lnTo>
                <a:lnTo>
                  <a:pt x="168768" y="54588"/>
                </a:lnTo>
                <a:lnTo>
                  <a:pt x="170258" y="65827"/>
                </a:lnTo>
                <a:lnTo>
                  <a:pt x="170655" y="72444"/>
                </a:lnTo>
                <a:lnTo>
                  <a:pt x="171097" y="87416"/>
                </a:lnTo>
                <a:lnTo>
                  <a:pt x="171345" y="111909"/>
                </a:lnTo>
                <a:lnTo>
                  <a:pt x="172332" y="120310"/>
                </a:lnTo>
                <a:lnTo>
                  <a:pt x="173943" y="128769"/>
                </a:lnTo>
                <a:lnTo>
                  <a:pt x="175969" y="137265"/>
                </a:lnTo>
                <a:lnTo>
                  <a:pt x="177320" y="146739"/>
                </a:lnTo>
                <a:lnTo>
                  <a:pt x="178221" y="156865"/>
                </a:lnTo>
                <a:lnTo>
                  <a:pt x="178822" y="167425"/>
                </a:lnTo>
                <a:lnTo>
                  <a:pt x="179489" y="186780"/>
                </a:lnTo>
                <a:lnTo>
                  <a:pt x="179917" y="222488"/>
                </a:lnTo>
                <a:lnTo>
                  <a:pt x="180020" y="299981"/>
                </a:lnTo>
                <a:lnTo>
                  <a:pt x="179068" y="307604"/>
                </a:lnTo>
                <a:lnTo>
                  <a:pt x="177481" y="314591"/>
                </a:lnTo>
                <a:lnTo>
                  <a:pt x="175470" y="321154"/>
                </a:lnTo>
                <a:lnTo>
                  <a:pt x="174130" y="328387"/>
                </a:lnTo>
                <a:lnTo>
                  <a:pt x="173237" y="336066"/>
                </a:lnTo>
                <a:lnTo>
                  <a:pt x="172641" y="344043"/>
                </a:lnTo>
                <a:lnTo>
                  <a:pt x="171291" y="351266"/>
                </a:lnTo>
                <a:lnTo>
                  <a:pt x="169440" y="357986"/>
                </a:lnTo>
                <a:lnTo>
                  <a:pt x="164841" y="369581"/>
                </a:lnTo>
                <a:lnTo>
                  <a:pt x="159622" y="377909"/>
                </a:lnTo>
                <a:lnTo>
                  <a:pt x="156668" y="387326"/>
                </a:lnTo>
                <a:lnTo>
                  <a:pt x="155881" y="392504"/>
                </a:lnTo>
                <a:lnTo>
                  <a:pt x="153450" y="395956"/>
                </a:lnTo>
                <a:lnTo>
                  <a:pt x="149925" y="398257"/>
                </a:lnTo>
                <a:lnTo>
                  <a:pt x="145670" y="399791"/>
                </a:lnTo>
                <a:lnTo>
                  <a:pt x="141881" y="400814"/>
                </a:lnTo>
                <a:lnTo>
                  <a:pt x="138402" y="401496"/>
                </a:lnTo>
                <a:lnTo>
                  <a:pt x="135131" y="401951"/>
                </a:lnTo>
                <a:lnTo>
                  <a:pt x="132949" y="403206"/>
                </a:lnTo>
                <a:lnTo>
                  <a:pt x="131495" y="404995"/>
                </a:lnTo>
                <a:lnTo>
                  <a:pt x="130526" y="407141"/>
                </a:lnTo>
                <a:lnTo>
                  <a:pt x="127975" y="408572"/>
                </a:lnTo>
                <a:lnTo>
                  <a:pt x="124369" y="409525"/>
                </a:lnTo>
                <a:lnTo>
                  <a:pt x="120060" y="410161"/>
                </a:lnTo>
                <a:lnTo>
                  <a:pt x="116235" y="409632"/>
                </a:lnTo>
                <a:lnTo>
                  <a:pt x="112732" y="408327"/>
                </a:lnTo>
                <a:lnTo>
                  <a:pt x="109445" y="406505"/>
                </a:lnTo>
                <a:lnTo>
                  <a:pt x="105348" y="405290"/>
                </a:lnTo>
                <a:lnTo>
                  <a:pt x="100712" y="404480"/>
                </a:lnTo>
                <a:lnTo>
                  <a:pt x="95716" y="403940"/>
                </a:lnTo>
                <a:lnTo>
                  <a:pt x="92385" y="402627"/>
                </a:lnTo>
                <a:lnTo>
                  <a:pt x="90165" y="400800"/>
                </a:lnTo>
                <a:lnTo>
                  <a:pt x="85793" y="395277"/>
                </a:lnTo>
                <a:lnTo>
                  <a:pt x="81960" y="391137"/>
                </a:lnTo>
                <a:lnTo>
                  <a:pt x="77500" y="386472"/>
                </a:lnTo>
                <a:lnTo>
                  <a:pt x="73574" y="381457"/>
                </a:lnTo>
                <a:lnTo>
                  <a:pt x="70005" y="376209"/>
                </a:lnTo>
                <a:lnTo>
                  <a:pt x="64451" y="366250"/>
                </a:lnTo>
                <a:lnTo>
                  <a:pt x="60371" y="354336"/>
                </a:lnTo>
                <a:lnTo>
                  <a:pt x="56042" y="344463"/>
                </a:lnTo>
                <a:lnTo>
                  <a:pt x="50942" y="333726"/>
                </a:lnTo>
                <a:lnTo>
                  <a:pt x="46453" y="322603"/>
                </a:lnTo>
                <a:lnTo>
                  <a:pt x="44458" y="311310"/>
                </a:lnTo>
                <a:lnTo>
                  <a:pt x="44878" y="304679"/>
                </a:lnTo>
                <a:lnTo>
                  <a:pt x="46111" y="297401"/>
                </a:lnTo>
                <a:lnTo>
                  <a:pt x="47886" y="289692"/>
                </a:lnTo>
                <a:lnTo>
                  <a:pt x="49069" y="282647"/>
                </a:lnTo>
                <a:lnTo>
                  <a:pt x="49858" y="276045"/>
                </a:lnTo>
                <a:lnTo>
                  <a:pt x="50383" y="269739"/>
                </a:lnTo>
                <a:lnTo>
                  <a:pt x="52638" y="263630"/>
                </a:lnTo>
                <a:lnTo>
                  <a:pt x="56047" y="257652"/>
                </a:lnTo>
                <a:lnTo>
                  <a:pt x="60225" y="251763"/>
                </a:lnTo>
                <a:lnTo>
                  <a:pt x="63962" y="246883"/>
                </a:lnTo>
                <a:lnTo>
                  <a:pt x="70655" y="238921"/>
                </a:lnTo>
                <a:lnTo>
                  <a:pt x="74725" y="234513"/>
                </a:lnTo>
                <a:lnTo>
                  <a:pt x="84328" y="224534"/>
                </a:lnTo>
                <a:lnTo>
                  <a:pt x="89557" y="220158"/>
                </a:lnTo>
                <a:lnTo>
                  <a:pt x="94947" y="216289"/>
                </a:lnTo>
                <a:lnTo>
                  <a:pt x="100445" y="212757"/>
                </a:lnTo>
                <a:lnTo>
                  <a:pt x="105064" y="209449"/>
                </a:lnTo>
                <a:lnTo>
                  <a:pt x="109094" y="206292"/>
                </a:lnTo>
                <a:lnTo>
                  <a:pt x="112734" y="203234"/>
                </a:lnTo>
                <a:lnTo>
                  <a:pt x="117066" y="200244"/>
                </a:lnTo>
                <a:lnTo>
                  <a:pt x="121859" y="197298"/>
                </a:lnTo>
                <a:lnTo>
                  <a:pt x="126959" y="194380"/>
                </a:lnTo>
                <a:lnTo>
                  <a:pt x="131312" y="192436"/>
                </a:lnTo>
                <a:lnTo>
                  <a:pt x="135166" y="191139"/>
                </a:lnTo>
                <a:lnTo>
                  <a:pt x="138689" y="190276"/>
                </a:lnTo>
                <a:lnTo>
                  <a:pt x="142941" y="189700"/>
                </a:lnTo>
                <a:lnTo>
                  <a:pt x="147681" y="189315"/>
                </a:lnTo>
                <a:lnTo>
                  <a:pt x="152747" y="189059"/>
                </a:lnTo>
                <a:lnTo>
                  <a:pt x="158029" y="189841"/>
                </a:lnTo>
                <a:lnTo>
                  <a:pt x="163455" y="191315"/>
                </a:lnTo>
                <a:lnTo>
                  <a:pt x="168978" y="193250"/>
                </a:lnTo>
                <a:lnTo>
                  <a:pt x="174564" y="194540"/>
                </a:lnTo>
                <a:lnTo>
                  <a:pt x="180193" y="195400"/>
                </a:lnTo>
                <a:lnTo>
                  <a:pt x="185851" y="195973"/>
                </a:lnTo>
                <a:lnTo>
                  <a:pt x="191528" y="198260"/>
                </a:lnTo>
                <a:lnTo>
                  <a:pt x="197218" y="201690"/>
                </a:lnTo>
                <a:lnTo>
                  <a:pt x="214312" y="2142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78"/>
          <p:cNvSpPr/>
          <p:nvPr/>
        </p:nvSpPr>
        <p:spPr>
          <a:xfrm>
            <a:off x="7135282" y="4749165"/>
            <a:ext cx="179919" cy="34290"/>
          </a:xfrm>
          <a:custGeom>
            <a:avLst/>
            <a:gdLst/>
            <a:ahLst/>
            <a:cxnLst/>
            <a:rect l="0" t="0" r="0" b="0"/>
            <a:pathLst>
              <a:path w="179919" h="34290">
                <a:moveTo>
                  <a:pt x="8468" y="34289"/>
                </a:moveTo>
                <a:lnTo>
                  <a:pt x="1087" y="34289"/>
                </a:lnTo>
                <a:lnTo>
                  <a:pt x="690" y="33337"/>
                </a:lnTo>
                <a:lnTo>
                  <a:pt x="425" y="31750"/>
                </a:lnTo>
                <a:lnTo>
                  <a:pt x="0" y="26908"/>
                </a:lnTo>
                <a:lnTo>
                  <a:pt x="918" y="26511"/>
                </a:lnTo>
                <a:lnTo>
                  <a:pt x="4477" y="26070"/>
                </a:lnTo>
                <a:lnTo>
                  <a:pt x="5807" y="25000"/>
                </a:lnTo>
                <a:lnTo>
                  <a:pt x="6694" y="23334"/>
                </a:lnTo>
                <a:lnTo>
                  <a:pt x="7285" y="21271"/>
                </a:lnTo>
                <a:lnTo>
                  <a:pt x="8632" y="19896"/>
                </a:lnTo>
                <a:lnTo>
                  <a:pt x="10482" y="18978"/>
                </a:lnTo>
                <a:lnTo>
                  <a:pt x="12669" y="18368"/>
                </a:lnTo>
                <a:lnTo>
                  <a:pt x="16031" y="17960"/>
                </a:lnTo>
                <a:lnTo>
                  <a:pt x="20178" y="17688"/>
                </a:lnTo>
                <a:lnTo>
                  <a:pt x="24846" y="17507"/>
                </a:lnTo>
                <a:lnTo>
                  <a:pt x="28912" y="16434"/>
                </a:lnTo>
                <a:lnTo>
                  <a:pt x="32575" y="14765"/>
                </a:lnTo>
                <a:lnTo>
                  <a:pt x="35969" y="12701"/>
                </a:lnTo>
                <a:lnTo>
                  <a:pt x="40137" y="11325"/>
                </a:lnTo>
                <a:lnTo>
                  <a:pt x="44820" y="10407"/>
                </a:lnTo>
                <a:lnTo>
                  <a:pt x="49848" y="9796"/>
                </a:lnTo>
                <a:lnTo>
                  <a:pt x="55104" y="9388"/>
                </a:lnTo>
                <a:lnTo>
                  <a:pt x="60514" y="9116"/>
                </a:lnTo>
                <a:lnTo>
                  <a:pt x="66024" y="8935"/>
                </a:lnTo>
                <a:lnTo>
                  <a:pt x="71605" y="7861"/>
                </a:lnTo>
                <a:lnTo>
                  <a:pt x="77228" y="6193"/>
                </a:lnTo>
                <a:lnTo>
                  <a:pt x="82884" y="4129"/>
                </a:lnTo>
                <a:lnTo>
                  <a:pt x="87605" y="2752"/>
                </a:lnTo>
                <a:lnTo>
                  <a:pt x="91706" y="1834"/>
                </a:lnTo>
                <a:lnTo>
                  <a:pt x="95392" y="1223"/>
                </a:lnTo>
                <a:lnTo>
                  <a:pt x="99755" y="815"/>
                </a:lnTo>
                <a:lnTo>
                  <a:pt x="104569" y="543"/>
                </a:lnTo>
                <a:lnTo>
                  <a:pt x="114997" y="242"/>
                </a:lnTo>
                <a:lnTo>
                  <a:pt x="153991" y="4"/>
                </a:lnTo>
                <a:lnTo>
                  <a:pt x="1799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79"/>
          <p:cNvSpPr/>
          <p:nvPr/>
        </p:nvSpPr>
        <p:spPr>
          <a:xfrm>
            <a:off x="7143750" y="4826317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0"/>
                </a:moveTo>
                <a:lnTo>
                  <a:pt x="0" y="8468"/>
                </a:lnTo>
                <a:lnTo>
                  <a:pt x="5080" y="8526"/>
                </a:lnTo>
                <a:lnTo>
                  <a:pt x="20989" y="8570"/>
                </a:lnTo>
                <a:lnTo>
                  <a:pt x="24470" y="7618"/>
                </a:lnTo>
                <a:lnTo>
                  <a:pt x="28695" y="6031"/>
                </a:lnTo>
                <a:lnTo>
                  <a:pt x="33418" y="4021"/>
                </a:lnTo>
                <a:lnTo>
                  <a:pt x="37518" y="2680"/>
                </a:lnTo>
                <a:lnTo>
                  <a:pt x="41205" y="1787"/>
                </a:lnTo>
                <a:lnTo>
                  <a:pt x="44615" y="1191"/>
                </a:lnTo>
                <a:lnTo>
                  <a:pt x="48793" y="794"/>
                </a:lnTo>
                <a:lnTo>
                  <a:pt x="53484" y="530"/>
                </a:lnTo>
                <a:lnTo>
                  <a:pt x="63775" y="236"/>
                </a:lnTo>
                <a:lnTo>
                  <a:pt x="111988" y="4"/>
                </a:lnTo>
                <a:lnTo>
                  <a:pt x="164052" y="0"/>
                </a:lnTo>
                <a:lnTo>
                  <a:pt x="168422" y="953"/>
                </a:lnTo>
                <a:lnTo>
                  <a:pt x="173242" y="2540"/>
                </a:lnTo>
                <a:lnTo>
                  <a:pt x="178358" y="4551"/>
                </a:lnTo>
                <a:lnTo>
                  <a:pt x="183676" y="5891"/>
                </a:lnTo>
                <a:lnTo>
                  <a:pt x="189126" y="6785"/>
                </a:lnTo>
                <a:lnTo>
                  <a:pt x="194664" y="7381"/>
                </a:lnTo>
                <a:lnTo>
                  <a:pt x="199308" y="7779"/>
                </a:lnTo>
                <a:lnTo>
                  <a:pt x="203357" y="8043"/>
                </a:lnTo>
                <a:lnTo>
                  <a:pt x="214312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80"/>
          <p:cNvSpPr/>
          <p:nvPr/>
        </p:nvSpPr>
        <p:spPr>
          <a:xfrm>
            <a:off x="7443892" y="4637722"/>
            <a:ext cx="25614" cy="231458"/>
          </a:xfrm>
          <a:custGeom>
            <a:avLst/>
            <a:gdLst/>
            <a:ahLst/>
            <a:cxnLst/>
            <a:rect l="0" t="0" r="0" b="0"/>
            <a:pathLst>
              <a:path w="25614" h="231458">
                <a:moveTo>
                  <a:pt x="17040" y="0"/>
                </a:moveTo>
                <a:lnTo>
                  <a:pt x="8822" y="0"/>
                </a:lnTo>
                <a:lnTo>
                  <a:pt x="8572" y="4551"/>
                </a:lnTo>
                <a:lnTo>
                  <a:pt x="8469" y="57560"/>
                </a:lnTo>
                <a:lnTo>
                  <a:pt x="7515" y="63139"/>
                </a:lnTo>
                <a:lnTo>
                  <a:pt x="5928" y="68763"/>
                </a:lnTo>
                <a:lnTo>
                  <a:pt x="3917" y="74417"/>
                </a:lnTo>
                <a:lnTo>
                  <a:pt x="2576" y="80091"/>
                </a:lnTo>
                <a:lnTo>
                  <a:pt x="1683" y="85779"/>
                </a:lnTo>
                <a:lnTo>
                  <a:pt x="1087" y="91476"/>
                </a:lnTo>
                <a:lnTo>
                  <a:pt x="690" y="98132"/>
                </a:lnTo>
                <a:lnTo>
                  <a:pt x="248" y="113147"/>
                </a:lnTo>
                <a:lnTo>
                  <a:pt x="0" y="133114"/>
                </a:lnTo>
                <a:lnTo>
                  <a:pt x="917" y="139225"/>
                </a:lnTo>
                <a:lnTo>
                  <a:pt x="2482" y="145205"/>
                </a:lnTo>
                <a:lnTo>
                  <a:pt x="4477" y="151096"/>
                </a:lnTo>
                <a:lnTo>
                  <a:pt x="5808" y="156928"/>
                </a:lnTo>
                <a:lnTo>
                  <a:pt x="6695" y="162721"/>
                </a:lnTo>
                <a:lnTo>
                  <a:pt x="7285" y="168488"/>
                </a:lnTo>
                <a:lnTo>
                  <a:pt x="7679" y="174238"/>
                </a:lnTo>
                <a:lnTo>
                  <a:pt x="7943" y="179976"/>
                </a:lnTo>
                <a:lnTo>
                  <a:pt x="8312" y="194614"/>
                </a:lnTo>
                <a:lnTo>
                  <a:pt x="8437" y="208093"/>
                </a:lnTo>
                <a:lnTo>
                  <a:pt x="9400" y="211119"/>
                </a:lnTo>
                <a:lnTo>
                  <a:pt x="10994" y="214089"/>
                </a:lnTo>
                <a:lnTo>
                  <a:pt x="15845" y="221148"/>
                </a:lnTo>
                <a:lnTo>
                  <a:pt x="16509" y="224653"/>
                </a:lnTo>
                <a:lnTo>
                  <a:pt x="17030" y="231340"/>
                </a:lnTo>
                <a:lnTo>
                  <a:pt x="17987" y="231379"/>
                </a:lnTo>
                <a:lnTo>
                  <a:pt x="25613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81"/>
          <p:cNvSpPr/>
          <p:nvPr/>
        </p:nvSpPr>
        <p:spPr>
          <a:xfrm>
            <a:off x="7572388" y="4594965"/>
            <a:ext cx="135797" cy="282636"/>
          </a:xfrm>
          <a:custGeom>
            <a:avLst/>
            <a:gdLst/>
            <a:ahLst/>
            <a:cxnLst/>
            <a:rect l="0" t="0" r="0" b="0"/>
            <a:pathLst>
              <a:path w="135797" h="282636">
                <a:moveTo>
                  <a:pt x="94284" y="17039"/>
                </a:moveTo>
                <a:lnTo>
                  <a:pt x="94284" y="9658"/>
                </a:lnTo>
                <a:lnTo>
                  <a:pt x="93332" y="9261"/>
                </a:lnTo>
                <a:lnTo>
                  <a:pt x="89733" y="8820"/>
                </a:lnTo>
                <a:lnTo>
                  <a:pt x="86904" y="8572"/>
                </a:lnTo>
                <a:lnTo>
                  <a:pt x="83702" y="5974"/>
                </a:lnTo>
                <a:lnTo>
                  <a:pt x="81514" y="3948"/>
                </a:lnTo>
                <a:lnTo>
                  <a:pt x="79103" y="2597"/>
                </a:lnTo>
                <a:lnTo>
                  <a:pt x="76544" y="1696"/>
                </a:lnTo>
                <a:lnTo>
                  <a:pt x="73884" y="1095"/>
                </a:lnTo>
                <a:lnTo>
                  <a:pt x="71160" y="695"/>
                </a:lnTo>
                <a:lnTo>
                  <a:pt x="68390" y="428"/>
                </a:lnTo>
                <a:lnTo>
                  <a:pt x="65592" y="251"/>
                </a:lnTo>
                <a:lnTo>
                  <a:pt x="59942" y="52"/>
                </a:lnTo>
                <a:lnTo>
                  <a:pt x="57102" y="0"/>
                </a:lnTo>
                <a:lnTo>
                  <a:pt x="54256" y="918"/>
                </a:lnTo>
                <a:lnTo>
                  <a:pt x="51407" y="2481"/>
                </a:lnTo>
                <a:lnTo>
                  <a:pt x="48554" y="4477"/>
                </a:lnTo>
                <a:lnTo>
                  <a:pt x="45699" y="6759"/>
                </a:lnTo>
                <a:lnTo>
                  <a:pt x="42844" y="9234"/>
                </a:lnTo>
                <a:lnTo>
                  <a:pt x="39989" y="11835"/>
                </a:lnTo>
                <a:lnTo>
                  <a:pt x="34275" y="17267"/>
                </a:lnTo>
                <a:lnTo>
                  <a:pt x="31419" y="20049"/>
                </a:lnTo>
                <a:lnTo>
                  <a:pt x="28562" y="21903"/>
                </a:lnTo>
                <a:lnTo>
                  <a:pt x="25704" y="23139"/>
                </a:lnTo>
                <a:lnTo>
                  <a:pt x="22846" y="23963"/>
                </a:lnTo>
                <a:lnTo>
                  <a:pt x="19989" y="26418"/>
                </a:lnTo>
                <a:lnTo>
                  <a:pt x="17131" y="29960"/>
                </a:lnTo>
                <a:lnTo>
                  <a:pt x="14274" y="34226"/>
                </a:lnTo>
                <a:lnTo>
                  <a:pt x="11416" y="37069"/>
                </a:lnTo>
                <a:lnTo>
                  <a:pt x="8559" y="38965"/>
                </a:lnTo>
                <a:lnTo>
                  <a:pt x="5702" y="40229"/>
                </a:lnTo>
                <a:lnTo>
                  <a:pt x="3796" y="42977"/>
                </a:lnTo>
                <a:lnTo>
                  <a:pt x="1680" y="51110"/>
                </a:lnTo>
                <a:lnTo>
                  <a:pt x="739" y="58535"/>
                </a:lnTo>
                <a:lnTo>
                  <a:pt x="321" y="65009"/>
                </a:lnTo>
                <a:lnTo>
                  <a:pt x="135" y="71062"/>
                </a:lnTo>
                <a:lnTo>
                  <a:pt x="7" y="85584"/>
                </a:lnTo>
                <a:lnTo>
                  <a:pt x="0" y="88453"/>
                </a:lnTo>
                <a:lnTo>
                  <a:pt x="948" y="90366"/>
                </a:lnTo>
                <a:lnTo>
                  <a:pt x="2533" y="91642"/>
                </a:lnTo>
                <a:lnTo>
                  <a:pt x="4541" y="92492"/>
                </a:lnTo>
                <a:lnTo>
                  <a:pt x="6833" y="94011"/>
                </a:lnTo>
                <a:lnTo>
                  <a:pt x="9314" y="95976"/>
                </a:lnTo>
                <a:lnTo>
                  <a:pt x="11920" y="98239"/>
                </a:lnTo>
                <a:lnTo>
                  <a:pt x="14610" y="100701"/>
                </a:lnTo>
                <a:lnTo>
                  <a:pt x="20138" y="105975"/>
                </a:lnTo>
                <a:lnTo>
                  <a:pt x="22946" y="107762"/>
                </a:lnTo>
                <a:lnTo>
                  <a:pt x="25770" y="108954"/>
                </a:lnTo>
                <a:lnTo>
                  <a:pt x="28606" y="109748"/>
                </a:lnTo>
                <a:lnTo>
                  <a:pt x="31448" y="111230"/>
                </a:lnTo>
                <a:lnTo>
                  <a:pt x="34296" y="113171"/>
                </a:lnTo>
                <a:lnTo>
                  <a:pt x="37147" y="115417"/>
                </a:lnTo>
                <a:lnTo>
                  <a:pt x="40000" y="116915"/>
                </a:lnTo>
                <a:lnTo>
                  <a:pt x="42854" y="117913"/>
                </a:lnTo>
                <a:lnTo>
                  <a:pt x="45711" y="118579"/>
                </a:lnTo>
                <a:lnTo>
                  <a:pt x="49519" y="119975"/>
                </a:lnTo>
                <a:lnTo>
                  <a:pt x="53963" y="121858"/>
                </a:lnTo>
                <a:lnTo>
                  <a:pt x="58832" y="124066"/>
                </a:lnTo>
                <a:lnTo>
                  <a:pt x="74784" y="131725"/>
                </a:lnTo>
                <a:lnTo>
                  <a:pt x="79379" y="134454"/>
                </a:lnTo>
                <a:lnTo>
                  <a:pt x="83395" y="137225"/>
                </a:lnTo>
                <a:lnTo>
                  <a:pt x="87025" y="140026"/>
                </a:lnTo>
                <a:lnTo>
                  <a:pt x="91349" y="142846"/>
                </a:lnTo>
                <a:lnTo>
                  <a:pt x="96138" y="145678"/>
                </a:lnTo>
                <a:lnTo>
                  <a:pt x="101235" y="148519"/>
                </a:lnTo>
                <a:lnTo>
                  <a:pt x="105585" y="151365"/>
                </a:lnTo>
                <a:lnTo>
                  <a:pt x="109439" y="154215"/>
                </a:lnTo>
                <a:lnTo>
                  <a:pt x="112959" y="157067"/>
                </a:lnTo>
                <a:lnTo>
                  <a:pt x="116259" y="159921"/>
                </a:lnTo>
                <a:lnTo>
                  <a:pt x="119412" y="162777"/>
                </a:lnTo>
                <a:lnTo>
                  <a:pt x="122466" y="165633"/>
                </a:lnTo>
                <a:lnTo>
                  <a:pt x="124502" y="169442"/>
                </a:lnTo>
                <a:lnTo>
                  <a:pt x="125859" y="173886"/>
                </a:lnTo>
                <a:lnTo>
                  <a:pt x="126765" y="178754"/>
                </a:lnTo>
                <a:lnTo>
                  <a:pt x="130310" y="186703"/>
                </a:lnTo>
                <a:lnTo>
                  <a:pt x="132588" y="190156"/>
                </a:lnTo>
                <a:lnTo>
                  <a:pt x="134109" y="194363"/>
                </a:lnTo>
                <a:lnTo>
                  <a:pt x="135121" y="199073"/>
                </a:lnTo>
                <a:lnTo>
                  <a:pt x="135796" y="204118"/>
                </a:lnTo>
                <a:lnTo>
                  <a:pt x="135294" y="209385"/>
                </a:lnTo>
                <a:lnTo>
                  <a:pt x="134006" y="214803"/>
                </a:lnTo>
                <a:lnTo>
                  <a:pt x="132195" y="220319"/>
                </a:lnTo>
                <a:lnTo>
                  <a:pt x="130183" y="228989"/>
                </a:lnTo>
                <a:lnTo>
                  <a:pt x="128337" y="236969"/>
                </a:lnTo>
                <a:lnTo>
                  <a:pt x="126511" y="241764"/>
                </a:lnTo>
                <a:lnTo>
                  <a:pt x="124341" y="246866"/>
                </a:lnTo>
                <a:lnTo>
                  <a:pt x="121942" y="251220"/>
                </a:lnTo>
                <a:lnTo>
                  <a:pt x="119390" y="255075"/>
                </a:lnTo>
                <a:lnTo>
                  <a:pt x="116737" y="258598"/>
                </a:lnTo>
                <a:lnTo>
                  <a:pt x="114014" y="261898"/>
                </a:lnTo>
                <a:lnTo>
                  <a:pt x="111248" y="265051"/>
                </a:lnTo>
                <a:lnTo>
                  <a:pt x="108451" y="268105"/>
                </a:lnTo>
                <a:lnTo>
                  <a:pt x="104681" y="271094"/>
                </a:lnTo>
                <a:lnTo>
                  <a:pt x="100263" y="274039"/>
                </a:lnTo>
                <a:lnTo>
                  <a:pt x="88586" y="281059"/>
                </a:lnTo>
                <a:lnTo>
                  <a:pt x="84449" y="282019"/>
                </a:lnTo>
                <a:lnTo>
                  <a:pt x="82013" y="282276"/>
                </a:lnTo>
                <a:lnTo>
                  <a:pt x="78483" y="282446"/>
                </a:lnTo>
                <a:lnTo>
                  <a:pt x="69481" y="282635"/>
                </a:lnTo>
                <a:lnTo>
                  <a:pt x="65366" y="281733"/>
                </a:lnTo>
                <a:lnTo>
                  <a:pt x="61670" y="280180"/>
                </a:lnTo>
                <a:lnTo>
                  <a:pt x="58253" y="278192"/>
                </a:lnTo>
                <a:lnTo>
                  <a:pt x="55024" y="276866"/>
                </a:lnTo>
                <a:lnTo>
                  <a:pt x="51918" y="275982"/>
                </a:lnTo>
                <a:lnTo>
                  <a:pt x="48895" y="275393"/>
                </a:lnTo>
                <a:lnTo>
                  <a:pt x="45927" y="274048"/>
                </a:lnTo>
                <a:lnTo>
                  <a:pt x="42996" y="272198"/>
                </a:lnTo>
                <a:lnTo>
                  <a:pt x="40089" y="270013"/>
                </a:lnTo>
                <a:lnTo>
                  <a:pt x="37199" y="267604"/>
                </a:lnTo>
                <a:lnTo>
                  <a:pt x="34320" y="265044"/>
                </a:lnTo>
                <a:lnTo>
                  <a:pt x="28581" y="259662"/>
                </a:lnTo>
                <a:lnTo>
                  <a:pt x="22855" y="254095"/>
                </a:lnTo>
                <a:lnTo>
                  <a:pt x="20947" y="250324"/>
                </a:lnTo>
                <a:lnTo>
                  <a:pt x="19675" y="245905"/>
                </a:lnTo>
                <a:lnTo>
                  <a:pt x="18828" y="241054"/>
                </a:lnTo>
                <a:lnTo>
                  <a:pt x="17885" y="233124"/>
                </a:lnTo>
                <a:lnTo>
                  <a:pt x="17633" y="229676"/>
                </a:lnTo>
                <a:lnTo>
                  <a:pt x="18419" y="225472"/>
                </a:lnTo>
                <a:lnTo>
                  <a:pt x="19895" y="220765"/>
                </a:lnTo>
                <a:lnTo>
                  <a:pt x="21832" y="215721"/>
                </a:lnTo>
                <a:lnTo>
                  <a:pt x="23122" y="210454"/>
                </a:lnTo>
                <a:lnTo>
                  <a:pt x="23983" y="205038"/>
                </a:lnTo>
                <a:lnTo>
                  <a:pt x="24557" y="199522"/>
                </a:lnTo>
                <a:lnTo>
                  <a:pt x="25892" y="193939"/>
                </a:lnTo>
                <a:lnTo>
                  <a:pt x="27734" y="188313"/>
                </a:lnTo>
                <a:lnTo>
                  <a:pt x="29916" y="182657"/>
                </a:lnTo>
                <a:lnTo>
                  <a:pt x="34878" y="168753"/>
                </a:lnTo>
                <a:lnTo>
                  <a:pt x="37535" y="161044"/>
                </a:lnTo>
                <a:lnTo>
                  <a:pt x="40259" y="154000"/>
                </a:lnTo>
                <a:lnTo>
                  <a:pt x="43027" y="147399"/>
                </a:lnTo>
                <a:lnTo>
                  <a:pt x="45826" y="141093"/>
                </a:lnTo>
                <a:lnTo>
                  <a:pt x="49596" y="134985"/>
                </a:lnTo>
                <a:lnTo>
                  <a:pt x="54015" y="129007"/>
                </a:lnTo>
                <a:lnTo>
                  <a:pt x="58865" y="123117"/>
                </a:lnTo>
                <a:lnTo>
                  <a:pt x="63052" y="117286"/>
                </a:lnTo>
                <a:lnTo>
                  <a:pt x="66795" y="111493"/>
                </a:lnTo>
                <a:lnTo>
                  <a:pt x="70243" y="105726"/>
                </a:lnTo>
                <a:lnTo>
                  <a:pt x="74446" y="99976"/>
                </a:lnTo>
                <a:lnTo>
                  <a:pt x="79154" y="94238"/>
                </a:lnTo>
                <a:lnTo>
                  <a:pt x="84198" y="88508"/>
                </a:lnTo>
                <a:lnTo>
                  <a:pt x="88512" y="82783"/>
                </a:lnTo>
                <a:lnTo>
                  <a:pt x="92341" y="77061"/>
                </a:lnTo>
                <a:lnTo>
                  <a:pt x="95847" y="71341"/>
                </a:lnTo>
                <a:lnTo>
                  <a:pt x="99135" y="65623"/>
                </a:lnTo>
                <a:lnTo>
                  <a:pt x="105330" y="54190"/>
                </a:lnTo>
                <a:lnTo>
                  <a:pt x="107363" y="49427"/>
                </a:lnTo>
                <a:lnTo>
                  <a:pt x="109622" y="41594"/>
                </a:lnTo>
                <a:lnTo>
                  <a:pt x="113166" y="34938"/>
                </a:lnTo>
                <a:lnTo>
                  <a:pt x="115445" y="31829"/>
                </a:lnTo>
                <a:lnTo>
                  <a:pt x="116011" y="28804"/>
                </a:lnTo>
                <a:lnTo>
                  <a:pt x="115436" y="25835"/>
                </a:lnTo>
                <a:lnTo>
                  <a:pt x="113210" y="19996"/>
                </a:lnTo>
                <a:lnTo>
                  <a:pt x="112222" y="14226"/>
                </a:lnTo>
                <a:lnTo>
                  <a:pt x="111005" y="12306"/>
                </a:lnTo>
                <a:lnTo>
                  <a:pt x="109241" y="11027"/>
                </a:lnTo>
                <a:lnTo>
                  <a:pt x="107113" y="10173"/>
                </a:lnTo>
                <a:lnTo>
                  <a:pt x="104741" y="9605"/>
                </a:lnTo>
                <a:lnTo>
                  <a:pt x="102208" y="9225"/>
                </a:lnTo>
                <a:lnTo>
                  <a:pt x="99567" y="8973"/>
                </a:lnTo>
                <a:lnTo>
                  <a:pt x="96853" y="8804"/>
                </a:lnTo>
                <a:lnTo>
                  <a:pt x="91299" y="8617"/>
                </a:lnTo>
                <a:lnTo>
                  <a:pt x="78265" y="8512"/>
                </a:lnTo>
                <a:lnTo>
                  <a:pt x="74080" y="9449"/>
                </a:lnTo>
                <a:lnTo>
                  <a:pt x="70337" y="11027"/>
                </a:lnTo>
                <a:lnTo>
                  <a:pt x="59994" y="170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82"/>
          <p:cNvSpPr/>
          <p:nvPr/>
        </p:nvSpPr>
        <p:spPr>
          <a:xfrm>
            <a:off x="6543675" y="4989204"/>
            <a:ext cx="565785" cy="17137"/>
          </a:xfrm>
          <a:custGeom>
            <a:avLst/>
            <a:gdLst/>
            <a:ahLst/>
            <a:cxnLst/>
            <a:rect l="0" t="0" r="0" b="0"/>
            <a:pathLst>
              <a:path w="565785" h="17137">
                <a:moveTo>
                  <a:pt x="0" y="17136"/>
                </a:moveTo>
                <a:lnTo>
                  <a:pt x="83016" y="17136"/>
                </a:lnTo>
                <a:lnTo>
                  <a:pt x="89634" y="16183"/>
                </a:lnTo>
                <a:lnTo>
                  <a:pt x="96903" y="14596"/>
                </a:lnTo>
                <a:lnTo>
                  <a:pt x="104607" y="12585"/>
                </a:lnTo>
                <a:lnTo>
                  <a:pt x="112600" y="11244"/>
                </a:lnTo>
                <a:lnTo>
                  <a:pt x="120787" y="10350"/>
                </a:lnTo>
                <a:lnTo>
                  <a:pt x="129102" y="9754"/>
                </a:lnTo>
                <a:lnTo>
                  <a:pt x="137503" y="9357"/>
                </a:lnTo>
                <a:lnTo>
                  <a:pt x="154458" y="8916"/>
                </a:lnTo>
                <a:lnTo>
                  <a:pt x="264557" y="8566"/>
                </a:lnTo>
                <a:lnTo>
                  <a:pt x="275431" y="7612"/>
                </a:lnTo>
                <a:lnTo>
                  <a:pt x="287443" y="6024"/>
                </a:lnTo>
                <a:lnTo>
                  <a:pt x="300213" y="4013"/>
                </a:lnTo>
                <a:lnTo>
                  <a:pt x="311584" y="2672"/>
                </a:lnTo>
                <a:lnTo>
                  <a:pt x="322023" y="1778"/>
                </a:lnTo>
                <a:lnTo>
                  <a:pt x="331840" y="1182"/>
                </a:lnTo>
                <a:lnTo>
                  <a:pt x="352907" y="521"/>
                </a:lnTo>
                <a:lnTo>
                  <a:pt x="417638" y="37"/>
                </a:lnTo>
                <a:lnTo>
                  <a:pt x="453866" y="0"/>
                </a:lnTo>
                <a:lnTo>
                  <a:pt x="462597" y="949"/>
                </a:lnTo>
                <a:lnTo>
                  <a:pt x="471275" y="2535"/>
                </a:lnTo>
                <a:lnTo>
                  <a:pt x="479918" y="4544"/>
                </a:lnTo>
                <a:lnTo>
                  <a:pt x="487585" y="5884"/>
                </a:lnTo>
                <a:lnTo>
                  <a:pt x="494602" y="6777"/>
                </a:lnTo>
                <a:lnTo>
                  <a:pt x="501184" y="7372"/>
                </a:lnTo>
                <a:lnTo>
                  <a:pt x="507478" y="7769"/>
                </a:lnTo>
                <a:lnTo>
                  <a:pt x="519551" y="8211"/>
                </a:lnTo>
                <a:lnTo>
                  <a:pt x="541870" y="8494"/>
                </a:lnTo>
                <a:lnTo>
                  <a:pt x="559555" y="8554"/>
                </a:lnTo>
                <a:lnTo>
                  <a:pt x="561632" y="9510"/>
                </a:lnTo>
                <a:lnTo>
                  <a:pt x="563016" y="11099"/>
                </a:lnTo>
                <a:lnTo>
                  <a:pt x="563939" y="13111"/>
                </a:lnTo>
                <a:lnTo>
                  <a:pt x="564554" y="13500"/>
                </a:lnTo>
                <a:lnTo>
                  <a:pt x="564964" y="12807"/>
                </a:lnTo>
                <a:lnTo>
                  <a:pt x="565784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83"/>
          <p:cNvSpPr/>
          <p:nvPr/>
        </p:nvSpPr>
        <p:spPr>
          <a:xfrm>
            <a:off x="6655117" y="5066710"/>
            <a:ext cx="154293" cy="162149"/>
          </a:xfrm>
          <a:custGeom>
            <a:avLst/>
            <a:gdLst/>
            <a:ahLst/>
            <a:cxnLst/>
            <a:rect l="0" t="0" r="0" b="0"/>
            <a:pathLst>
              <a:path w="154293" h="162149">
                <a:moveTo>
                  <a:pt x="0" y="25355"/>
                </a:moveTo>
                <a:lnTo>
                  <a:pt x="0" y="20804"/>
                </a:lnTo>
                <a:lnTo>
                  <a:pt x="953" y="19463"/>
                </a:lnTo>
                <a:lnTo>
                  <a:pt x="2540" y="18569"/>
                </a:lnTo>
                <a:lnTo>
                  <a:pt x="6844" y="17576"/>
                </a:lnTo>
                <a:lnTo>
                  <a:pt x="9325" y="17312"/>
                </a:lnTo>
                <a:lnTo>
                  <a:pt x="11931" y="17135"/>
                </a:lnTo>
                <a:lnTo>
                  <a:pt x="14622" y="16065"/>
                </a:lnTo>
                <a:lnTo>
                  <a:pt x="17368" y="14400"/>
                </a:lnTo>
                <a:lnTo>
                  <a:pt x="20152" y="12336"/>
                </a:lnTo>
                <a:lnTo>
                  <a:pt x="23912" y="10961"/>
                </a:lnTo>
                <a:lnTo>
                  <a:pt x="28323" y="10044"/>
                </a:lnTo>
                <a:lnTo>
                  <a:pt x="33170" y="9432"/>
                </a:lnTo>
                <a:lnTo>
                  <a:pt x="38306" y="9025"/>
                </a:lnTo>
                <a:lnTo>
                  <a:pt x="43635" y="8753"/>
                </a:lnTo>
                <a:lnTo>
                  <a:pt x="49093" y="8572"/>
                </a:lnTo>
                <a:lnTo>
                  <a:pt x="53683" y="7498"/>
                </a:lnTo>
                <a:lnTo>
                  <a:pt x="57697" y="5831"/>
                </a:lnTo>
                <a:lnTo>
                  <a:pt x="61324" y="3766"/>
                </a:lnTo>
                <a:lnTo>
                  <a:pt x="65648" y="2390"/>
                </a:lnTo>
                <a:lnTo>
                  <a:pt x="70436" y="1472"/>
                </a:lnTo>
                <a:lnTo>
                  <a:pt x="75532" y="860"/>
                </a:lnTo>
                <a:lnTo>
                  <a:pt x="79882" y="453"/>
                </a:lnTo>
                <a:lnTo>
                  <a:pt x="83735" y="181"/>
                </a:lnTo>
                <a:lnTo>
                  <a:pt x="87256" y="0"/>
                </a:lnTo>
                <a:lnTo>
                  <a:pt x="90555" y="831"/>
                </a:lnTo>
                <a:lnTo>
                  <a:pt x="93708" y="2339"/>
                </a:lnTo>
                <a:lnTo>
                  <a:pt x="96762" y="4295"/>
                </a:lnTo>
                <a:lnTo>
                  <a:pt x="98797" y="6553"/>
                </a:lnTo>
                <a:lnTo>
                  <a:pt x="100155" y="9010"/>
                </a:lnTo>
                <a:lnTo>
                  <a:pt x="101060" y="11600"/>
                </a:lnTo>
                <a:lnTo>
                  <a:pt x="102617" y="13328"/>
                </a:lnTo>
                <a:lnTo>
                  <a:pt x="104606" y="14479"/>
                </a:lnTo>
                <a:lnTo>
                  <a:pt x="106884" y="15247"/>
                </a:lnTo>
                <a:lnTo>
                  <a:pt x="108404" y="16711"/>
                </a:lnTo>
                <a:lnTo>
                  <a:pt x="109417" y="18640"/>
                </a:lnTo>
                <a:lnTo>
                  <a:pt x="110092" y="20878"/>
                </a:lnTo>
                <a:lnTo>
                  <a:pt x="109590" y="23323"/>
                </a:lnTo>
                <a:lnTo>
                  <a:pt x="108303" y="25905"/>
                </a:lnTo>
                <a:lnTo>
                  <a:pt x="106491" y="28579"/>
                </a:lnTo>
                <a:lnTo>
                  <a:pt x="105284" y="31314"/>
                </a:lnTo>
                <a:lnTo>
                  <a:pt x="104479" y="34090"/>
                </a:lnTo>
                <a:lnTo>
                  <a:pt x="103943" y="36893"/>
                </a:lnTo>
                <a:lnTo>
                  <a:pt x="102633" y="40667"/>
                </a:lnTo>
                <a:lnTo>
                  <a:pt x="100807" y="45088"/>
                </a:lnTo>
                <a:lnTo>
                  <a:pt x="95584" y="56769"/>
                </a:lnTo>
                <a:lnTo>
                  <a:pt x="92329" y="60907"/>
                </a:lnTo>
                <a:lnTo>
                  <a:pt x="87708" y="65921"/>
                </a:lnTo>
                <a:lnTo>
                  <a:pt x="78730" y="75170"/>
                </a:lnTo>
                <a:lnTo>
                  <a:pt x="77252" y="75710"/>
                </a:lnTo>
                <a:lnTo>
                  <a:pt x="73069" y="76310"/>
                </a:lnTo>
                <a:lnTo>
                  <a:pt x="68697" y="76777"/>
                </a:lnTo>
                <a:lnTo>
                  <a:pt x="89819" y="76790"/>
                </a:lnTo>
                <a:lnTo>
                  <a:pt x="92264" y="75837"/>
                </a:lnTo>
                <a:lnTo>
                  <a:pt x="94847" y="74250"/>
                </a:lnTo>
                <a:lnTo>
                  <a:pt x="97521" y="72239"/>
                </a:lnTo>
                <a:lnTo>
                  <a:pt x="100257" y="70898"/>
                </a:lnTo>
                <a:lnTo>
                  <a:pt x="103034" y="70004"/>
                </a:lnTo>
                <a:lnTo>
                  <a:pt x="105836" y="69409"/>
                </a:lnTo>
                <a:lnTo>
                  <a:pt x="109610" y="69011"/>
                </a:lnTo>
                <a:lnTo>
                  <a:pt x="114031" y="68747"/>
                </a:lnTo>
                <a:lnTo>
                  <a:pt x="118883" y="68570"/>
                </a:lnTo>
                <a:lnTo>
                  <a:pt x="123070" y="69405"/>
                </a:lnTo>
                <a:lnTo>
                  <a:pt x="126814" y="70914"/>
                </a:lnTo>
                <a:lnTo>
                  <a:pt x="130263" y="72873"/>
                </a:lnTo>
                <a:lnTo>
                  <a:pt x="133515" y="74178"/>
                </a:lnTo>
                <a:lnTo>
                  <a:pt x="136635" y="75049"/>
                </a:lnTo>
                <a:lnTo>
                  <a:pt x="139667" y="75629"/>
                </a:lnTo>
                <a:lnTo>
                  <a:pt x="142642" y="76969"/>
                </a:lnTo>
                <a:lnTo>
                  <a:pt x="145577" y="78814"/>
                </a:lnTo>
                <a:lnTo>
                  <a:pt x="152581" y="84069"/>
                </a:lnTo>
                <a:lnTo>
                  <a:pt x="153156" y="85452"/>
                </a:lnTo>
                <a:lnTo>
                  <a:pt x="153794" y="89529"/>
                </a:lnTo>
                <a:lnTo>
                  <a:pt x="154078" y="94517"/>
                </a:lnTo>
                <a:lnTo>
                  <a:pt x="154204" y="99908"/>
                </a:lnTo>
                <a:lnTo>
                  <a:pt x="154292" y="113971"/>
                </a:lnTo>
                <a:lnTo>
                  <a:pt x="153344" y="116817"/>
                </a:lnTo>
                <a:lnTo>
                  <a:pt x="151759" y="119667"/>
                </a:lnTo>
                <a:lnTo>
                  <a:pt x="149750" y="122520"/>
                </a:lnTo>
                <a:lnTo>
                  <a:pt x="147459" y="125374"/>
                </a:lnTo>
                <a:lnTo>
                  <a:pt x="144978" y="128229"/>
                </a:lnTo>
                <a:lnTo>
                  <a:pt x="142372" y="131085"/>
                </a:lnTo>
                <a:lnTo>
                  <a:pt x="136937" y="136799"/>
                </a:lnTo>
                <a:lnTo>
                  <a:pt x="134153" y="139655"/>
                </a:lnTo>
                <a:lnTo>
                  <a:pt x="130393" y="142513"/>
                </a:lnTo>
                <a:lnTo>
                  <a:pt x="125981" y="145370"/>
                </a:lnTo>
                <a:lnTo>
                  <a:pt x="121136" y="148227"/>
                </a:lnTo>
                <a:lnTo>
                  <a:pt x="115999" y="150132"/>
                </a:lnTo>
                <a:lnTo>
                  <a:pt x="110671" y="151402"/>
                </a:lnTo>
                <a:lnTo>
                  <a:pt x="105213" y="152249"/>
                </a:lnTo>
                <a:lnTo>
                  <a:pt x="100622" y="152814"/>
                </a:lnTo>
                <a:lnTo>
                  <a:pt x="96609" y="153190"/>
                </a:lnTo>
                <a:lnTo>
                  <a:pt x="92981" y="153440"/>
                </a:lnTo>
                <a:lnTo>
                  <a:pt x="88657" y="154560"/>
                </a:lnTo>
                <a:lnTo>
                  <a:pt x="83870" y="156259"/>
                </a:lnTo>
                <a:lnTo>
                  <a:pt x="78774" y="158345"/>
                </a:lnTo>
                <a:lnTo>
                  <a:pt x="74423" y="159734"/>
                </a:lnTo>
                <a:lnTo>
                  <a:pt x="70570" y="160662"/>
                </a:lnTo>
                <a:lnTo>
                  <a:pt x="67050" y="161279"/>
                </a:lnTo>
                <a:lnTo>
                  <a:pt x="63750" y="161691"/>
                </a:lnTo>
                <a:lnTo>
                  <a:pt x="60597" y="161966"/>
                </a:lnTo>
                <a:lnTo>
                  <a:pt x="57543" y="162148"/>
                </a:lnTo>
                <a:lnTo>
                  <a:pt x="54554" y="161318"/>
                </a:lnTo>
                <a:lnTo>
                  <a:pt x="51610" y="159812"/>
                </a:lnTo>
                <a:lnTo>
                  <a:pt x="48694" y="157855"/>
                </a:lnTo>
                <a:lnTo>
                  <a:pt x="45798" y="156551"/>
                </a:lnTo>
                <a:lnTo>
                  <a:pt x="42914" y="155681"/>
                </a:lnTo>
                <a:lnTo>
                  <a:pt x="35993" y="154286"/>
                </a:lnTo>
                <a:lnTo>
                  <a:pt x="32508" y="154095"/>
                </a:lnTo>
                <a:lnTo>
                  <a:pt x="25717" y="1539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84"/>
          <p:cNvSpPr/>
          <p:nvPr/>
        </p:nvSpPr>
        <p:spPr>
          <a:xfrm>
            <a:off x="7375207" y="4920722"/>
            <a:ext cx="351474" cy="32992"/>
          </a:xfrm>
          <a:custGeom>
            <a:avLst/>
            <a:gdLst/>
            <a:ahLst/>
            <a:cxnLst/>
            <a:rect l="0" t="0" r="0" b="0"/>
            <a:pathLst>
              <a:path w="351474" h="32992">
                <a:moveTo>
                  <a:pt x="0" y="25610"/>
                </a:moveTo>
                <a:lnTo>
                  <a:pt x="7381" y="25610"/>
                </a:lnTo>
                <a:lnTo>
                  <a:pt x="9684" y="26563"/>
                </a:lnTo>
                <a:lnTo>
                  <a:pt x="13123" y="28150"/>
                </a:lnTo>
                <a:lnTo>
                  <a:pt x="17321" y="30161"/>
                </a:lnTo>
                <a:lnTo>
                  <a:pt x="21072" y="31502"/>
                </a:lnTo>
                <a:lnTo>
                  <a:pt x="24526" y="32395"/>
                </a:lnTo>
                <a:lnTo>
                  <a:pt x="27781" y="32991"/>
                </a:lnTo>
                <a:lnTo>
                  <a:pt x="31855" y="32436"/>
                </a:lnTo>
                <a:lnTo>
                  <a:pt x="36477" y="31113"/>
                </a:lnTo>
                <a:lnTo>
                  <a:pt x="41463" y="29279"/>
                </a:lnTo>
                <a:lnTo>
                  <a:pt x="46692" y="28056"/>
                </a:lnTo>
                <a:lnTo>
                  <a:pt x="52083" y="27241"/>
                </a:lnTo>
                <a:lnTo>
                  <a:pt x="57582" y="26697"/>
                </a:lnTo>
                <a:lnTo>
                  <a:pt x="63153" y="26335"/>
                </a:lnTo>
                <a:lnTo>
                  <a:pt x="68772" y="26093"/>
                </a:lnTo>
                <a:lnTo>
                  <a:pt x="81048" y="25825"/>
                </a:lnTo>
                <a:lnTo>
                  <a:pt x="96029" y="25706"/>
                </a:lnTo>
                <a:lnTo>
                  <a:pt x="104024" y="24721"/>
                </a:lnTo>
                <a:lnTo>
                  <a:pt x="112212" y="23113"/>
                </a:lnTo>
                <a:lnTo>
                  <a:pt x="120528" y="21088"/>
                </a:lnTo>
                <a:lnTo>
                  <a:pt x="127977" y="19738"/>
                </a:lnTo>
                <a:lnTo>
                  <a:pt x="134848" y="18838"/>
                </a:lnTo>
                <a:lnTo>
                  <a:pt x="141333" y="18237"/>
                </a:lnTo>
                <a:lnTo>
                  <a:pt x="148515" y="16885"/>
                </a:lnTo>
                <a:lnTo>
                  <a:pt x="156160" y="15031"/>
                </a:lnTo>
                <a:lnTo>
                  <a:pt x="164114" y="12842"/>
                </a:lnTo>
                <a:lnTo>
                  <a:pt x="172274" y="11383"/>
                </a:lnTo>
                <a:lnTo>
                  <a:pt x="180572" y="10411"/>
                </a:lnTo>
                <a:lnTo>
                  <a:pt x="188962" y="9762"/>
                </a:lnTo>
                <a:lnTo>
                  <a:pt x="197412" y="9330"/>
                </a:lnTo>
                <a:lnTo>
                  <a:pt x="214421" y="8849"/>
                </a:lnTo>
                <a:lnTo>
                  <a:pt x="222005" y="7769"/>
                </a:lnTo>
                <a:lnTo>
                  <a:pt x="228966" y="6096"/>
                </a:lnTo>
                <a:lnTo>
                  <a:pt x="235512" y="4028"/>
                </a:lnTo>
                <a:lnTo>
                  <a:pt x="241780" y="2649"/>
                </a:lnTo>
                <a:lnTo>
                  <a:pt x="247864" y="1731"/>
                </a:lnTo>
                <a:lnTo>
                  <a:pt x="253825" y="1118"/>
                </a:lnTo>
                <a:lnTo>
                  <a:pt x="259704" y="709"/>
                </a:lnTo>
                <a:lnTo>
                  <a:pt x="265528" y="437"/>
                </a:lnTo>
                <a:lnTo>
                  <a:pt x="277080" y="135"/>
                </a:lnTo>
                <a:lnTo>
                  <a:pt x="288564" y="0"/>
                </a:lnTo>
                <a:lnTo>
                  <a:pt x="293341" y="917"/>
                </a:lnTo>
                <a:lnTo>
                  <a:pt x="297478" y="2480"/>
                </a:lnTo>
                <a:lnTo>
                  <a:pt x="301189" y="4475"/>
                </a:lnTo>
                <a:lnTo>
                  <a:pt x="305568" y="5805"/>
                </a:lnTo>
                <a:lnTo>
                  <a:pt x="310392" y="6692"/>
                </a:lnTo>
                <a:lnTo>
                  <a:pt x="322720" y="8115"/>
                </a:lnTo>
                <a:lnTo>
                  <a:pt x="329486" y="8310"/>
                </a:lnTo>
                <a:lnTo>
                  <a:pt x="351473" y="8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85"/>
          <p:cNvSpPr/>
          <p:nvPr/>
        </p:nvSpPr>
        <p:spPr>
          <a:xfrm>
            <a:off x="7409497" y="4997802"/>
            <a:ext cx="205487" cy="150318"/>
          </a:xfrm>
          <a:custGeom>
            <a:avLst/>
            <a:gdLst/>
            <a:ahLst/>
            <a:cxnLst/>
            <a:rect l="0" t="0" r="0" b="0"/>
            <a:pathLst>
              <a:path w="205487" h="150318">
                <a:moveTo>
                  <a:pt x="17145" y="34255"/>
                </a:moveTo>
                <a:lnTo>
                  <a:pt x="12206" y="34255"/>
                </a:lnTo>
                <a:lnTo>
                  <a:pt x="14315" y="34255"/>
                </a:lnTo>
                <a:lnTo>
                  <a:pt x="8656" y="34255"/>
                </a:lnTo>
                <a:lnTo>
                  <a:pt x="13148" y="29705"/>
                </a:lnTo>
                <a:lnTo>
                  <a:pt x="15432" y="28364"/>
                </a:lnTo>
                <a:lnTo>
                  <a:pt x="20512" y="26874"/>
                </a:lnTo>
                <a:lnTo>
                  <a:pt x="25944" y="23672"/>
                </a:lnTo>
                <a:lnTo>
                  <a:pt x="31533" y="19074"/>
                </a:lnTo>
                <a:lnTo>
                  <a:pt x="34357" y="16515"/>
                </a:lnTo>
                <a:lnTo>
                  <a:pt x="37192" y="13856"/>
                </a:lnTo>
                <a:lnTo>
                  <a:pt x="40987" y="12083"/>
                </a:lnTo>
                <a:lnTo>
                  <a:pt x="45423" y="10901"/>
                </a:lnTo>
                <a:lnTo>
                  <a:pt x="50284" y="10114"/>
                </a:lnTo>
                <a:lnTo>
                  <a:pt x="55431" y="8635"/>
                </a:lnTo>
                <a:lnTo>
                  <a:pt x="60766" y="6698"/>
                </a:lnTo>
                <a:lnTo>
                  <a:pt x="66228" y="4454"/>
                </a:lnTo>
                <a:lnTo>
                  <a:pt x="71775" y="2957"/>
                </a:lnTo>
                <a:lnTo>
                  <a:pt x="77377" y="1960"/>
                </a:lnTo>
                <a:lnTo>
                  <a:pt x="83018" y="1295"/>
                </a:lnTo>
                <a:lnTo>
                  <a:pt x="88683" y="852"/>
                </a:lnTo>
                <a:lnTo>
                  <a:pt x="94365" y="556"/>
                </a:lnTo>
                <a:lnTo>
                  <a:pt x="108923" y="140"/>
                </a:lnTo>
                <a:lnTo>
                  <a:pt x="122375" y="0"/>
                </a:lnTo>
                <a:lnTo>
                  <a:pt x="125398" y="941"/>
                </a:lnTo>
                <a:lnTo>
                  <a:pt x="131297" y="4527"/>
                </a:lnTo>
                <a:lnTo>
                  <a:pt x="133251" y="6816"/>
                </a:lnTo>
                <a:lnTo>
                  <a:pt x="134554" y="9295"/>
                </a:lnTo>
                <a:lnTo>
                  <a:pt x="135423" y="11900"/>
                </a:lnTo>
                <a:lnTo>
                  <a:pt x="136002" y="14589"/>
                </a:lnTo>
                <a:lnTo>
                  <a:pt x="136388" y="17334"/>
                </a:lnTo>
                <a:lnTo>
                  <a:pt x="136645" y="20117"/>
                </a:lnTo>
                <a:lnTo>
                  <a:pt x="135864" y="22925"/>
                </a:lnTo>
                <a:lnTo>
                  <a:pt x="134392" y="25749"/>
                </a:lnTo>
                <a:lnTo>
                  <a:pt x="132456" y="28584"/>
                </a:lnTo>
                <a:lnTo>
                  <a:pt x="130214" y="32380"/>
                </a:lnTo>
                <a:lnTo>
                  <a:pt x="127767" y="36815"/>
                </a:lnTo>
                <a:lnTo>
                  <a:pt x="125183" y="41676"/>
                </a:lnTo>
                <a:lnTo>
                  <a:pt x="122508" y="45870"/>
                </a:lnTo>
                <a:lnTo>
                  <a:pt x="119772" y="49618"/>
                </a:lnTo>
                <a:lnTo>
                  <a:pt x="113088" y="57927"/>
                </a:lnTo>
                <a:lnTo>
                  <a:pt x="109633" y="61603"/>
                </a:lnTo>
                <a:lnTo>
                  <a:pt x="107379" y="63918"/>
                </a:lnTo>
                <a:lnTo>
                  <a:pt x="104924" y="65460"/>
                </a:lnTo>
                <a:lnTo>
                  <a:pt x="99655" y="67174"/>
                </a:lnTo>
                <a:lnTo>
                  <a:pt x="95885" y="68139"/>
                </a:lnTo>
                <a:lnTo>
                  <a:pt x="95356" y="69227"/>
                </a:lnTo>
                <a:lnTo>
                  <a:pt x="94611" y="73404"/>
                </a:lnTo>
                <a:lnTo>
                  <a:pt x="94339" y="69373"/>
                </a:lnTo>
                <a:lnTo>
                  <a:pt x="95278" y="69097"/>
                </a:lnTo>
                <a:lnTo>
                  <a:pt x="98861" y="68791"/>
                </a:lnTo>
                <a:lnTo>
                  <a:pt x="100198" y="67756"/>
                </a:lnTo>
                <a:lnTo>
                  <a:pt x="101088" y="66114"/>
                </a:lnTo>
                <a:lnTo>
                  <a:pt x="101682" y="64067"/>
                </a:lnTo>
                <a:lnTo>
                  <a:pt x="103031" y="62702"/>
                </a:lnTo>
                <a:lnTo>
                  <a:pt x="104883" y="61793"/>
                </a:lnTo>
                <a:lnTo>
                  <a:pt x="107069" y="61186"/>
                </a:lnTo>
                <a:lnTo>
                  <a:pt x="112039" y="57972"/>
                </a:lnTo>
                <a:lnTo>
                  <a:pt x="114697" y="55781"/>
                </a:lnTo>
                <a:lnTo>
                  <a:pt x="117422" y="54321"/>
                </a:lnTo>
                <a:lnTo>
                  <a:pt x="122991" y="52698"/>
                </a:lnTo>
                <a:lnTo>
                  <a:pt x="126761" y="52266"/>
                </a:lnTo>
                <a:lnTo>
                  <a:pt x="131180" y="51977"/>
                </a:lnTo>
                <a:lnTo>
                  <a:pt x="136031" y="51785"/>
                </a:lnTo>
                <a:lnTo>
                  <a:pt x="141170" y="50704"/>
                </a:lnTo>
                <a:lnTo>
                  <a:pt x="146501" y="49031"/>
                </a:lnTo>
                <a:lnTo>
                  <a:pt x="151960" y="46963"/>
                </a:lnTo>
                <a:lnTo>
                  <a:pt x="156552" y="45585"/>
                </a:lnTo>
                <a:lnTo>
                  <a:pt x="160565" y="44666"/>
                </a:lnTo>
                <a:lnTo>
                  <a:pt x="164194" y="44053"/>
                </a:lnTo>
                <a:lnTo>
                  <a:pt x="167565" y="43644"/>
                </a:lnTo>
                <a:lnTo>
                  <a:pt x="173850" y="43191"/>
                </a:lnTo>
                <a:lnTo>
                  <a:pt x="176860" y="44022"/>
                </a:lnTo>
                <a:lnTo>
                  <a:pt x="182745" y="47486"/>
                </a:lnTo>
                <a:lnTo>
                  <a:pt x="186600" y="48791"/>
                </a:lnTo>
                <a:lnTo>
                  <a:pt x="191075" y="49660"/>
                </a:lnTo>
                <a:lnTo>
                  <a:pt x="195963" y="50241"/>
                </a:lnTo>
                <a:lnTo>
                  <a:pt x="199223" y="51580"/>
                </a:lnTo>
                <a:lnTo>
                  <a:pt x="201395" y="53425"/>
                </a:lnTo>
                <a:lnTo>
                  <a:pt x="202843" y="55607"/>
                </a:lnTo>
                <a:lnTo>
                  <a:pt x="203809" y="58015"/>
                </a:lnTo>
                <a:lnTo>
                  <a:pt x="204453" y="60573"/>
                </a:lnTo>
                <a:lnTo>
                  <a:pt x="204882" y="63230"/>
                </a:lnTo>
                <a:lnTo>
                  <a:pt x="205168" y="65954"/>
                </a:lnTo>
                <a:lnTo>
                  <a:pt x="205359" y="68723"/>
                </a:lnTo>
                <a:lnTo>
                  <a:pt x="205486" y="71521"/>
                </a:lnTo>
                <a:lnTo>
                  <a:pt x="204618" y="75292"/>
                </a:lnTo>
                <a:lnTo>
                  <a:pt x="203087" y="79710"/>
                </a:lnTo>
                <a:lnTo>
                  <a:pt x="201114" y="84561"/>
                </a:lnTo>
                <a:lnTo>
                  <a:pt x="198846" y="88747"/>
                </a:lnTo>
                <a:lnTo>
                  <a:pt x="196382" y="92491"/>
                </a:lnTo>
                <a:lnTo>
                  <a:pt x="193786" y="95939"/>
                </a:lnTo>
                <a:lnTo>
                  <a:pt x="191104" y="99190"/>
                </a:lnTo>
                <a:lnTo>
                  <a:pt x="188362" y="102310"/>
                </a:lnTo>
                <a:lnTo>
                  <a:pt x="185582" y="105342"/>
                </a:lnTo>
                <a:lnTo>
                  <a:pt x="182777" y="109269"/>
                </a:lnTo>
                <a:lnTo>
                  <a:pt x="179954" y="113792"/>
                </a:lnTo>
                <a:lnTo>
                  <a:pt x="177119" y="118712"/>
                </a:lnTo>
                <a:lnTo>
                  <a:pt x="173325" y="121992"/>
                </a:lnTo>
                <a:lnTo>
                  <a:pt x="168890" y="124179"/>
                </a:lnTo>
                <a:lnTo>
                  <a:pt x="164028" y="125637"/>
                </a:lnTo>
                <a:lnTo>
                  <a:pt x="158882" y="127562"/>
                </a:lnTo>
                <a:lnTo>
                  <a:pt x="153546" y="129797"/>
                </a:lnTo>
                <a:lnTo>
                  <a:pt x="148084" y="132240"/>
                </a:lnTo>
                <a:lnTo>
                  <a:pt x="136935" y="137494"/>
                </a:lnTo>
                <a:lnTo>
                  <a:pt x="131295" y="140228"/>
                </a:lnTo>
                <a:lnTo>
                  <a:pt x="126583" y="142052"/>
                </a:lnTo>
                <a:lnTo>
                  <a:pt x="122488" y="143267"/>
                </a:lnTo>
                <a:lnTo>
                  <a:pt x="118807" y="144077"/>
                </a:lnTo>
                <a:lnTo>
                  <a:pt x="114447" y="145570"/>
                </a:lnTo>
                <a:lnTo>
                  <a:pt x="109635" y="147518"/>
                </a:lnTo>
                <a:lnTo>
                  <a:pt x="104523" y="149768"/>
                </a:lnTo>
                <a:lnTo>
                  <a:pt x="99209" y="150317"/>
                </a:lnTo>
                <a:lnTo>
                  <a:pt x="93762" y="149729"/>
                </a:lnTo>
                <a:lnTo>
                  <a:pt x="88225" y="148385"/>
                </a:lnTo>
                <a:lnTo>
                  <a:pt x="82630" y="147490"/>
                </a:lnTo>
                <a:lnTo>
                  <a:pt x="76994" y="146892"/>
                </a:lnTo>
                <a:lnTo>
                  <a:pt x="71332" y="146494"/>
                </a:lnTo>
                <a:lnTo>
                  <a:pt x="62501" y="146052"/>
                </a:lnTo>
                <a:lnTo>
                  <a:pt x="54448" y="145855"/>
                </a:lnTo>
                <a:lnTo>
                  <a:pt x="44519" y="145768"/>
                </a:lnTo>
                <a:lnTo>
                  <a:pt x="40157" y="144792"/>
                </a:lnTo>
                <a:lnTo>
                  <a:pt x="36296" y="143189"/>
                </a:lnTo>
                <a:lnTo>
                  <a:pt x="32770" y="141168"/>
                </a:lnTo>
                <a:lnTo>
                  <a:pt x="29467" y="139820"/>
                </a:lnTo>
                <a:lnTo>
                  <a:pt x="23257" y="138323"/>
                </a:lnTo>
                <a:lnTo>
                  <a:pt x="17321" y="137658"/>
                </a:lnTo>
                <a:lnTo>
                  <a:pt x="10301" y="137230"/>
                </a:lnTo>
                <a:lnTo>
                  <a:pt x="6801" y="134632"/>
                </a:lnTo>
                <a:lnTo>
                  <a:pt x="0" y="1285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86"/>
          <p:cNvSpPr/>
          <p:nvPr/>
        </p:nvSpPr>
        <p:spPr>
          <a:xfrm>
            <a:off x="6655117" y="5366399"/>
            <a:ext cx="205731" cy="428611"/>
          </a:xfrm>
          <a:custGeom>
            <a:avLst/>
            <a:gdLst/>
            <a:ahLst/>
            <a:cxnLst/>
            <a:rect l="0" t="0" r="0" b="0"/>
            <a:pathLst>
              <a:path w="205731" h="428611">
                <a:moveTo>
                  <a:pt x="60008" y="17130"/>
                </a:moveTo>
                <a:lnTo>
                  <a:pt x="60008" y="147063"/>
                </a:lnTo>
                <a:lnTo>
                  <a:pt x="60960" y="154234"/>
                </a:lnTo>
                <a:lnTo>
                  <a:pt x="64558" y="167283"/>
                </a:lnTo>
                <a:lnTo>
                  <a:pt x="66792" y="179433"/>
                </a:lnTo>
                <a:lnTo>
                  <a:pt x="68738" y="191182"/>
                </a:lnTo>
                <a:lnTo>
                  <a:pt x="72778" y="202754"/>
                </a:lnTo>
                <a:lnTo>
                  <a:pt x="75856" y="215429"/>
                </a:lnTo>
                <a:lnTo>
                  <a:pt x="77241" y="217909"/>
                </a:lnTo>
                <a:lnTo>
                  <a:pt x="79116" y="219563"/>
                </a:lnTo>
                <a:lnTo>
                  <a:pt x="81319" y="220666"/>
                </a:lnTo>
                <a:lnTo>
                  <a:pt x="86307" y="221891"/>
                </a:lnTo>
                <a:lnTo>
                  <a:pt x="91699" y="222435"/>
                </a:lnTo>
                <a:lnTo>
                  <a:pt x="97270" y="222677"/>
                </a:lnTo>
                <a:lnTo>
                  <a:pt x="105762" y="222813"/>
                </a:lnTo>
                <a:lnTo>
                  <a:pt x="108608" y="221880"/>
                </a:lnTo>
                <a:lnTo>
                  <a:pt x="114310" y="218303"/>
                </a:lnTo>
                <a:lnTo>
                  <a:pt x="120019" y="210998"/>
                </a:lnTo>
                <a:lnTo>
                  <a:pt x="122876" y="206383"/>
                </a:lnTo>
                <a:lnTo>
                  <a:pt x="126685" y="202354"/>
                </a:lnTo>
                <a:lnTo>
                  <a:pt x="131129" y="198715"/>
                </a:lnTo>
                <a:lnTo>
                  <a:pt x="135997" y="195337"/>
                </a:lnTo>
                <a:lnTo>
                  <a:pt x="140195" y="190228"/>
                </a:lnTo>
                <a:lnTo>
                  <a:pt x="143946" y="183964"/>
                </a:lnTo>
                <a:lnTo>
                  <a:pt x="147399" y="176930"/>
                </a:lnTo>
                <a:lnTo>
                  <a:pt x="150653" y="169384"/>
                </a:lnTo>
                <a:lnTo>
                  <a:pt x="153775" y="161495"/>
                </a:lnTo>
                <a:lnTo>
                  <a:pt x="156809" y="153379"/>
                </a:lnTo>
                <a:lnTo>
                  <a:pt x="159784" y="146063"/>
                </a:lnTo>
                <a:lnTo>
                  <a:pt x="165631" y="132854"/>
                </a:lnTo>
                <a:lnTo>
                  <a:pt x="168523" y="125712"/>
                </a:lnTo>
                <a:lnTo>
                  <a:pt x="171404" y="118093"/>
                </a:lnTo>
                <a:lnTo>
                  <a:pt x="177145" y="102008"/>
                </a:lnTo>
                <a:lnTo>
                  <a:pt x="182871" y="85334"/>
                </a:lnTo>
                <a:lnTo>
                  <a:pt x="185732" y="77840"/>
                </a:lnTo>
                <a:lnTo>
                  <a:pt x="188591" y="70938"/>
                </a:lnTo>
                <a:lnTo>
                  <a:pt x="193356" y="58190"/>
                </a:lnTo>
                <a:lnTo>
                  <a:pt x="195474" y="46174"/>
                </a:lnTo>
                <a:lnTo>
                  <a:pt x="198955" y="34484"/>
                </a:lnTo>
                <a:lnTo>
                  <a:pt x="202724" y="23890"/>
                </a:lnTo>
                <a:lnTo>
                  <a:pt x="204399" y="16008"/>
                </a:lnTo>
                <a:lnTo>
                  <a:pt x="203894" y="12572"/>
                </a:lnTo>
                <a:lnTo>
                  <a:pt x="202604" y="9329"/>
                </a:lnTo>
                <a:lnTo>
                  <a:pt x="197262" y="148"/>
                </a:lnTo>
                <a:lnTo>
                  <a:pt x="191295" y="18"/>
                </a:lnTo>
                <a:lnTo>
                  <a:pt x="189795" y="0"/>
                </a:lnTo>
                <a:lnTo>
                  <a:pt x="189395" y="948"/>
                </a:lnTo>
                <a:lnTo>
                  <a:pt x="188700" y="11919"/>
                </a:lnTo>
                <a:lnTo>
                  <a:pt x="188596" y="94830"/>
                </a:lnTo>
                <a:lnTo>
                  <a:pt x="189548" y="103220"/>
                </a:lnTo>
                <a:lnTo>
                  <a:pt x="191135" y="111672"/>
                </a:lnTo>
                <a:lnTo>
                  <a:pt x="193146" y="120163"/>
                </a:lnTo>
                <a:lnTo>
                  <a:pt x="194487" y="128681"/>
                </a:lnTo>
                <a:lnTo>
                  <a:pt x="195380" y="137218"/>
                </a:lnTo>
                <a:lnTo>
                  <a:pt x="195976" y="145766"/>
                </a:lnTo>
                <a:lnTo>
                  <a:pt x="197325" y="154322"/>
                </a:lnTo>
                <a:lnTo>
                  <a:pt x="199178" y="162885"/>
                </a:lnTo>
                <a:lnTo>
                  <a:pt x="201366" y="171450"/>
                </a:lnTo>
                <a:lnTo>
                  <a:pt x="202824" y="180017"/>
                </a:lnTo>
                <a:lnTo>
                  <a:pt x="203796" y="188587"/>
                </a:lnTo>
                <a:lnTo>
                  <a:pt x="204444" y="197157"/>
                </a:lnTo>
                <a:lnTo>
                  <a:pt x="204876" y="206681"/>
                </a:lnTo>
                <a:lnTo>
                  <a:pt x="205356" y="227423"/>
                </a:lnTo>
                <a:lnTo>
                  <a:pt x="205730" y="303940"/>
                </a:lnTo>
                <a:lnTo>
                  <a:pt x="204781" y="311207"/>
                </a:lnTo>
                <a:lnTo>
                  <a:pt x="203196" y="318909"/>
                </a:lnTo>
                <a:lnTo>
                  <a:pt x="201186" y="326901"/>
                </a:lnTo>
                <a:lnTo>
                  <a:pt x="198894" y="334134"/>
                </a:lnTo>
                <a:lnTo>
                  <a:pt x="193807" y="347251"/>
                </a:lnTo>
                <a:lnTo>
                  <a:pt x="188372" y="359431"/>
                </a:lnTo>
                <a:lnTo>
                  <a:pt x="185588" y="365346"/>
                </a:lnTo>
                <a:lnTo>
                  <a:pt x="181828" y="371194"/>
                </a:lnTo>
                <a:lnTo>
                  <a:pt x="177417" y="376998"/>
                </a:lnTo>
                <a:lnTo>
                  <a:pt x="172570" y="382772"/>
                </a:lnTo>
                <a:lnTo>
                  <a:pt x="168387" y="388527"/>
                </a:lnTo>
                <a:lnTo>
                  <a:pt x="164645" y="394268"/>
                </a:lnTo>
                <a:lnTo>
                  <a:pt x="161198" y="400001"/>
                </a:lnTo>
                <a:lnTo>
                  <a:pt x="154829" y="408910"/>
                </a:lnTo>
                <a:lnTo>
                  <a:pt x="151796" y="412619"/>
                </a:lnTo>
                <a:lnTo>
                  <a:pt x="147870" y="416045"/>
                </a:lnTo>
                <a:lnTo>
                  <a:pt x="143347" y="419281"/>
                </a:lnTo>
                <a:lnTo>
                  <a:pt x="138428" y="422391"/>
                </a:lnTo>
                <a:lnTo>
                  <a:pt x="134195" y="424464"/>
                </a:lnTo>
                <a:lnTo>
                  <a:pt x="130421" y="425847"/>
                </a:lnTo>
                <a:lnTo>
                  <a:pt x="126952" y="426768"/>
                </a:lnTo>
                <a:lnTo>
                  <a:pt x="122735" y="427382"/>
                </a:lnTo>
                <a:lnTo>
                  <a:pt x="118019" y="427792"/>
                </a:lnTo>
                <a:lnTo>
                  <a:pt x="112969" y="428065"/>
                </a:lnTo>
                <a:lnTo>
                  <a:pt x="102279" y="428368"/>
                </a:lnTo>
                <a:lnTo>
                  <a:pt x="58205" y="428604"/>
                </a:lnTo>
                <a:lnTo>
                  <a:pt x="41343" y="428610"/>
                </a:lnTo>
                <a:lnTo>
                  <a:pt x="37086" y="427657"/>
                </a:lnTo>
                <a:lnTo>
                  <a:pt x="32345" y="426070"/>
                </a:lnTo>
                <a:lnTo>
                  <a:pt x="27278" y="424059"/>
                </a:lnTo>
                <a:lnTo>
                  <a:pt x="23900" y="421767"/>
                </a:lnTo>
                <a:lnTo>
                  <a:pt x="21649" y="419286"/>
                </a:lnTo>
                <a:lnTo>
                  <a:pt x="20147" y="416679"/>
                </a:lnTo>
                <a:lnTo>
                  <a:pt x="18194" y="414941"/>
                </a:lnTo>
                <a:lnTo>
                  <a:pt x="15940" y="413783"/>
                </a:lnTo>
                <a:lnTo>
                  <a:pt x="13484" y="413010"/>
                </a:lnTo>
                <a:lnTo>
                  <a:pt x="8215" y="409612"/>
                </a:lnTo>
                <a:lnTo>
                  <a:pt x="0" y="40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87"/>
          <p:cNvSpPr/>
          <p:nvPr/>
        </p:nvSpPr>
        <p:spPr>
          <a:xfrm>
            <a:off x="6963727" y="5409247"/>
            <a:ext cx="180024" cy="8574"/>
          </a:xfrm>
          <a:custGeom>
            <a:avLst/>
            <a:gdLst/>
            <a:ahLst/>
            <a:cxnLst/>
            <a:rect l="0" t="0" r="0" b="0"/>
            <a:pathLst>
              <a:path w="180024" h="857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5892"/>
                </a:lnTo>
                <a:lnTo>
                  <a:pt x="13123" y="6785"/>
                </a:lnTo>
                <a:lnTo>
                  <a:pt x="17322" y="7381"/>
                </a:lnTo>
                <a:lnTo>
                  <a:pt x="21073" y="7778"/>
                </a:lnTo>
                <a:lnTo>
                  <a:pt x="24526" y="8043"/>
                </a:lnTo>
                <a:lnTo>
                  <a:pt x="27781" y="8219"/>
                </a:lnTo>
                <a:lnTo>
                  <a:pt x="36477" y="8416"/>
                </a:lnTo>
                <a:lnTo>
                  <a:pt x="57583" y="8542"/>
                </a:lnTo>
                <a:lnTo>
                  <a:pt x="63153" y="7599"/>
                </a:lnTo>
                <a:lnTo>
                  <a:pt x="68772" y="6019"/>
                </a:lnTo>
                <a:lnTo>
                  <a:pt x="74424" y="4013"/>
                </a:lnTo>
                <a:lnTo>
                  <a:pt x="79143" y="2675"/>
                </a:lnTo>
                <a:lnTo>
                  <a:pt x="83242" y="1783"/>
                </a:lnTo>
                <a:lnTo>
                  <a:pt x="86927" y="1189"/>
                </a:lnTo>
                <a:lnTo>
                  <a:pt x="91289" y="793"/>
                </a:lnTo>
                <a:lnTo>
                  <a:pt x="96102" y="528"/>
                </a:lnTo>
                <a:lnTo>
                  <a:pt x="106529" y="235"/>
                </a:lnTo>
                <a:lnTo>
                  <a:pt x="117514" y="105"/>
                </a:lnTo>
                <a:lnTo>
                  <a:pt x="122158" y="1023"/>
                </a:lnTo>
                <a:lnTo>
                  <a:pt x="126206" y="2587"/>
                </a:lnTo>
                <a:lnTo>
                  <a:pt x="129857" y="4582"/>
                </a:lnTo>
                <a:lnTo>
                  <a:pt x="133244" y="5912"/>
                </a:lnTo>
                <a:lnTo>
                  <a:pt x="136455" y="6799"/>
                </a:lnTo>
                <a:lnTo>
                  <a:pt x="139547" y="7390"/>
                </a:lnTo>
                <a:lnTo>
                  <a:pt x="142562" y="7784"/>
                </a:lnTo>
                <a:lnTo>
                  <a:pt x="145524" y="8047"/>
                </a:lnTo>
                <a:lnTo>
                  <a:pt x="148451" y="8222"/>
                </a:lnTo>
                <a:lnTo>
                  <a:pt x="154243" y="8417"/>
                </a:lnTo>
                <a:lnTo>
                  <a:pt x="170947" y="8570"/>
                </a:lnTo>
                <a:lnTo>
                  <a:pt x="18002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88"/>
          <p:cNvSpPr/>
          <p:nvPr/>
        </p:nvSpPr>
        <p:spPr>
          <a:xfrm>
            <a:off x="6946582" y="5494972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0"/>
                </a:moveTo>
                <a:lnTo>
                  <a:pt x="91828" y="0"/>
                </a:lnTo>
                <a:lnTo>
                  <a:pt x="97414" y="953"/>
                </a:lnTo>
                <a:lnTo>
                  <a:pt x="103043" y="2540"/>
                </a:lnTo>
                <a:lnTo>
                  <a:pt x="108700" y="4551"/>
                </a:lnTo>
                <a:lnTo>
                  <a:pt x="114376" y="5892"/>
                </a:lnTo>
                <a:lnTo>
                  <a:pt x="120066" y="6785"/>
                </a:lnTo>
                <a:lnTo>
                  <a:pt x="125764" y="7381"/>
                </a:lnTo>
                <a:lnTo>
                  <a:pt x="130515" y="7778"/>
                </a:lnTo>
                <a:lnTo>
                  <a:pt x="134636" y="8043"/>
                </a:lnTo>
                <a:lnTo>
                  <a:pt x="138335" y="8219"/>
                </a:lnTo>
                <a:lnTo>
                  <a:pt x="141753" y="9290"/>
                </a:lnTo>
                <a:lnTo>
                  <a:pt x="144985" y="10956"/>
                </a:lnTo>
                <a:lnTo>
                  <a:pt x="148091" y="13019"/>
                </a:lnTo>
                <a:lnTo>
                  <a:pt x="151115" y="14395"/>
                </a:lnTo>
                <a:lnTo>
                  <a:pt x="154083" y="15311"/>
                </a:lnTo>
                <a:lnTo>
                  <a:pt x="162877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89"/>
          <p:cNvSpPr/>
          <p:nvPr/>
        </p:nvSpPr>
        <p:spPr>
          <a:xfrm>
            <a:off x="7263796" y="5237797"/>
            <a:ext cx="248527" cy="317183"/>
          </a:xfrm>
          <a:custGeom>
            <a:avLst/>
            <a:gdLst/>
            <a:ahLst/>
            <a:cxnLst/>
            <a:rect l="0" t="0" r="0" b="0"/>
            <a:pathLst>
              <a:path w="248527" h="317183">
                <a:moveTo>
                  <a:pt x="59976" y="8573"/>
                </a:moveTo>
                <a:lnTo>
                  <a:pt x="51435" y="31"/>
                </a:lnTo>
                <a:lnTo>
                  <a:pt x="42834" y="0"/>
                </a:lnTo>
                <a:lnTo>
                  <a:pt x="38281" y="4551"/>
                </a:lnTo>
                <a:lnTo>
                  <a:pt x="36941" y="6844"/>
                </a:lnTo>
                <a:lnTo>
                  <a:pt x="35450" y="11932"/>
                </a:lnTo>
                <a:lnTo>
                  <a:pt x="34612" y="20151"/>
                </a:lnTo>
                <a:lnTo>
                  <a:pt x="33542" y="22959"/>
                </a:lnTo>
                <a:lnTo>
                  <a:pt x="28437" y="31462"/>
                </a:lnTo>
                <a:lnTo>
                  <a:pt x="26909" y="37160"/>
                </a:lnTo>
                <a:lnTo>
                  <a:pt x="26230" y="45409"/>
                </a:lnTo>
                <a:lnTo>
                  <a:pt x="26048" y="50275"/>
                </a:lnTo>
                <a:lnTo>
                  <a:pt x="24975" y="55424"/>
                </a:lnTo>
                <a:lnTo>
                  <a:pt x="23307" y="60762"/>
                </a:lnTo>
                <a:lnTo>
                  <a:pt x="21243" y="66226"/>
                </a:lnTo>
                <a:lnTo>
                  <a:pt x="19866" y="71773"/>
                </a:lnTo>
                <a:lnTo>
                  <a:pt x="18948" y="77376"/>
                </a:lnTo>
                <a:lnTo>
                  <a:pt x="18337" y="83017"/>
                </a:lnTo>
                <a:lnTo>
                  <a:pt x="16977" y="88682"/>
                </a:lnTo>
                <a:lnTo>
                  <a:pt x="15117" y="94364"/>
                </a:lnTo>
                <a:lnTo>
                  <a:pt x="12925" y="100057"/>
                </a:lnTo>
                <a:lnTo>
                  <a:pt x="11464" y="105757"/>
                </a:lnTo>
                <a:lnTo>
                  <a:pt x="10490" y="111462"/>
                </a:lnTo>
                <a:lnTo>
                  <a:pt x="9840" y="117171"/>
                </a:lnTo>
                <a:lnTo>
                  <a:pt x="9407" y="122881"/>
                </a:lnTo>
                <a:lnTo>
                  <a:pt x="9118" y="128593"/>
                </a:lnTo>
                <a:lnTo>
                  <a:pt x="8798" y="140020"/>
                </a:lnTo>
                <a:lnTo>
                  <a:pt x="8575" y="168593"/>
                </a:lnTo>
                <a:lnTo>
                  <a:pt x="7612" y="174308"/>
                </a:lnTo>
                <a:lnTo>
                  <a:pt x="6016" y="180023"/>
                </a:lnTo>
                <a:lnTo>
                  <a:pt x="4000" y="185738"/>
                </a:lnTo>
                <a:lnTo>
                  <a:pt x="2656" y="191453"/>
                </a:lnTo>
                <a:lnTo>
                  <a:pt x="1761" y="197168"/>
                </a:lnTo>
                <a:lnTo>
                  <a:pt x="1164" y="202883"/>
                </a:lnTo>
                <a:lnTo>
                  <a:pt x="500" y="211773"/>
                </a:lnTo>
                <a:lnTo>
                  <a:pt x="204" y="219852"/>
                </a:lnTo>
                <a:lnTo>
                  <a:pt x="0" y="241548"/>
                </a:lnTo>
                <a:lnTo>
                  <a:pt x="941" y="244852"/>
                </a:lnTo>
                <a:lnTo>
                  <a:pt x="5866" y="254053"/>
                </a:lnTo>
                <a:lnTo>
                  <a:pt x="7352" y="259915"/>
                </a:lnTo>
                <a:lnTo>
                  <a:pt x="8701" y="261859"/>
                </a:lnTo>
                <a:lnTo>
                  <a:pt x="10553" y="263155"/>
                </a:lnTo>
                <a:lnTo>
                  <a:pt x="12740" y="264019"/>
                </a:lnTo>
                <a:lnTo>
                  <a:pt x="20368" y="269786"/>
                </a:lnTo>
                <a:lnTo>
                  <a:pt x="23094" y="271298"/>
                </a:lnTo>
                <a:lnTo>
                  <a:pt x="28661" y="272977"/>
                </a:lnTo>
                <a:lnTo>
                  <a:pt x="34311" y="276263"/>
                </a:lnTo>
                <a:lnTo>
                  <a:pt x="37151" y="278473"/>
                </a:lnTo>
                <a:lnTo>
                  <a:pt x="42847" y="280928"/>
                </a:lnTo>
                <a:lnTo>
                  <a:pt x="48553" y="282020"/>
                </a:lnTo>
                <a:lnTo>
                  <a:pt x="54264" y="282505"/>
                </a:lnTo>
                <a:lnTo>
                  <a:pt x="58073" y="282634"/>
                </a:lnTo>
                <a:lnTo>
                  <a:pt x="72536" y="282816"/>
                </a:lnTo>
                <a:lnTo>
                  <a:pt x="83339" y="282859"/>
                </a:lnTo>
                <a:lnTo>
                  <a:pt x="87934" y="281917"/>
                </a:lnTo>
                <a:lnTo>
                  <a:pt x="95579" y="278332"/>
                </a:lnTo>
                <a:lnTo>
                  <a:pt x="104692" y="273563"/>
                </a:lnTo>
                <a:lnTo>
                  <a:pt x="126065" y="262741"/>
                </a:lnTo>
                <a:lnTo>
                  <a:pt x="130706" y="259933"/>
                </a:lnTo>
                <a:lnTo>
                  <a:pt x="138401" y="254273"/>
                </a:lnTo>
                <a:lnTo>
                  <a:pt x="142740" y="250478"/>
                </a:lnTo>
                <a:lnTo>
                  <a:pt x="147537" y="246043"/>
                </a:lnTo>
                <a:lnTo>
                  <a:pt x="152640" y="241181"/>
                </a:lnTo>
                <a:lnTo>
                  <a:pt x="157947" y="236988"/>
                </a:lnTo>
                <a:lnTo>
                  <a:pt x="163390" y="233239"/>
                </a:lnTo>
                <a:lnTo>
                  <a:pt x="168923" y="229788"/>
                </a:lnTo>
                <a:lnTo>
                  <a:pt x="173565" y="225582"/>
                </a:lnTo>
                <a:lnTo>
                  <a:pt x="181263" y="215829"/>
                </a:lnTo>
                <a:lnTo>
                  <a:pt x="185602" y="210561"/>
                </a:lnTo>
                <a:lnTo>
                  <a:pt x="190399" y="205144"/>
                </a:lnTo>
                <a:lnTo>
                  <a:pt x="195502" y="199628"/>
                </a:lnTo>
                <a:lnTo>
                  <a:pt x="200809" y="194998"/>
                </a:lnTo>
                <a:lnTo>
                  <a:pt x="206253" y="190958"/>
                </a:lnTo>
                <a:lnTo>
                  <a:pt x="211786" y="187313"/>
                </a:lnTo>
                <a:lnTo>
                  <a:pt x="216428" y="182978"/>
                </a:lnTo>
                <a:lnTo>
                  <a:pt x="224126" y="173082"/>
                </a:lnTo>
                <a:lnTo>
                  <a:pt x="227511" y="167775"/>
                </a:lnTo>
                <a:lnTo>
                  <a:pt x="230721" y="162333"/>
                </a:lnTo>
                <a:lnTo>
                  <a:pt x="233813" y="156799"/>
                </a:lnTo>
                <a:lnTo>
                  <a:pt x="239790" y="148111"/>
                </a:lnTo>
                <a:lnTo>
                  <a:pt x="242717" y="144461"/>
                </a:lnTo>
                <a:lnTo>
                  <a:pt x="245969" y="137865"/>
                </a:lnTo>
                <a:lnTo>
                  <a:pt x="247800" y="128796"/>
                </a:lnTo>
                <a:lnTo>
                  <a:pt x="248343" y="120077"/>
                </a:lnTo>
                <a:lnTo>
                  <a:pt x="248504" y="111461"/>
                </a:lnTo>
                <a:lnTo>
                  <a:pt x="248526" y="108597"/>
                </a:lnTo>
                <a:lnTo>
                  <a:pt x="247588" y="106688"/>
                </a:lnTo>
                <a:lnTo>
                  <a:pt x="246011" y="105416"/>
                </a:lnTo>
                <a:lnTo>
                  <a:pt x="241186" y="103373"/>
                </a:lnTo>
                <a:lnTo>
                  <a:pt x="235800" y="103019"/>
                </a:lnTo>
                <a:lnTo>
                  <a:pt x="228171" y="102914"/>
                </a:lnTo>
                <a:lnTo>
                  <a:pt x="211388" y="102874"/>
                </a:lnTo>
                <a:lnTo>
                  <a:pt x="207591" y="103826"/>
                </a:lnTo>
                <a:lnTo>
                  <a:pt x="203153" y="105412"/>
                </a:lnTo>
                <a:lnTo>
                  <a:pt x="198290" y="107422"/>
                </a:lnTo>
                <a:lnTo>
                  <a:pt x="194096" y="109715"/>
                </a:lnTo>
                <a:lnTo>
                  <a:pt x="186895" y="114802"/>
                </a:lnTo>
                <a:lnTo>
                  <a:pt x="180520" y="120239"/>
                </a:lnTo>
                <a:lnTo>
                  <a:pt x="177486" y="123021"/>
                </a:lnTo>
                <a:lnTo>
                  <a:pt x="171575" y="131194"/>
                </a:lnTo>
                <a:lnTo>
                  <a:pt x="168665" y="136040"/>
                </a:lnTo>
                <a:lnTo>
                  <a:pt x="164821" y="141176"/>
                </a:lnTo>
                <a:lnTo>
                  <a:pt x="160353" y="146505"/>
                </a:lnTo>
                <a:lnTo>
                  <a:pt x="155468" y="151963"/>
                </a:lnTo>
                <a:lnTo>
                  <a:pt x="151260" y="157506"/>
                </a:lnTo>
                <a:lnTo>
                  <a:pt x="147502" y="163107"/>
                </a:lnTo>
                <a:lnTo>
                  <a:pt x="144044" y="168745"/>
                </a:lnTo>
                <a:lnTo>
                  <a:pt x="140786" y="174409"/>
                </a:lnTo>
                <a:lnTo>
                  <a:pt x="134627" y="185783"/>
                </a:lnTo>
                <a:lnTo>
                  <a:pt x="125804" y="202896"/>
                </a:lnTo>
                <a:lnTo>
                  <a:pt x="122912" y="209559"/>
                </a:lnTo>
                <a:lnTo>
                  <a:pt x="120030" y="216859"/>
                </a:lnTo>
                <a:lnTo>
                  <a:pt x="117157" y="224582"/>
                </a:lnTo>
                <a:lnTo>
                  <a:pt x="114290" y="231636"/>
                </a:lnTo>
                <a:lnTo>
                  <a:pt x="111425" y="238244"/>
                </a:lnTo>
                <a:lnTo>
                  <a:pt x="108563" y="244555"/>
                </a:lnTo>
                <a:lnTo>
                  <a:pt x="105383" y="254106"/>
                </a:lnTo>
                <a:lnTo>
                  <a:pt x="103017" y="262478"/>
                </a:lnTo>
                <a:lnTo>
                  <a:pt x="101052" y="267378"/>
                </a:lnTo>
                <a:lnTo>
                  <a:pt x="97282" y="276950"/>
                </a:lnTo>
                <a:lnTo>
                  <a:pt x="95606" y="284379"/>
                </a:lnTo>
                <a:lnTo>
                  <a:pt x="94664" y="293916"/>
                </a:lnTo>
                <a:lnTo>
                  <a:pt x="95484" y="296909"/>
                </a:lnTo>
                <a:lnTo>
                  <a:pt x="100236" y="305672"/>
                </a:lnTo>
                <a:lnTo>
                  <a:pt x="102324" y="314627"/>
                </a:lnTo>
                <a:lnTo>
                  <a:pt x="102838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90"/>
          <p:cNvSpPr/>
          <p:nvPr/>
        </p:nvSpPr>
        <p:spPr>
          <a:xfrm>
            <a:off x="5489257" y="5889307"/>
            <a:ext cx="222886" cy="308611"/>
          </a:xfrm>
          <a:custGeom>
            <a:avLst/>
            <a:gdLst/>
            <a:ahLst/>
            <a:cxnLst/>
            <a:rect l="0" t="0" r="0" b="0"/>
            <a:pathLst>
              <a:path w="222886" h="308611">
                <a:moveTo>
                  <a:pt x="8572" y="0"/>
                </a:moveTo>
                <a:lnTo>
                  <a:pt x="3" y="0"/>
                </a:lnTo>
                <a:lnTo>
                  <a:pt x="0" y="7381"/>
                </a:lnTo>
                <a:lnTo>
                  <a:pt x="6844" y="15181"/>
                </a:lnTo>
                <a:lnTo>
                  <a:pt x="18999" y="27557"/>
                </a:lnTo>
                <a:lnTo>
                  <a:pt x="21238" y="29802"/>
                </a:lnTo>
                <a:lnTo>
                  <a:pt x="26267" y="37376"/>
                </a:lnTo>
                <a:lnTo>
                  <a:pt x="31676" y="46139"/>
                </a:lnTo>
                <a:lnTo>
                  <a:pt x="37256" y="53209"/>
                </a:lnTo>
                <a:lnTo>
                  <a:pt x="42911" y="62066"/>
                </a:lnTo>
                <a:lnTo>
                  <a:pt x="45752" y="67095"/>
                </a:lnTo>
                <a:lnTo>
                  <a:pt x="51450" y="77763"/>
                </a:lnTo>
                <a:lnTo>
                  <a:pt x="54302" y="83274"/>
                </a:lnTo>
                <a:lnTo>
                  <a:pt x="60012" y="91938"/>
                </a:lnTo>
                <a:lnTo>
                  <a:pt x="65724" y="99916"/>
                </a:lnTo>
                <a:lnTo>
                  <a:pt x="68582" y="104712"/>
                </a:lnTo>
                <a:lnTo>
                  <a:pt x="71438" y="109813"/>
                </a:lnTo>
                <a:lnTo>
                  <a:pt x="77153" y="120561"/>
                </a:lnTo>
                <a:lnTo>
                  <a:pt x="80010" y="126094"/>
                </a:lnTo>
                <a:lnTo>
                  <a:pt x="83821" y="131688"/>
                </a:lnTo>
                <a:lnTo>
                  <a:pt x="88265" y="137322"/>
                </a:lnTo>
                <a:lnTo>
                  <a:pt x="93133" y="142983"/>
                </a:lnTo>
                <a:lnTo>
                  <a:pt x="97332" y="148662"/>
                </a:lnTo>
                <a:lnTo>
                  <a:pt x="101083" y="154353"/>
                </a:lnTo>
                <a:lnTo>
                  <a:pt x="104536" y="160052"/>
                </a:lnTo>
                <a:lnTo>
                  <a:pt x="110913" y="168925"/>
                </a:lnTo>
                <a:lnTo>
                  <a:pt x="116922" y="176995"/>
                </a:lnTo>
                <a:lnTo>
                  <a:pt x="119858" y="181814"/>
                </a:lnTo>
                <a:lnTo>
                  <a:pt x="125661" y="191297"/>
                </a:lnTo>
                <a:lnTo>
                  <a:pt x="131414" y="198686"/>
                </a:lnTo>
                <a:lnTo>
                  <a:pt x="137146" y="207685"/>
                </a:lnTo>
                <a:lnTo>
                  <a:pt x="142869" y="217082"/>
                </a:lnTo>
                <a:lnTo>
                  <a:pt x="148587" y="224433"/>
                </a:lnTo>
                <a:lnTo>
                  <a:pt x="154304" y="230876"/>
                </a:lnTo>
                <a:lnTo>
                  <a:pt x="160020" y="236914"/>
                </a:lnTo>
                <a:lnTo>
                  <a:pt x="165735" y="242773"/>
                </a:lnTo>
                <a:lnTo>
                  <a:pt x="171450" y="251092"/>
                </a:lnTo>
                <a:lnTo>
                  <a:pt x="177165" y="260186"/>
                </a:lnTo>
                <a:lnTo>
                  <a:pt x="182880" y="267404"/>
                </a:lnTo>
                <a:lnTo>
                  <a:pt x="186055" y="273786"/>
                </a:lnTo>
                <a:lnTo>
                  <a:pt x="186902" y="276822"/>
                </a:lnTo>
                <a:lnTo>
                  <a:pt x="190382" y="282735"/>
                </a:lnTo>
                <a:lnTo>
                  <a:pt x="197227" y="291268"/>
                </a:lnTo>
                <a:lnTo>
                  <a:pt x="204431" y="298695"/>
                </a:lnTo>
                <a:lnTo>
                  <a:pt x="205820" y="299142"/>
                </a:lnTo>
                <a:lnTo>
                  <a:pt x="209903" y="299640"/>
                </a:lnTo>
                <a:lnTo>
                  <a:pt x="211373" y="300725"/>
                </a:lnTo>
                <a:lnTo>
                  <a:pt x="212353" y="302401"/>
                </a:lnTo>
                <a:lnTo>
                  <a:pt x="213006" y="304470"/>
                </a:lnTo>
                <a:lnTo>
                  <a:pt x="214394" y="305851"/>
                </a:lnTo>
                <a:lnTo>
                  <a:pt x="216272" y="306770"/>
                </a:lnTo>
                <a:lnTo>
                  <a:pt x="222885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91"/>
          <p:cNvSpPr/>
          <p:nvPr/>
        </p:nvSpPr>
        <p:spPr>
          <a:xfrm>
            <a:off x="5523547" y="5880735"/>
            <a:ext cx="197169" cy="360045"/>
          </a:xfrm>
          <a:custGeom>
            <a:avLst/>
            <a:gdLst/>
            <a:ahLst/>
            <a:cxnLst/>
            <a:rect l="0" t="0" r="0" b="0"/>
            <a:pathLst>
              <a:path w="197169" h="360045">
                <a:moveTo>
                  <a:pt x="197168" y="0"/>
                </a:moveTo>
                <a:lnTo>
                  <a:pt x="189786" y="0"/>
                </a:lnTo>
                <a:lnTo>
                  <a:pt x="184397" y="4551"/>
                </a:lnTo>
                <a:lnTo>
                  <a:pt x="182939" y="6844"/>
                </a:lnTo>
                <a:lnTo>
                  <a:pt x="179934" y="15574"/>
                </a:lnTo>
                <a:lnTo>
                  <a:pt x="175856" y="24702"/>
                </a:lnTo>
                <a:lnTo>
                  <a:pt x="173408" y="32568"/>
                </a:lnTo>
                <a:lnTo>
                  <a:pt x="171368" y="40192"/>
                </a:lnTo>
                <a:lnTo>
                  <a:pt x="167286" y="49930"/>
                </a:lnTo>
                <a:lnTo>
                  <a:pt x="162297" y="60609"/>
                </a:lnTo>
                <a:lnTo>
                  <a:pt x="134293" y="117168"/>
                </a:lnTo>
                <a:lnTo>
                  <a:pt x="131439" y="123832"/>
                </a:lnTo>
                <a:lnTo>
                  <a:pt x="128583" y="131132"/>
                </a:lnTo>
                <a:lnTo>
                  <a:pt x="125727" y="138856"/>
                </a:lnTo>
                <a:lnTo>
                  <a:pt x="122871" y="145911"/>
                </a:lnTo>
                <a:lnTo>
                  <a:pt x="120014" y="152519"/>
                </a:lnTo>
                <a:lnTo>
                  <a:pt x="114299" y="164941"/>
                </a:lnTo>
                <a:lnTo>
                  <a:pt x="102870" y="188437"/>
                </a:lnTo>
                <a:lnTo>
                  <a:pt x="74295" y="245742"/>
                </a:lnTo>
                <a:lnTo>
                  <a:pt x="71120" y="254633"/>
                </a:lnTo>
                <a:lnTo>
                  <a:pt x="70273" y="258338"/>
                </a:lnTo>
                <a:lnTo>
                  <a:pt x="66793" y="264994"/>
                </a:lnTo>
                <a:lnTo>
                  <a:pt x="62070" y="272080"/>
                </a:lnTo>
                <a:lnTo>
                  <a:pt x="56797" y="281579"/>
                </a:lnTo>
                <a:lnTo>
                  <a:pt x="51278" y="289612"/>
                </a:lnTo>
                <a:lnTo>
                  <a:pt x="45650" y="297308"/>
                </a:lnTo>
                <a:lnTo>
                  <a:pt x="39974" y="307080"/>
                </a:lnTo>
                <a:lnTo>
                  <a:pt x="36816" y="315232"/>
                </a:lnTo>
                <a:lnTo>
                  <a:pt x="35974" y="318740"/>
                </a:lnTo>
                <a:lnTo>
                  <a:pt x="32499" y="325177"/>
                </a:lnTo>
                <a:lnTo>
                  <a:pt x="27779" y="331213"/>
                </a:lnTo>
                <a:lnTo>
                  <a:pt x="22507" y="337070"/>
                </a:lnTo>
                <a:lnTo>
                  <a:pt x="17252" y="342701"/>
                </a:lnTo>
                <a:lnTo>
                  <a:pt x="13065" y="346939"/>
                </a:lnTo>
                <a:lnTo>
                  <a:pt x="10615" y="348450"/>
                </a:lnTo>
                <a:lnTo>
                  <a:pt x="5353" y="350129"/>
                </a:lnTo>
                <a:lnTo>
                  <a:pt x="3568" y="351529"/>
                </a:lnTo>
                <a:lnTo>
                  <a:pt x="2379" y="353415"/>
                </a:lnTo>
                <a:lnTo>
                  <a:pt x="0" y="3600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92"/>
          <p:cNvSpPr/>
          <p:nvPr/>
        </p:nvSpPr>
        <p:spPr>
          <a:xfrm>
            <a:off x="5780722" y="6009322"/>
            <a:ext cx="205741" cy="42864"/>
          </a:xfrm>
          <a:custGeom>
            <a:avLst/>
            <a:gdLst/>
            <a:ahLst/>
            <a:cxnLst/>
            <a:rect l="0" t="0" r="0" b="0"/>
            <a:pathLst>
              <a:path w="205741" h="42864">
                <a:moveTo>
                  <a:pt x="0" y="42863"/>
                </a:moveTo>
                <a:lnTo>
                  <a:pt x="0" y="34643"/>
                </a:lnTo>
                <a:lnTo>
                  <a:pt x="953" y="33573"/>
                </a:lnTo>
                <a:lnTo>
                  <a:pt x="4551" y="29844"/>
                </a:lnTo>
                <a:lnTo>
                  <a:pt x="6844" y="28469"/>
                </a:lnTo>
                <a:lnTo>
                  <a:pt x="9325" y="27552"/>
                </a:lnTo>
                <a:lnTo>
                  <a:pt x="14622" y="26533"/>
                </a:lnTo>
                <a:lnTo>
                  <a:pt x="20151" y="26080"/>
                </a:lnTo>
                <a:lnTo>
                  <a:pt x="22959" y="25006"/>
                </a:lnTo>
                <a:lnTo>
                  <a:pt x="25784" y="23338"/>
                </a:lnTo>
                <a:lnTo>
                  <a:pt x="28619" y="21275"/>
                </a:lnTo>
                <a:lnTo>
                  <a:pt x="31462" y="19898"/>
                </a:lnTo>
                <a:lnTo>
                  <a:pt x="34310" y="18980"/>
                </a:lnTo>
                <a:lnTo>
                  <a:pt x="37160" y="18368"/>
                </a:lnTo>
                <a:lnTo>
                  <a:pt x="40966" y="17008"/>
                </a:lnTo>
                <a:lnTo>
                  <a:pt x="45408" y="15149"/>
                </a:lnTo>
                <a:lnTo>
                  <a:pt x="50275" y="12957"/>
                </a:lnTo>
                <a:lnTo>
                  <a:pt x="54472" y="11495"/>
                </a:lnTo>
                <a:lnTo>
                  <a:pt x="58222" y="10521"/>
                </a:lnTo>
                <a:lnTo>
                  <a:pt x="61674" y="9872"/>
                </a:lnTo>
                <a:lnTo>
                  <a:pt x="65882" y="9438"/>
                </a:lnTo>
                <a:lnTo>
                  <a:pt x="70591" y="9150"/>
                </a:lnTo>
                <a:lnTo>
                  <a:pt x="79951" y="8830"/>
                </a:lnTo>
                <a:lnTo>
                  <a:pt x="91529" y="8649"/>
                </a:lnTo>
                <a:lnTo>
                  <a:pt x="117545" y="8583"/>
                </a:lnTo>
                <a:lnTo>
                  <a:pt x="122178" y="7627"/>
                </a:lnTo>
                <a:lnTo>
                  <a:pt x="126220" y="6037"/>
                </a:lnTo>
                <a:lnTo>
                  <a:pt x="129867" y="4025"/>
                </a:lnTo>
                <a:lnTo>
                  <a:pt x="134203" y="2683"/>
                </a:lnTo>
                <a:lnTo>
                  <a:pt x="138999" y="1789"/>
                </a:lnTo>
                <a:lnTo>
                  <a:pt x="144101" y="1192"/>
                </a:lnTo>
                <a:lnTo>
                  <a:pt x="148455" y="795"/>
                </a:lnTo>
                <a:lnTo>
                  <a:pt x="152310" y="530"/>
                </a:lnTo>
                <a:lnTo>
                  <a:pt x="155832" y="354"/>
                </a:lnTo>
                <a:lnTo>
                  <a:pt x="162286" y="157"/>
                </a:lnTo>
                <a:lnTo>
                  <a:pt x="178295" y="1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93"/>
          <p:cNvSpPr/>
          <p:nvPr/>
        </p:nvSpPr>
        <p:spPr>
          <a:xfrm>
            <a:off x="6072221" y="5820727"/>
            <a:ext cx="154229" cy="316786"/>
          </a:xfrm>
          <a:custGeom>
            <a:avLst/>
            <a:gdLst/>
            <a:ahLst/>
            <a:cxnLst/>
            <a:rect l="0" t="0" r="0" b="0"/>
            <a:pathLst>
              <a:path w="154229" h="316786">
                <a:moveTo>
                  <a:pt x="68546" y="0"/>
                </a:moveTo>
                <a:lnTo>
                  <a:pt x="77014" y="0"/>
                </a:lnTo>
                <a:lnTo>
                  <a:pt x="77116" y="8219"/>
                </a:lnTo>
                <a:lnTo>
                  <a:pt x="72567" y="13019"/>
                </a:lnTo>
                <a:lnTo>
                  <a:pt x="71226" y="16299"/>
                </a:lnTo>
                <a:lnTo>
                  <a:pt x="69737" y="25024"/>
                </a:lnTo>
                <a:lnTo>
                  <a:pt x="68387" y="29066"/>
                </a:lnTo>
                <a:lnTo>
                  <a:pt x="64348" y="36096"/>
                </a:lnTo>
                <a:lnTo>
                  <a:pt x="61938" y="40257"/>
                </a:lnTo>
                <a:lnTo>
                  <a:pt x="56719" y="49959"/>
                </a:lnTo>
                <a:lnTo>
                  <a:pt x="53994" y="54261"/>
                </a:lnTo>
                <a:lnTo>
                  <a:pt x="51224" y="58081"/>
                </a:lnTo>
                <a:lnTo>
                  <a:pt x="48426" y="61581"/>
                </a:lnTo>
                <a:lnTo>
                  <a:pt x="46560" y="65819"/>
                </a:lnTo>
                <a:lnTo>
                  <a:pt x="44487" y="75608"/>
                </a:lnTo>
                <a:lnTo>
                  <a:pt x="42982" y="80885"/>
                </a:lnTo>
                <a:lnTo>
                  <a:pt x="41026" y="86308"/>
                </a:lnTo>
                <a:lnTo>
                  <a:pt x="38769" y="91829"/>
                </a:lnTo>
                <a:lnTo>
                  <a:pt x="36312" y="96462"/>
                </a:lnTo>
                <a:lnTo>
                  <a:pt x="33722" y="100503"/>
                </a:lnTo>
                <a:lnTo>
                  <a:pt x="31042" y="104150"/>
                </a:lnTo>
                <a:lnTo>
                  <a:pt x="28304" y="109438"/>
                </a:lnTo>
                <a:lnTo>
                  <a:pt x="25525" y="115821"/>
                </a:lnTo>
                <a:lnTo>
                  <a:pt x="22720" y="122934"/>
                </a:lnTo>
                <a:lnTo>
                  <a:pt x="20851" y="129581"/>
                </a:lnTo>
                <a:lnTo>
                  <a:pt x="19604" y="135917"/>
                </a:lnTo>
                <a:lnTo>
                  <a:pt x="18773" y="142047"/>
                </a:lnTo>
                <a:lnTo>
                  <a:pt x="17267" y="148038"/>
                </a:lnTo>
                <a:lnTo>
                  <a:pt x="15310" y="153937"/>
                </a:lnTo>
                <a:lnTo>
                  <a:pt x="13053" y="159775"/>
                </a:lnTo>
                <a:lnTo>
                  <a:pt x="11548" y="165572"/>
                </a:lnTo>
                <a:lnTo>
                  <a:pt x="10545" y="171341"/>
                </a:lnTo>
                <a:lnTo>
                  <a:pt x="9876" y="177092"/>
                </a:lnTo>
                <a:lnTo>
                  <a:pt x="8478" y="182832"/>
                </a:lnTo>
                <a:lnTo>
                  <a:pt x="6593" y="188563"/>
                </a:lnTo>
                <a:lnTo>
                  <a:pt x="4384" y="194288"/>
                </a:lnTo>
                <a:lnTo>
                  <a:pt x="2911" y="200963"/>
                </a:lnTo>
                <a:lnTo>
                  <a:pt x="1930" y="208270"/>
                </a:lnTo>
                <a:lnTo>
                  <a:pt x="839" y="222105"/>
                </a:lnTo>
                <a:lnTo>
                  <a:pt x="354" y="231428"/>
                </a:lnTo>
                <a:lnTo>
                  <a:pt x="138" y="241287"/>
                </a:lnTo>
                <a:lnTo>
                  <a:pt x="0" y="258588"/>
                </a:lnTo>
                <a:lnTo>
                  <a:pt x="2521" y="267645"/>
                </a:lnTo>
                <a:lnTo>
                  <a:pt x="5864" y="277069"/>
                </a:lnTo>
                <a:lnTo>
                  <a:pt x="7350" y="284432"/>
                </a:lnTo>
                <a:lnTo>
                  <a:pt x="8186" y="293932"/>
                </a:lnTo>
                <a:lnTo>
                  <a:pt x="9257" y="296920"/>
                </a:lnTo>
                <a:lnTo>
                  <a:pt x="12985" y="302779"/>
                </a:lnTo>
                <a:lnTo>
                  <a:pt x="15313" y="304723"/>
                </a:lnTo>
                <a:lnTo>
                  <a:pt x="17817" y="306019"/>
                </a:lnTo>
                <a:lnTo>
                  <a:pt x="20440" y="306883"/>
                </a:lnTo>
                <a:lnTo>
                  <a:pt x="23140" y="308411"/>
                </a:lnTo>
                <a:lnTo>
                  <a:pt x="25893" y="310382"/>
                </a:lnTo>
                <a:lnTo>
                  <a:pt x="28681" y="312649"/>
                </a:lnTo>
                <a:lnTo>
                  <a:pt x="32444" y="314160"/>
                </a:lnTo>
                <a:lnTo>
                  <a:pt x="36858" y="315168"/>
                </a:lnTo>
                <a:lnTo>
                  <a:pt x="41706" y="315839"/>
                </a:lnTo>
                <a:lnTo>
                  <a:pt x="45890" y="316287"/>
                </a:lnTo>
                <a:lnTo>
                  <a:pt x="49632" y="316585"/>
                </a:lnTo>
                <a:lnTo>
                  <a:pt x="53079" y="316785"/>
                </a:lnTo>
                <a:lnTo>
                  <a:pt x="56330" y="315965"/>
                </a:lnTo>
                <a:lnTo>
                  <a:pt x="59450" y="314466"/>
                </a:lnTo>
                <a:lnTo>
                  <a:pt x="62482" y="312514"/>
                </a:lnTo>
                <a:lnTo>
                  <a:pt x="66408" y="311213"/>
                </a:lnTo>
                <a:lnTo>
                  <a:pt x="70931" y="310345"/>
                </a:lnTo>
                <a:lnTo>
                  <a:pt x="75851" y="309767"/>
                </a:lnTo>
                <a:lnTo>
                  <a:pt x="80084" y="308429"/>
                </a:lnTo>
                <a:lnTo>
                  <a:pt x="83858" y="306584"/>
                </a:lnTo>
                <a:lnTo>
                  <a:pt x="87326" y="304402"/>
                </a:lnTo>
                <a:lnTo>
                  <a:pt x="90591" y="301042"/>
                </a:lnTo>
                <a:lnTo>
                  <a:pt x="93720" y="296897"/>
                </a:lnTo>
                <a:lnTo>
                  <a:pt x="96759" y="292229"/>
                </a:lnTo>
                <a:lnTo>
                  <a:pt x="100690" y="288165"/>
                </a:lnTo>
                <a:lnTo>
                  <a:pt x="105215" y="284502"/>
                </a:lnTo>
                <a:lnTo>
                  <a:pt x="110137" y="281109"/>
                </a:lnTo>
                <a:lnTo>
                  <a:pt x="114371" y="276940"/>
                </a:lnTo>
                <a:lnTo>
                  <a:pt x="118146" y="272257"/>
                </a:lnTo>
                <a:lnTo>
                  <a:pt x="121615" y="267230"/>
                </a:lnTo>
                <a:lnTo>
                  <a:pt x="125470" y="259104"/>
                </a:lnTo>
                <a:lnTo>
                  <a:pt x="128135" y="251365"/>
                </a:lnTo>
                <a:lnTo>
                  <a:pt x="132496" y="241576"/>
                </a:lnTo>
                <a:lnTo>
                  <a:pt x="140305" y="225354"/>
                </a:lnTo>
                <a:lnTo>
                  <a:pt x="148651" y="208483"/>
                </a:lnTo>
                <a:lnTo>
                  <a:pt x="151774" y="199657"/>
                </a:lnTo>
                <a:lnTo>
                  <a:pt x="153161" y="192559"/>
                </a:lnTo>
                <a:lnTo>
                  <a:pt x="153942" y="183208"/>
                </a:lnTo>
                <a:lnTo>
                  <a:pt x="154174" y="174405"/>
                </a:lnTo>
                <a:lnTo>
                  <a:pt x="154228" y="168636"/>
                </a:lnTo>
                <a:lnTo>
                  <a:pt x="153290" y="166716"/>
                </a:lnTo>
                <a:lnTo>
                  <a:pt x="151712" y="165437"/>
                </a:lnTo>
                <a:lnTo>
                  <a:pt x="149708" y="164584"/>
                </a:lnTo>
                <a:lnTo>
                  <a:pt x="144940" y="163636"/>
                </a:lnTo>
                <a:lnTo>
                  <a:pt x="142336" y="163384"/>
                </a:lnTo>
                <a:lnTo>
                  <a:pt x="139646" y="163215"/>
                </a:lnTo>
                <a:lnTo>
                  <a:pt x="134119" y="163027"/>
                </a:lnTo>
                <a:lnTo>
                  <a:pt x="125652" y="162922"/>
                </a:lnTo>
                <a:lnTo>
                  <a:pt x="122809" y="163860"/>
                </a:lnTo>
                <a:lnTo>
                  <a:pt x="119962" y="165437"/>
                </a:lnTo>
                <a:lnTo>
                  <a:pt x="117111" y="167442"/>
                </a:lnTo>
                <a:lnTo>
                  <a:pt x="114257" y="168778"/>
                </a:lnTo>
                <a:lnTo>
                  <a:pt x="111403" y="169668"/>
                </a:lnTo>
                <a:lnTo>
                  <a:pt x="108547" y="170262"/>
                </a:lnTo>
                <a:lnTo>
                  <a:pt x="105691" y="171611"/>
                </a:lnTo>
                <a:lnTo>
                  <a:pt x="102835" y="173462"/>
                </a:lnTo>
                <a:lnTo>
                  <a:pt x="99978" y="175650"/>
                </a:lnTo>
                <a:lnTo>
                  <a:pt x="97120" y="179012"/>
                </a:lnTo>
                <a:lnTo>
                  <a:pt x="94263" y="183159"/>
                </a:lnTo>
                <a:lnTo>
                  <a:pt x="91406" y="187829"/>
                </a:lnTo>
                <a:lnTo>
                  <a:pt x="87596" y="191894"/>
                </a:lnTo>
                <a:lnTo>
                  <a:pt x="83151" y="195557"/>
                </a:lnTo>
                <a:lnTo>
                  <a:pt x="78283" y="198951"/>
                </a:lnTo>
                <a:lnTo>
                  <a:pt x="74084" y="203119"/>
                </a:lnTo>
                <a:lnTo>
                  <a:pt x="70333" y="207803"/>
                </a:lnTo>
                <a:lnTo>
                  <a:pt x="66880" y="212830"/>
                </a:lnTo>
                <a:lnTo>
                  <a:pt x="63626" y="217134"/>
                </a:lnTo>
                <a:lnTo>
                  <a:pt x="60503" y="220956"/>
                </a:lnTo>
                <a:lnTo>
                  <a:pt x="57469" y="224457"/>
                </a:lnTo>
                <a:lnTo>
                  <a:pt x="54494" y="228695"/>
                </a:lnTo>
                <a:lnTo>
                  <a:pt x="51558" y="233426"/>
                </a:lnTo>
                <a:lnTo>
                  <a:pt x="48648" y="238485"/>
                </a:lnTo>
                <a:lnTo>
                  <a:pt x="45415" y="246646"/>
                </a:lnTo>
                <a:lnTo>
                  <a:pt x="44553" y="250155"/>
                </a:lnTo>
                <a:lnTo>
                  <a:pt x="41055" y="256595"/>
                </a:lnTo>
                <a:lnTo>
                  <a:pt x="38789" y="259646"/>
                </a:lnTo>
                <a:lnTo>
                  <a:pt x="36270" y="265576"/>
                </a:lnTo>
                <a:lnTo>
                  <a:pt x="34853" y="274269"/>
                </a:lnTo>
                <a:lnTo>
                  <a:pt x="34654" y="277144"/>
                </a:lnTo>
                <a:lnTo>
                  <a:pt x="35474" y="280013"/>
                </a:lnTo>
                <a:lnTo>
                  <a:pt x="40226" y="287649"/>
                </a:lnTo>
                <a:lnTo>
                  <a:pt x="41672" y="289769"/>
                </a:lnTo>
                <a:lnTo>
                  <a:pt x="42315" y="293251"/>
                </a:lnTo>
                <a:lnTo>
                  <a:pt x="42486" y="295513"/>
                </a:lnTo>
                <a:lnTo>
                  <a:pt x="43552" y="297021"/>
                </a:lnTo>
                <a:lnTo>
                  <a:pt x="45216" y="298027"/>
                </a:lnTo>
                <a:lnTo>
                  <a:pt x="51401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94"/>
          <p:cNvSpPr/>
          <p:nvPr/>
        </p:nvSpPr>
        <p:spPr>
          <a:xfrm>
            <a:off x="6406515" y="5923597"/>
            <a:ext cx="154305" cy="8469"/>
          </a:xfrm>
          <a:custGeom>
            <a:avLst/>
            <a:gdLst/>
            <a:ahLst/>
            <a:cxnLst/>
            <a:rect l="0" t="0" r="0" b="0"/>
            <a:pathLst>
              <a:path w="154305" h="8469">
                <a:moveTo>
                  <a:pt x="0" y="0"/>
                </a:moveTo>
                <a:lnTo>
                  <a:pt x="4551" y="0"/>
                </a:lnTo>
                <a:lnTo>
                  <a:pt x="6843" y="953"/>
                </a:lnTo>
                <a:lnTo>
                  <a:pt x="9324" y="2540"/>
                </a:lnTo>
                <a:lnTo>
                  <a:pt x="11931" y="4551"/>
                </a:lnTo>
                <a:lnTo>
                  <a:pt x="14622" y="5892"/>
                </a:lnTo>
                <a:lnTo>
                  <a:pt x="17368" y="6785"/>
                </a:lnTo>
                <a:lnTo>
                  <a:pt x="20151" y="7381"/>
                </a:lnTo>
                <a:lnTo>
                  <a:pt x="22959" y="7778"/>
                </a:lnTo>
                <a:lnTo>
                  <a:pt x="25783" y="8043"/>
                </a:lnTo>
                <a:lnTo>
                  <a:pt x="28619" y="8219"/>
                </a:lnTo>
                <a:lnTo>
                  <a:pt x="36849" y="8416"/>
                </a:lnTo>
                <a:lnTo>
                  <a:pt x="41711" y="8468"/>
                </a:lnTo>
                <a:lnTo>
                  <a:pt x="45905" y="7551"/>
                </a:lnTo>
                <a:lnTo>
                  <a:pt x="49653" y="5986"/>
                </a:lnTo>
                <a:lnTo>
                  <a:pt x="53105" y="3991"/>
                </a:lnTo>
                <a:lnTo>
                  <a:pt x="57310" y="2661"/>
                </a:lnTo>
                <a:lnTo>
                  <a:pt x="62020" y="1774"/>
                </a:lnTo>
                <a:lnTo>
                  <a:pt x="67064" y="1183"/>
                </a:lnTo>
                <a:lnTo>
                  <a:pt x="71379" y="789"/>
                </a:lnTo>
                <a:lnTo>
                  <a:pt x="75208" y="526"/>
                </a:lnTo>
                <a:lnTo>
                  <a:pt x="78714" y="351"/>
                </a:lnTo>
                <a:lnTo>
                  <a:pt x="85149" y="156"/>
                </a:lnTo>
                <a:lnTo>
                  <a:pt x="101592" y="31"/>
                </a:lnTo>
                <a:lnTo>
                  <a:pt x="15430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495"/>
          <p:cNvSpPr/>
          <p:nvPr/>
        </p:nvSpPr>
        <p:spPr>
          <a:xfrm>
            <a:off x="6389370" y="6009322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0"/>
                </a:moveTo>
                <a:lnTo>
                  <a:pt x="37182" y="0"/>
                </a:lnTo>
                <a:lnTo>
                  <a:pt x="40028" y="953"/>
                </a:lnTo>
                <a:lnTo>
                  <a:pt x="42878" y="2540"/>
                </a:lnTo>
                <a:lnTo>
                  <a:pt x="45731" y="4551"/>
                </a:lnTo>
                <a:lnTo>
                  <a:pt x="49537" y="5892"/>
                </a:lnTo>
                <a:lnTo>
                  <a:pt x="53980" y="6785"/>
                </a:lnTo>
                <a:lnTo>
                  <a:pt x="58846" y="7381"/>
                </a:lnTo>
                <a:lnTo>
                  <a:pt x="63043" y="7778"/>
                </a:lnTo>
                <a:lnTo>
                  <a:pt x="66794" y="8043"/>
                </a:lnTo>
                <a:lnTo>
                  <a:pt x="70246" y="8219"/>
                </a:lnTo>
                <a:lnTo>
                  <a:pt x="79163" y="8416"/>
                </a:lnTo>
                <a:lnTo>
                  <a:pt x="181655" y="8573"/>
                </a:lnTo>
                <a:lnTo>
                  <a:pt x="184920" y="9525"/>
                </a:lnTo>
                <a:lnTo>
                  <a:pt x="188050" y="11113"/>
                </a:lnTo>
                <a:lnTo>
                  <a:pt x="191089" y="13123"/>
                </a:lnTo>
                <a:lnTo>
                  <a:pt x="194067" y="14464"/>
                </a:lnTo>
                <a:lnTo>
                  <a:pt x="197006" y="15358"/>
                </a:lnTo>
                <a:lnTo>
                  <a:pt x="204015" y="16792"/>
                </a:lnTo>
                <a:lnTo>
                  <a:pt x="209779" y="17040"/>
                </a:lnTo>
                <a:lnTo>
                  <a:pt x="214312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496"/>
          <p:cNvSpPr/>
          <p:nvPr/>
        </p:nvSpPr>
        <p:spPr>
          <a:xfrm>
            <a:off x="6716714" y="5769292"/>
            <a:ext cx="212724" cy="341665"/>
          </a:xfrm>
          <a:custGeom>
            <a:avLst/>
            <a:gdLst/>
            <a:ahLst/>
            <a:cxnLst/>
            <a:rect l="0" t="0" r="0" b="0"/>
            <a:pathLst>
              <a:path w="212724" h="341665">
                <a:moveTo>
                  <a:pt x="212723" y="8573"/>
                </a:moveTo>
                <a:lnTo>
                  <a:pt x="204504" y="8573"/>
                </a:lnTo>
                <a:lnTo>
                  <a:pt x="199704" y="4022"/>
                </a:lnTo>
                <a:lnTo>
                  <a:pt x="197377" y="2681"/>
                </a:lnTo>
                <a:lnTo>
                  <a:pt x="192250" y="1191"/>
                </a:lnTo>
                <a:lnTo>
                  <a:pt x="186796" y="530"/>
                </a:lnTo>
                <a:lnTo>
                  <a:pt x="181198" y="236"/>
                </a:lnTo>
                <a:lnTo>
                  <a:pt x="175534" y="105"/>
                </a:lnTo>
                <a:lnTo>
                  <a:pt x="99719" y="0"/>
                </a:lnTo>
                <a:lnTo>
                  <a:pt x="96429" y="953"/>
                </a:lnTo>
                <a:lnTo>
                  <a:pt x="90234" y="4551"/>
                </a:lnTo>
                <a:lnTo>
                  <a:pt x="86297" y="6844"/>
                </a:lnTo>
                <a:lnTo>
                  <a:pt x="81767" y="9325"/>
                </a:lnTo>
                <a:lnTo>
                  <a:pt x="76841" y="11932"/>
                </a:lnTo>
                <a:lnTo>
                  <a:pt x="72605" y="14622"/>
                </a:lnTo>
                <a:lnTo>
                  <a:pt x="68829" y="17368"/>
                </a:lnTo>
                <a:lnTo>
                  <a:pt x="65358" y="20151"/>
                </a:lnTo>
                <a:lnTo>
                  <a:pt x="61140" y="23912"/>
                </a:lnTo>
                <a:lnTo>
                  <a:pt x="51373" y="33170"/>
                </a:lnTo>
                <a:lnTo>
                  <a:pt x="39715" y="44542"/>
                </a:lnTo>
                <a:lnTo>
                  <a:pt x="33278" y="53452"/>
                </a:lnTo>
                <a:lnTo>
                  <a:pt x="27242" y="63761"/>
                </a:lnTo>
                <a:lnTo>
                  <a:pt x="21385" y="74693"/>
                </a:lnTo>
                <a:lnTo>
                  <a:pt x="19442" y="80276"/>
                </a:lnTo>
                <a:lnTo>
                  <a:pt x="18147" y="85902"/>
                </a:lnTo>
                <a:lnTo>
                  <a:pt x="17283" y="91559"/>
                </a:lnTo>
                <a:lnTo>
                  <a:pt x="15754" y="97234"/>
                </a:lnTo>
                <a:lnTo>
                  <a:pt x="13783" y="102923"/>
                </a:lnTo>
                <a:lnTo>
                  <a:pt x="9053" y="113371"/>
                </a:lnTo>
                <a:lnTo>
                  <a:pt x="3775" y="121190"/>
                </a:lnTo>
                <a:lnTo>
                  <a:pt x="795" y="130380"/>
                </a:lnTo>
                <a:lnTo>
                  <a:pt x="0" y="135497"/>
                </a:lnTo>
                <a:lnTo>
                  <a:pt x="423" y="139862"/>
                </a:lnTo>
                <a:lnTo>
                  <a:pt x="1657" y="143723"/>
                </a:lnTo>
                <a:lnTo>
                  <a:pt x="5931" y="152215"/>
                </a:lnTo>
                <a:lnTo>
                  <a:pt x="11222" y="158237"/>
                </a:lnTo>
                <a:lnTo>
                  <a:pt x="14272" y="161502"/>
                </a:lnTo>
                <a:lnTo>
                  <a:pt x="15652" y="161961"/>
                </a:lnTo>
                <a:lnTo>
                  <a:pt x="22172" y="162697"/>
                </a:lnTo>
                <a:lnTo>
                  <a:pt x="28628" y="162824"/>
                </a:lnTo>
                <a:lnTo>
                  <a:pt x="32843" y="162842"/>
                </a:lnTo>
                <a:lnTo>
                  <a:pt x="35653" y="161901"/>
                </a:lnTo>
                <a:lnTo>
                  <a:pt x="37527" y="160322"/>
                </a:lnTo>
                <a:lnTo>
                  <a:pt x="38775" y="158316"/>
                </a:lnTo>
                <a:lnTo>
                  <a:pt x="41513" y="156979"/>
                </a:lnTo>
                <a:lnTo>
                  <a:pt x="45243" y="156088"/>
                </a:lnTo>
                <a:lnTo>
                  <a:pt x="49635" y="155494"/>
                </a:lnTo>
                <a:lnTo>
                  <a:pt x="53515" y="153192"/>
                </a:lnTo>
                <a:lnTo>
                  <a:pt x="57054" y="149754"/>
                </a:lnTo>
                <a:lnTo>
                  <a:pt x="63527" y="141805"/>
                </a:lnTo>
                <a:lnTo>
                  <a:pt x="69578" y="135097"/>
                </a:lnTo>
                <a:lnTo>
                  <a:pt x="82892" y="121415"/>
                </a:lnTo>
                <a:lnTo>
                  <a:pt x="94350" y="109846"/>
                </a:lnTo>
                <a:lnTo>
                  <a:pt x="100741" y="100891"/>
                </a:lnTo>
                <a:lnTo>
                  <a:pt x="106756" y="90560"/>
                </a:lnTo>
                <a:lnTo>
                  <a:pt x="112604" y="79619"/>
                </a:lnTo>
                <a:lnTo>
                  <a:pt x="118378" y="70947"/>
                </a:lnTo>
                <a:lnTo>
                  <a:pt x="124119" y="62964"/>
                </a:lnTo>
                <a:lnTo>
                  <a:pt x="129847" y="53066"/>
                </a:lnTo>
                <a:lnTo>
                  <a:pt x="133026" y="44858"/>
                </a:lnTo>
                <a:lnTo>
                  <a:pt x="133875" y="41335"/>
                </a:lnTo>
                <a:lnTo>
                  <a:pt x="137357" y="34882"/>
                </a:lnTo>
                <a:lnTo>
                  <a:pt x="142802" y="27528"/>
                </a:lnTo>
                <a:lnTo>
                  <a:pt x="143547" y="23982"/>
                </a:lnTo>
                <a:lnTo>
                  <a:pt x="144143" y="17150"/>
                </a:lnTo>
                <a:lnTo>
                  <a:pt x="144143" y="17148"/>
                </a:lnTo>
                <a:lnTo>
                  <a:pt x="144143" y="92677"/>
                </a:lnTo>
                <a:lnTo>
                  <a:pt x="145096" y="98932"/>
                </a:lnTo>
                <a:lnTo>
                  <a:pt x="146684" y="105960"/>
                </a:lnTo>
                <a:lnTo>
                  <a:pt x="148694" y="113503"/>
                </a:lnTo>
                <a:lnTo>
                  <a:pt x="150035" y="120436"/>
                </a:lnTo>
                <a:lnTo>
                  <a:pt x="150928" y="126963"/>
                </a:lnTo>
                <a:lnTo>
                  <a:pt x="151524" y="133220"/>
                </a:lnTo>
                <a:lnTo>
                  <a:pt x="151921" y="140248"/>
                </a:lnTo>
                <a:lnTo>
                  <a:pt x="152362" y="155678"/>
                </a:lnTo>
                <a:lnTo>
                  <a:pt x="152669" y="190563"/>
                </a:lnTo>
                <a:lnTo>
                  <a:pt x="152716" y="341664"/>
                </a:lnTo>
                <a:lnTo>
                  <a:pt x="152716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497"/>
          <p:cNvSpPr/>
          <p:nvPr/>
        </p:nvSpPr>
        <p:spPr>
          <a:xfrm>
            <a:off x="5849302" y="6240779"/>
            <a:ext cx="17146" cy="214314"/>
          </a:xfrm>
          <a:custGeom>
            <a:avLst/>
            <a:gdLst/>
            <a:ahLst/>
            <a:cxnLst/>
            <a:rect l="0" t="0" r="0" b="0"/>
            <a:pathLst>
              <a:path w="17146" h="214314">
                <a:moveTo>
                  <a:pt x="17145" y="0"/>
                </a:moveTo>
                <a:lnTo>
                  <a:pt x="9764" y="0"/>
                </a:lnTo>
                <a:lnTo>
                  <a:pt x="9367" y="953"/>
                </a:lnTo>
                <a:lnTo>
                  <a:pt x="8926" y="4552"/>
                </a:lnTo>
                <a:lnTo>
                  <a:pt x="8729" y="9325"/>
                </a:lnTo>
                <a:lnTo>
                  <a:pt x="8619" y="17368"/>
                </a:lnTo>
                <a:lnTo>
                  <a:pt x="8582" y="33171"/>
                </a:lnTo>
                <a:lnTo>
                  <a:pt x="7626" y="38306"/>
                </a:lnTo>
                <a:lnTo>
                  <a:pt x="6037" y="43635"/>
                </a:lnTo>
                <a:lnTo>
                  <a:pt x="4025" y="49093"/>
                </a:lnTo>
                <a:lnTo>
                  <a:pt x="2683" y="54637"/>
                </a:lnTo>
                <a:lnTo>
                  <a:pt x="1789" y="60237"/>
                </a:lnTo>
                <a:lnTo>
                  <a:pt x="1192" y="65875"/>
                </a:lnTo>
                <a:lnTo>
                  <a:pt x="795" y="71540"/>
                </a:lnTo>
                <a:lnTo>
                  <a:pt x="530" y="77221"/>
                </a:lnTo>
                <a:lnTo>
                  <a:pt x="235" y="88613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498"/>
          <p:cNvSpPr/>
          <p:nvPr/>
        </p:nvSpPr>
        <p:spPr>
          <a:xfrm>
            <a:off x="5746432" y="6283642"/>
            <a:ext cx="240031" cy="85726"/>
          </a:xfrm>
          <a:custGeom>
            <a:avLst/>
            <a:gdLst/>
            <a:ahLst/>
            <a:cxnLst/>
            <a:rect l="0" t="0" r="0" b="0"/>
            <a:pathLst>
              <a:path w="240031" h="85726">
                <a:moveTo>
                  <a:pt x="0" y="85725"/>
                </a:moveTo>
                <a:lnTo>
                  <a:pt x="7381" y="78344"/>
                </a:lnTo>
                <a:lnTo>
                  <a:pt x="10583" y="77682"/>
                </a:lnTo>
                <a:lnTo>
                  <a:pt x="12770" y="77506"/>
                </a:lnTo>
                <a:lnTo>
                  <a:pt x="15181" y="76436"/>
                </a:lnTo>
                <a:lnTo>
                  <a:pt x="17741" y="74770"/>
                </a:lnTo>
                <a:lnTo>
                  <a:pt x="20400" y="72706"/>
                </a:lnTo>
                <a:lnTo>
                  <a:pt x="24077" y="71331"/>
                </a:lnTo>
                <a:lnTo>
                  <a:pt x="28434" y="70414"/>
                </a:lnTo>
                <a:lnTo>
                  <a:pt x="33243" y="69803"/>
                </a:lnTo>
                <a:lnTo>
                  <a:pt x="37403" y="69395"/>
                </a:lnTo>
                <a:lnTo>
                  <a:pt x="44563" y="68942"/>
                </a:lnTo>
                <a:lnTo>
                  <a:pt x="48759" y="67869"/>
                </a:lnTo>
                <a:lnTo>
                  <a:pt x="53461" y="66201"/>
                </a:lnTo>
                <a:lnTo>
                  <a:pt x="58501" y="64137"/>
                </a:lnTo>
                <a:lnTo>
                  <a:pt x="63765" y="61808"/>
                </a:lnTo>
                <a:lnTo>
                  <a:pt x="74696" y="56681"/>
                </a:lnTo>
                <a:lnTo>
                  <a:pt x="80277" y="54932"/>
                </a:lnTo>
                <a:lnTo>
                  <a:pt x="85903" y="53766"/>
                </a:lnTo>
                <a:lnTo>
                  <a:pt x="91559" y="52990"/>
                </a:lnTo>
                <a:lnTo>
                  <a:pt x="97234" y="51519"/>
                </a:lnTo>
                <a:lnTo>
                  <a:pt x="102923" y="49586"/>
                </a:lnTo>
                <a:lnTo>
                  <a:pt x="108620" y="47345"/>
                </a:lnTo>
                <a:lnTo>
                  <a:pt x="114323" y="44898"/>
                </a:lnTo>
                <a:lnTo>
                  <a:pt x="125740" y="39640"/>
                </a:lnTo>
                <a:lnTo>
                  <a:pt x="132404" y="37857"/>
                </a:lnTo>
                <a:lnTo>
                  <a:pt x="139705" y="36667"/>
                </a:lnTo>
                <a:lnTo>
                  <a:pt x="147429" y="35875"/>
                </a:lnTo>
                <a:lnTo>
                  <a:pt x="154483" y="34394"/>
                </a:lnTo>
                <a:lnTo>
                  <a:pt x="161092" y="32455"/>
                </a:lnTo>
                <a:lnTo>
                  <a:pt x="167402" y="30209"/>
                </a:lnTo>
                <a:lnTo>
                  <a:pt x="173514" y="27759"/>
                </a:lnTo>
                <a:lnTo>
                  <a:pt x="179493" y="25174"/>
                </a:lnTo>
                <a:lnTo>
                  <a:pt x="191217" y="19761"/>
                </a:lnTo>
                <a:lnTo>
                  <a:pt x="202778" y="14180"/>
                </a:lnTo>
                <a:lnTo>
                  <a:pt x="208528" y="12311"/>
                </a:lnTo>
                <a:lnTo>
                  <a:pt x="214266" y="11065"/>
                </a:lnTo>
                <a:lnTo>
                  <a:pt x="219997" y="10234"/>
                </a:lnTo>
                <a:lnTo>
                  <a:pt x="224769" y="8728"/>
                </a:lnTo>
                <a:lnTo>
                  <a:pt x="228904" y="677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499"/>
          <p:cNvSpPr/>
          <p:nvPr/>
        </p:nvSpPr>
        <p:spPr>
          <a:xfrm>
            <a:off x="6037910" y="6197917"/>
            <a:ext cx="119886" cy="248172"/>
          </a:xfrm>
          <a:custGeom>
            <a:avLst/>
            <a:gdLst/>
            <a:ahLst/>
            <a:cxnLst/>
            <a:rect l="0" t="0" r="0" b="0"/>
            <a:pathLst>
              <a:path w="119886" h="248172">
                <a:moveTo>
                  <a:pt x="77140" y="0"/>
                </a:moveTo>
                <a:lnTo>
                  <a:pt x="68920" y="0"/>
                </a:lnTo>
                <a:lnTo>
                  <a:pt x="66184" y="2540"/>
                </a:lnTo>
                <a:lnTo>
                  <a:pt x="55806" y="12770"/>
                </a:lnTo>
                <a:lnTo>
                  <a:pt x="53392" y="16134"/>
                </a:lnTo>
                <a:lnTo>
                  <a:pt x="50831" y="20281"/>
                </a:lnTo>
                <a:lnTo>
                  <a:pt x="48170" y="24951"/>
                </a:lnTo>
                <a:lnTo>
                  <a:pt x="45444" y="29016"/>
                </a:lnTo>
                <a:lnTo>
                  <a:pt x="42674" y="32679"/>
                </a:lnTo>
                <a:lnTo>
                  <a:pt x="39875" y="36074"/>
                </a:lnTo>
                <a:lnTo>
                  <a:pt x="37056" y="40242"/>
                </a:lnTo>
                <a:lnTo>
                  <a:pt x="34225" y="44925"/>
                </a:lnTo>
                <a:lnTo>
                  <a:pt x="31385" y="49953"/>
                </a:lnTo>
                <a:lnTo>
                  <a:pt x="29492" y="56162"/>
                </a:lnTo>
                <a:lnTo>
                  <a:pt x="28229" y="63159"/>
                </a:lnTo>
                <a:lnTo>
                  <a:pt x="27388" y="70681"/>
                </a:lnTo>
                <a:lnTo>
                  <a:pt x="25874" y="77601"/>
                </a:lnTo>
                <a:lnTo>
                  <a:pt x="23913" y="84119"/>
                </a:lnTo>
                <a:lnTo>
                  <a:pt x="19193" y="97394"/>
                </a:lnTo>
                <a:lnTo>
                  <a:pt x="13920" y="112819"/>
                </a:lnTo>
                <a:lnTo>
                  <a:pt x="11181" y="119980"/>
                </a:lnTo>
                <a:lnTo>
                  <a:pt x="8402" y="126660"/>
                </a:lnTo>
                <a:lnTo>
                  <a:pt x="5597" y="133017"/>
                </a:lnTo>
                <a:lnTo>
                  <a:pt x="3727" y="139160"/>
                </a:lnTo>
                <a:lnTo>
                  <a:pt x="2480" y="145161"/>
                </a:lnTo>
                <a:lnTo>
                  <a:pt x="1649" y="151067"/>
                </a:lnTo>
                <a:lnTo>
                  <a:pt x="1095" y="156909"/>
                </a:lnTo>
                <a:lnTo>
                  <a:pt x="726" y="162709"/>
                </a:lnTo>
                <a:lnTo>
                  <a:pt x="316" y="174233"/>
                </a:lnTo>
                <a:lnTo>
                  <a:pt x="52" y="197153"/>
                </a:lnTo>
                <a:lnTo>
                  <a:pt x="0" y="215474"/>
                </a:lnTo>
                <a:lnTo>
                  <a:pt x="948" y="219849"/>
                </a:lnTo>
                <a:lnTo>
                  <a:pt x="2533" y="224671"/>
                </a:lnTo>
                <a:lnTo>
                  <a:pt x="4542" y="229791"/>
                </a:lnTo>
                <a:lnTo>
                  <a:pt x="6833" y="233204"/>
                </a:lnTo>
                <a:lnTo>
                  <a:pt x="9314" y="235480"/>
                </a:lnTo>
                <a:lnTo>
                  <a:pt x="11920" y="236996"/>
                </a:lnTo>
                <a:lnTo>
                  <a:pt x="14610" y="238960"/>
                </a:lnTo>
                <a:lnTo>
                  <a:pt x="17356" y="241222"/>
                </a:lnTo>
                <a:lnTo>
                  <a:pt x="20138" y="243682"/>
                </a:lnTo>
                <a:lnTo>
                  <a:pt x="22947" y="245322"/>
                </a:lnTo>
                <a:lnTo>
                  <a:pt x="25771" y="246416"/>
                </a:lnTo>
                <a:lnTo>
                  <a:pt x="28606" y="247145"/>
                </a:lnTo>
                <a:lnTo>
                  <a:pt x="31449" y="247631"/>
                </a:lnTo>
                <a:lnTo>
                  <a:pt x="34297" y="247955"/>
                </a:lnTo>
                <a:lnTo>
                  <a:pt x="37147" y="248171"/>
                </a:lnTo>
                <a:lnTo>
                  <a:pt x="40953" y="247362"/>
                </a:lnTo>
                <a:lnTo>
                  <a:pt x="45395" y="245871"/>
                </a:lnTo>
                <a:lnTo>
                  <a:pt x="50262" y="243924"/>
                </a:lnTo>
                <a:lnTo>
                  <a:pt x="54459" y="242626"/>
                </a:lnTo>
                <a:lnTo>
                  <a:pt x="58209" y="241761"/>
                </a:lnTo>
                <a:lnTo>
                  <a:pt x="61661" y="241184"/>
                </a:lnTo>
                <a:lnTo>
                  <a:pt x="64916" y="239847"/>
                </a:lnTo>
                <a:lnTo>
                  <a:pt x="68038" y="238003"/>
                </a:lnTo>
                <a:lnTo>
                  <a:pt x="71072" y="235821"/>
                </a:lnTo>
                <a:lnTo>
                  <a:pt x="74047" y="233414"/>
                </a:lnTo>
                <a:lnTo>
                  <a:pt x="76983" y="230857"/>
                </a:lnTo>
                <a:lnTo>
                  <a:pt x="79893" y="228200"/>
                </a:lnTo>
                <a:lnTo>
                  <a:pt x="85665" y="222707"/>
                </a:lnTo>
                <a:lnTo>
                  <a:pt x="88538" y="219909"/>
                </a:lnTo>
                <a:lnTo>
                  <a:pt x="91406" y="216139"/>
                </a:lnTo>
                <a:lnTo>
                  <a:pt x="94271" y="211720"/>
                </a:lnTo>
                <a:lnTo>
                  <a:pt x="97133" y="206869"/>
                </a:lnTo>
                <a:lnTo>
                  <a:pt x="99994" y="202683"/>
                </a:lnTo>
                <a:lnTo>
                  <a:pt x="102853" y="198940"/>
                </a:lnTo>
                <a:lnTo>
                  <a:pt x="105712" y="195492"/>
                </a:lnTo>
                <a:lnTo>
                  <a:pt x="107618" y="191287"/>
                </a:lnTo>
                <a:lnTo>
                  <a:pt x="108888" y="186580"/>
                </a:lnTo>
                <a:lnTo>
                  <a:pt x="109735" y="181537"/>
                </a:lnTo>
                <a:lnTo>
                  <a:pt x="111253" y="177222"/>
                </a:lnTo>
                <a:lnTo>
                  <a:pt x="113217" y="173393"/>
                </a:lnTo>
                <a:lnTo>
                  <a:pt x="115478" y="169888"/>
                </a:lnTo>
                <a:lnTo>
                  <a:pt x="117992" y="163454"/>
                </a:lnTo>
                <a:lnTo>
                  <a:pt x="119108" y="157419"/>
                </a:lnTo>
                <a:lnTo>
                  <a:pt x="119605" y="151561"/>
                </a:lnTo>
                <a:lnTo>
                  <a:pt x="119826" y="145783"/>
                </a:lnTo>
                <a:lnTo>
                  <a:pt x="119885" y="142909"/>
                </a:lnTo>
                <a:lnTo>
                  <a:pt x="118971" y="140040"/>
                </a:lnTo>
                <a:lnTo>
                  <a:pt x="115417" y="134313"/>
                </a:lnTo>
                <a:lnTo>
                  <a:pt x="112611" y="130284"/>
                </a:lnTo>
                <a:lnTo>
                  <a:pt x="111265" y="129718"/>
                </a:lnTo>
                <a:lnTo>
                  <a:pt x="109415" y="129342"/>
                </a:lnTo>
                <a:lnTo>
                  <a:pt x="107229" y="129090"/>
                </a:lnTo>
                <a:lnTo>
                  <a:pt x="104819" y="129875"/>
                </a:lnTo>
                <a:lnTo>
                  <a:pt x="102260" y="131351"/>
                </a:lnTo>
                <a:lnTo>
                  <a:pt x="99601" y="133288"/>
                </a:lnTo>
                <a:lnTo>
                  <a:pt x="96877" y="134579"/>
                </a:lnTo>
                <a:lnTo>
                  <a:pt x="94107" y="135439"/>
                </a:lnTo>
                <a:lnTo>
                  <a:pt x="91310" y="136013"/>
                </a:lnTo>
                <a:lnTo>
                  <a:pt x="88491" y="137347"/>
                </a:lnTo>
                <a:lnTo>
                  <a:pt x="85660" y="139190"/>
                </a:lnTo>
                <a:lnTo>
                  <a:pt x="82820" y="141371"/>
                </a:lnTo>
                <a:lnTo>
                  <a:pt x="79974" y="143777"/>
                </a:lnTo>
                <a:lnTo>
                  <a:pt x="77124" y="146334"/>
                </a:lnTo>
                <a:lnTo>
                  <a:pt x="71417" y="151715"/>
                </a:lnTo>
                <a:lnTo>
                  <a:pt x="65706" y="157281"/>
                </a:lnTo>
                <a:lnTo>
                  <a:pt x="61897" y="160099"/>
                </a:lnTo>
                <a:lnTo>
                  <a:pt x="57453" y="162930"/>
                </a:lnTo>
                <a:lnTo>
                  <a:pt x="52586" y="165770"/>
                </a:lnTo>
                <a:lnTo>
                  <a:pt x="48388" y="169569"/>
                </a:lnTo>
                <a:lnTo>
                  <a:pt x="44637" y="174006"/>
                </a:lnTo>
                <a:lnTo>
                  <a:pt x="36323" y="185714"/>
                </a:lnTo>
                <a:lnTo>
                  <a:pt x="32646" y="189855"/>
                </a:lnTo>
                <a:lnTo>
                  <a:pt x="30332" y="192292"/>
                </a:lnTo>
                <a:lnTo>
                  <a:pt x="28790" y="194870"/>
                </a:lnTo>
                <a:lnTo>
                  <a:pt x="26619" y="202096"/>
                </a:lnTo>
                <a:lnTo>
                  <a:pt x="26111" y="204120"/>
                </a:lnTo>
                <a:lnTo>
                  <a:pt x="25785" y="211312"/>
                </a:lnTo>
                <a:lnTo>
                  <a:pt x="25705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00"/>
          <p:cNvSpPr/>
          <p:nvPr/>
        </p:nvSpPr>
        <p:spPr>
          <a:xfrm>
            <a:off x="6466522" y="6283645"/>
            <a:ext cx="205741" cy="34288"/>
          </a:xfrm>
          <a:custGeom>
            <a:avLst/>
            <a:gdLst/>
            <a:ahLst/>
            <a:cxnLst/>
            <a:rect l="0" t="0" r="0" b="0"/>
            <a:pathLst>
              <a:path w="205741" h="34288">
                <a:moveTo>
                  <a:pt x="0" y="34287"/>
                </a:moveTo>
                <a:lnTo>
                  <a:pt x="0" y="26906"/>
                </a:lnTo>
                <a:lnTo>
                  <a:pt x="953" y="26509"/>
                </a:lnTo>
                <a:lnTo>
                  <a:pt x="7381" y="25819"/>
                </a:lnTo>
                <a:lnTo>
                  <a:pt x="17321" y="25745"/>
                </a:lnTo>
                <a:lnTo>
                  <a:pt x="20120" y="24783"/>
                </a:lnTo>
                <a:lnTo>
                  <a:pt x="21986" y="23189"/>
                </a:lnTo>
                <a:lnTo>
                  <a:pt x="23229" y="21173"/>
                </a:lnTo>
                <a:lnTo>
                  <a:pt x="25011" y="19829"/>
                </a:lnTo>
                <a:lnTo>
                  <a:pt x="27152" y="18934"/>
                </a:lnTo>
                <a:lnTo>
                  <a:pt x="32070" y="17938"/>
                </a:lnTo>
                <a:lnTo>
                  <a:pt x="37431" y="17496"/>
                </a:lnTo>
                <a:lnTo>
                  <a:pt x="42989" y="17300"/>
                </a:lnTo>
                <a:lnTo>
                  <a:pt x="45804" y="17247"/>
                </a:lnTo>
                <a:lnTo>
                  <a:pt x="49586" y="16259"/>
                </a:lnTo>
                <a:lnTo>
                  <a:pt x="54012" y="14649"/>
                </a:lnTo>
                <a:lnTo>
                  <a:pt x="58868" y="12623"/>
                </a:lnTo>
                <a:lnTo>
                  <a:pt x="63058" y="11271"/>
                </a:lnTo>
                <a:lnTo>
                  <a:pt x="66804" y="10371"/>
                </a:lnTo>
                <a:lnTo>
                  <a:pt x="70253" y="9770"/>
                </a:lnTo>
                <a:lnTo>
                  <a:pt x="74458" y="8418"/>
                </a:lnTo>
                <a:lnTo>
                  <a:pt x="79166" y="6564"/>
                </a:lnTo>
                <a:lnTo>
                  <a:pt x="84210" y="4375"/>
                </a:lnTo>
                <a:lnTo>
                  <a:pt x="88525" y="2916"/>
                </a:lnTo>
                <a:lnTo>
                  <a:pt x="92354" y="1943"/>
                </a:lnTo>
                <a:lnTo>
                  <a:pt x="95860" y="1294"/>
                </a:lnTo>
                <a:lnTo>
                  <a:pt x="100101" y="862"/>
                </a:lnTo>
                <a:lnTo>
                  <a:pt x="104835" y="574"/>
                </a:lnTo>
                <a:lnTo>
                  <a:pt x="114221" y="253"/>
                </a:lnTo>
                <a:lnTo>
                  <a:pt x="124860" y="73"/>
                </a:lnTo>
                <a:lnTo>
                  <a:pt x="155938" y="0"/>
                </a:lnTo>
                <a:lnTo>
                  <a:pt x="160156" y="952"/>
                </a:lnTo>
                <a:lnTo>
                  <a:pt x="164873" y="2538"/>
                </a:lnTo>
                <a:lnTo>
                  <a:pt x="169923" y="4549"/>
                </a:lnTo>
                <a:lnTo>
                  <a:pt x="174242" y="5889"/>
                </a:lnTo>
                <a:lnTo>
                  <a:pt x="178074" y="6783"/>
                </a:lnTo>
                <a:lnTo>
                  <a:pt x="186517" y="8217"/>
                </a:lnTo>
                <a:lnTo>
                  <a:pt x="192530" y="8465"/>
                </a:lnTo>
                <a:lnTo>
                  <a:pt x="205740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01"/>
          <p:cNvSpPr/>
          <p:nvPr/>
        </p:nvSpPr>
        <p:spPr>
          <a:xfrm>
            <a:off x="6577965" y="6249352"/>
            <a:ext cx="25718" cy="240031"/>
          </a:xfrm>
          <a:custGeom>
            <a:avLst/>
            <a:gdLst/>
            <a:ahLst/>
            <a:cxnLst/>
            <a:rect l="0" t="0" r="0" b="0"/>
            <a:pathLst>
              <a:path w="25718" h="240031">
                <a:moveTo>
                  <a:pt x="25717" y="0"/>
                </a:moveTo>
                <a:lnTo>
                  <a:pt x="8576" y="0"/>
                </a:lnTo>
                <a:lnTo>
                  <a:pt x="4022" y="4551"/>
                </a:lnTo>
                <a:lnTo>
                  <a:pt x="2682" y="6844"/>
                </a:lnTo>
                <a:lnTo>
                  <a:pt x="1787" y="9325"/>
                </a:lnTo>
                <a:lnTo>
                  <a:pt x="1191" y="11932"/>
                </a:lnTo>
                <a:lnTo>
                  <a:pt x="530" y="17368"/>
                </a:lnTo>
                <a:lnTo>
                  <a:pt x="235" y="23912"/>
                </a:lnTo>
                <a:lnTo>
                  <a:pt x="31" y="44542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02"/>
          <p:cNvSpPr/>
          <p:nvPr/>
        </p:nvSpPr>
        <p:spPr>
          <a:xfrm>
            <a:off x="6843746" y="6137910"/>
            <a:ext cx="119981" cy="282893"/>
          </a:xfrm>
          <a:custGeom>
            <a:avLst/>
            <a:gdLst/>
            <a:ahLst/>
            <a:cxnLst/>
            <a:rect l="0" t="0" r="0" b="0"/>
            <a:pathLst>
              <a:path w="119981" h="282893">
                <a:moveTo>
                  <a:pt x="68546" y="0"/>
                </a:moveTo>
                <a:lnTo>
                  <a:pt x="68546" y="4551"/>
                </a:lnTo>
                <a:lnTo>
                  <a:pt x="67594" y="6844"/>
                </a:lnTo>
                <a:lnTo>
                  <a:pt x="63995" y="11931"/>
                </a:lnTo>
                <a:lnTo>
                  <a:pt x="61703" y="14622"/>
                </a:lnTo>
                <a:lnTo>
                  <a:pt x="59221" y="17368"/>
                </a:lnTo>
                <a:lnTo>
                  <a:pt x="53924" y="22959"/>
                </a:lnTo>
                <a:lnTo>
                  <a:pt x="48395" y="28619"/>
                </a:lnTo>
                <a:lnTo>
                  <a:pt x="46539" y="32414"/>
                </a:lnTo>
                <a:lnTo>
                  <a:pt x="45302" y="36849"/>
                </a:lnTo>
                <a:lnTo>
                  <a:pt x="44478" y="41711"/>
                </a:lnTo>
                <a:lnTo>
                  <a:pt x="41022" y="49653"/>
                </a:lnTo>
                <a:lnTo>
                  <a:pt x="38767" y="53105"/>
                </a:lnTo>
                <a:lnTo>
                  <a:pt x="37263" y="57311"/>
                </a:lnTo>
                <a:lnTo>
                  <a:pt x="36261" y="62020"/>
                </a:lnTo>
                <a:lnTo>
                  <a:pt x="35593" y="67064"/>
                </a:lnTo>
                <a:lnTo>
                  <a:pt x="32310" y="75208"/>
                </a:lnTo>
                <a:lnTo>
                  <a:pt x="30101" y="78714"/>
                </a:lnTo>
                <a:lnTo>
                  <a:pt x="27677" y="82956"/>
                </a:lnTo>
                <a:lnTo>
                  <a:pt x="22441" y="92749"/>
                </a:lnTo>
                <a:lnTo>
                  <a:pt x="19480" y="100912"/>
                </a:lnTo>
                <a:lnTo>
                  <a:pt x="17211" y="108667"/>
                </a:lnTo>
                <a:lnTo>
                  <a:pt x="15273" y="113402"/>
                </a:lnTo>
                <a:lnTo>
                  <a:pt x="13028" y="118464"/>
                </a:lnTo>
                <a:lnTo>
                  <a:pt x="10534" y="126628"/>
                </a:lnTo>
                <a:lnTo>
                  <a:pt x="8472" y="134384"/>
                </a:lnTo>
                <a:lnTo>
                  <a:pt x="6590" y="139119"/>
                </a:lnTo>
                <a:lnTo>
                  <a:pt x="4382" y="144181"/>
                </a:lnTo>
                <a:lnTo>
                  <a:pt x="2910" y="149461"/>
                </a:lnTo>
                <a:lnTo>
                  <a:pt x="1929" y="154885"/>
                </a:lnTo>
                <a:lnTo>
                  <a:pt x="1274" y="160407"/>
                </a:lnTo>
                <a:lnTo>
                  <a:pt x="838" y="165992"/>
                </a:lnTo>
                <a:lnTo>
                  <a:pt x="548" y="171622"/>
                </a:lnTo>
                <a:lnTo>
                  <a:pt x="138" y="186106"/>
                </a:lnTo>
                <a:lnTo>
                  <a:pt x="0" y="204084"/>
                </a:lnTo>
                <a:lnTo>
                  <a:pt x="941" y="208446"/>
                </a:lnTo>
                <a:lnTo>
                  <a:pt x="5864" y="219136"/>
                </a:lnTo>
                <a:lnTo>
                  <a:pt x="7350" y="225346"/>
                </a:lnTo>
                <a:lnTo>
                  <a:pt x="9651" y="228335"/>
                </a:lnTo>
                <a:lnTo>
                  <a:pt x="13091" y="231281"/>
                </a:lnTo>
                <a:lnTo>
                  <a:pt x="17288" y="234197"/>
                </a:lnTo>
                <a:lnTo>
                  <a:pt x="20086" y="237094"/>
                </a:lnTo>
                <a:lnTo>
                  <a:pt x="21952" y="239977"/>
                </a:lnTo>
                <a:lnTo>
                  <a:pt x="23196" y="242852"/>
                </a:lnTo>
                <a:lnTo>
                  <a:pt x="24978" y="244769"/>
                </a:lnTo>
                <a:lnTo>
                  <a:pt x="27118" y="246047"/>
                </a:lnTo>
                <a:lnTo>
                  <a:pt x="29498" y="246899"/>
                </a:lnTo>
                <a:lnTo>
                  <a:pt x="32036" y="248419"/>
                </a:lnTo>
                <a:lnTo>
                  <a:pt x="34681" y="250385"/>
                </a:lnTo>
                <a:lnTo>
                  <a:pt x="37397" y="252648"/>
                </a:lnTo>
                <a:lnTo>
                  <a:pt x="40160" y="254157"/>
                </a:lnTo>
                <a:lnTo>
                  <a:pt x="42955" y="255163"/>
                </a:lnTo>
                <a:lnTo>
                  <a:pt x="45770" y="255834"/>
                </a:lnTo>
                <a:lnTo>
                  <a:pt x="49552" y="256281"/>
                </a:lnTo>
                <a:lnTo>
                  <a:pt x="53978" y="256579"/>
                </a:lnTo>
                <a:lnTo>
                  <a:pt x="63024" y="256910"/>
                </a:lnTo>
                <a:lnTo>
                  <a:pt x="73472" y="257096"/>
                </a:lnTo>
                <a:lnTo>
                  <a:pt x="83893" y="257165"/>
                </a:lnTo>
                <a:lnTo>
                  <a:pt x="87432" y="254630"/>
                </a:lnTo>
                <a:lnTo>
                  <a:pt x="89709" y="252621"/>
                </a:lnTo>
                <a:lnTo>
                  <a:pt x="94780" y="247848"/>
                </a:lnTo>
                <a:lnTo>
                  <a:pt x="97465" y="245242"/>
                </a:lnTo>
                <a:lnTo>
                  <a:pt x="100208" y="243504"/>
                </a:lnTo>
                <a:lnTo>
                  <a:pt x="102989" y="242347"/>
                </a:lnTo>
                <a:lnTo>
                  <a:pt x="105796" y="241574"/>
                </a:lnTo>
                <a:lnTo>
                  <a:pt x="108619" y="240106"/>
                </a:lnTo>
                <a:lnTo>
                  <a:pt x="111454" y="238176"/>
                </a:lnTo>
                <a:lnTo>
                  <a:pt x="114297" y="235936"/>
                </a:lnTo>
                <a:lnTo>
                  <a:pt x="116191" y="233491"/>
                </a:lnTo>
                <a:lnTo>
                  <a:pt x="117455" y="230908"/>
                </a:lnTo>
                <a:lnTo>
                  <a:pt x="118858" y="225498"/>
                </a:lnTo>
                <a:lnTo>
                  <a:pt x="119649" y="217097"/>
                </a:lnTo>
                <a:lnTo>
                  <a:pt x="119883" y="208575"/>
                </a:lnTo>
                <a:lnTo>
                  <a:pt x="119980" y="181362"/>
                </a:lnTo>
                <a:lnTo>
                  <a:pt x="119029" y="180916"/>
                </a:lnTo>
                <a:lnTo>
                  <a:pt x="115430" y="180419"/>
                </a:lnTo>
                <a:lnTo>
                  <a:pt x="113137" y="180287"/>
                </a:lnTo>
                <a:lnTo>
                  <a:pt x="104381" y="180057"/>
                </a:lnTo>
                <a:lnTo>
                  <a:pt x="100983" y="182577"/>
                </a:lnTo>
                <a:lnTo>
                  <a:pt x="95590" y="187407"/>
                </a:lnTo>
                <a:lnTo>
                  <a:pt x="92313" y="188067"/>
                </a:lnTo>
                <a:lnTo>
                  <a:pt x="90105" y="188243"/>
                </a:lnTo>
                <a:lnTo>
                  <a:pt x="87682" y="189313"/>
                </a:lnTo>
                <a:lnTo>
                  <a:pt x="85114" y="190978"/>
                </a:lnTo>
                <a:lnTo>
                  <a:pt x="82449" y="193041"/>
                </a:lnTo>
                <a:lnTo>
                  <a:pt x="80672" y="195369"/>
                </a:lnTo>
                <a:lnTo>
                  <a:pt x="79488" y="197873"/>
                </a:lnTo>
                <a:lnTo>
                  <a:pt x="78698" y="200496"/>
                </a:lnTo>
                <a:lnTo>
                  <a:pt x="75281" y="205949"/>
                </a:lnTo>
                <a:lnTo>
                  <a:pt x="73036" y="208737"/>
                </a:lnTo>
                <a:lnTo>
                  <a:pt x="70586" y="211548"/>
                </a:lnTo>
                <a:lnTo>
                  <a:pt x="68001" y="214374"/>
                </a:lnTo>
                <a:lnTo>
                  <a:pt x="62589" y="220055"/>
                </a:lnTo>
                <a:lnTo>
                  <a:pt x="57009" y="225755"/>
                </a:lnTo>
                <a:lnTo>
                  <a:pt x="55139" y="229561"/>
                </a:lnTo>
                <a:lnTo>
                  <a:pt x="53894" y="234003"/>
                </a:lnTo>
                <a:lnTo>
                  <a:pt x="53062" y="238869"/>
                </a:lnTo>
                <a:lnTo>
                  <a:pt x="52140" y="246816"/>
                </a:lnTo>
                <a:lnTo>
                  <a:pt x="51729" y="253523"/>
                </a:lnTo>
                <a:lnTo>
                  <a:pt x="51547" y="259679"/>
                </a:lnTo>
                <a:lnTo>
                  <a:pt x="51420" y="274273"/>
                </a:lnTo>
                <a:lnTo>
                  <a:pt x="51401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03"/>
          <p:cNvSpPr/>
          <p:nvPr/>
        </p:nvSpPr>
        <p:spPr>
          <a:xfrm>
            <a:off x="7880984" y="5786437"/>
            <a:ext cx="137161" cy="300039"/>
          </a:xfrm>
          <a:custGeom>
            <a:avLst/>
            <a:gdLst/>
            <a:ahLst/>
            <a:cxnLst/>
            <a:rect l="0" t="0" r="0" b="0"/>
            <a:pathLst>
              <a:path w="137161" h="300039">
                <a:moveTo>
                  <a:pt x="0" y="0"/>
                </a:moveTo>
                <a:lnTo>
                  <a:pt x="0" y="12771"/>
                </a:lnTo>
                <a:lnTo>
                  <a:pt x="953" y="15182"/>
                </a:lnTo>
                <a:lnTo>
                  <a:pt x="4551" y="20400"/>
                </a:lnTo>
                <a:lnTo>
                  <a:pt x="6844" y="23125"/>
                </a:lnTo>
                <a:lnTo>
                  <a:pt x="9325" y="25895"/>
                </a:lnTo>
                <a:lnTo>
                  <a:pt x="11932" y="28693"/>
                </a:lnTo>
                <a:lnTo>
                  <a:pt x="13670" y="32464"/>
                </a:lnTo>
                <a:lnTo>
                  <a:pt x="15601" y="41733"/>
                </a:lnTo>
                <a:lnTo>
                  <a:pt x="17068" y="46872"/>
                </a:lnTo>
                <a:lnTo>
                  <a:pt x="18998" y="52203"/>
                </a:lnTo>
                <a:lnTo>
                  <a:pt x="21239" y="57662"/>
                </a:lnTo>
                <a:lnTo>
                  <a:pt x="23685" y="63207"/>
                </a:lnTo>
                <a:lnTo>
                  <a:pt x="28942" y="74447"/>
                </a:lnTo>
                <a:lnTo>
                  <a:pt x="30726" y="80111"/>
                </a:lnTo>
                <a:lnTo>
                  <a:pt x="31914" y="85792"/>
                </a:lnTo>
                <a:lnTo>
                  <a:pt x="32706" y="91485"/>
                </a:lnTo>
                <a:lnTo>
                  <a:pt x="35139" y="97185"/>
                </a:lnTo>
                <a:lnTo>
                  <a:pt x="38667" y="102890"/>
                </a:lnTo>
                <a:lnTo>
                  <a:pt x="42923" y="108598"/>
                </a:lnTo>
                <a:lnTo>
                  <a:pt x="46713" y="115262"/>
                </a:lnTo>
                <a:lnTo>
                  <a:pt x="50193" y="122561"/>
                </a:lnTo>
                <a:lnTo>
                  <a:pt x="53464" y="130285"/>
                </a:lnTo>
                <a:lnTo>
                  <a:pt x="59639" y="143947"/>
                </a:lnTo>
                <a:lnTo>
                  <a:pt x="62620" y="150257"/>
                </a:lnTo>
                <a:lnTo>
                  <a:pt x="65559" y="157321"/>
                </a:lnTo>
                <a:lnTo>
                  <a:pt x="68471" y="164889"/>
                </a:lnTo>
                <a:lnTo>
                  <a:pt x="71365" y="172791"/>
                </a:lnTo>
                <a:lnTo>
                  <a:pt x="74247" y="179964"/>
                </a:lnTo>
                <a:lnTo>
                  <a:pt x="77120" y="186651"/>
                </a:lnTo>
                <a:lnTo>
                  <a:pt x="79989" y="193014"/>
                </a:lnTo>
                <a:lnTo>
                  <a:pt x="82854" y="200114"/>
                </a:lnTo>
                <a:lnTo>
                  <a:pt x="88577" y="215622"/>
                </a:lnTo>
                <a:lnTo>
                  <a:pt x="90484" y="222805"/>
                </a:lnTo>
                <a:lnTo>
                  <a:pt x="91755" y="229500"/>
                </a:lnTo>
                <a:lnTo>
                  <a:pt x="92602" y="235867"/>
                </a:lnTo>
                <a:lnTo>
                  <a:pt x="94120" y="242017"/>
                </a:lnTo>
                <a:lnTo>
                  <a:pt x="96084" y="248022"/>
                </a:lnTo>
                <a:lnTo>
                  <a:pt x="98347" y="253931"/>
                </a:lnTo>
                <a:lnTo>
                  <a:pt x="100807" y="258822"/>
                </a:lnTo>
                <a:lnTo>
                  <a:pt x="103400" y="263036"/>
                </a:lnTo>
                <a:lnTo>
                  <a:pt x="106081" y="266797"/>
                </a:lnTo>
                <a:lnTo>
                  <a:pt x="108821" y="270257"/>
                </a:lnTo>
                <a:lnTo>
                  <a:pt x="111600" y="273516"/>
                </a:lnTo>
                <a:lnTo>
                  <a:pt x="114406" y="276642"/>
                </a:lnTo>
                <a:lnTo>
                  <a:pt x="116275" y="279678"/>
                </a:lnTo>
                <a:lnTo>
                  <a:pt x="119860" y="288501"/>
                </a:lnTo>
                <a:lnTo>
                  <a:pt x="124073" y="294275"/>
                </a:lnTo>
                <a:lnTo>
                  <a:pt x="128192" y="299532"/>
                </a:lnTo>
                <a:lnTo>
                  <a:pt x="130952" y="299813"/>
                </a:lnTo>
                <a:lnTo>
                  <a:pt x="137160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04"/>
          <p:cNvSpPr/>
          <p:nvPr/>
        </p:nvSpPr>
        <p:spPr>
          <a:xfrm>
            <a:off x="7863840" y="5812154"/>
            <a:ext cx="180023" cy="274322"/>
          </a:xfrm>
          <a:custGeom>
            <a:avLst/>
            <a:gdLst/>
            <a:ahLst/>
            <a:cxnLst/>
            <a:rect l="0" t="0" r="0" b="0"/>
            <a:pathLst>
              <a:path w="180023" h="274322">
                <a:moveTo>
                  <a:pt x="180022" y="0"/>
                </a:moveTo>
                <a:lnTo>
                  <a:pt x="175471" y="0"/>
                </a:lnTo>
                <a:lnTo>
                  <a:pt x="174131" y="953"/>
                </a:lnTo>
                <a:lnTo>
                  <a:pt x="173237" y="2541"/>
                </a:lnTo>
                <a:lnTo>
                  <a:pt x="171554" y="8220"/>
                </a:lnTo>
                <a:lnTo>
                  <a:pt x="166930" y="17570"/>
                </a:lnTo>
                <a:lnTo>
                  <a:pt x="164678" y="24637"/>
                </a:lnTo>
                <a:lnTo>
                  <a:pt x="162725" y="31905"/>
                </a:lnTo>
                <a:lnTo>
                  <a:pt x="160871" y="36510"/>
                </a:lnTo>
                <a:lnTo>
                  <a:pt x="158681" y="41485"/>
                </a:lnTo>
                <a:lnTo>
                  <a:pt x="155317" y="47660"/>
                </a:lnTo>
                <a:lnTo>
                  <a:pt x="151170" y="54634"/>
                </a:lnTo>
                <a:lnTo>
                  <a:pt x="146500" y="62140"/>
                </a:lnTo>
                <a:lnTo>
                  <a:pt x="142434" y="70002"/>
                </a:lnTo>
                <a:lnTo>
                  <a:pt x="138771" y="78101"/>
                </a:lnTo>
                <a:lnTo>
                  <a:pt x="135377" y="86357"/>
                </a:lnTo>
                <a:lnTo>
                  <a:pt x="131209" y="94719"/>
                </a:lnTo>
                <a:lnTo>
                  <a:pt x="126524" y="103151"/>
                </a:lnTo>
                <a:lnTo>
                  <a:pt x="121498" y="111630"/>
                </a:lnTo>
                <a:lnTo>
                  <a:pt x="110831" y="128671"/>
                </a:lnTo>
                <a:lnTo>
                  <a:pt x="88461" y="162894"/>
                </a:lnTo>
                <a:lnTo>
                  <a:pt x="83740" y="170509"/>
                </a:lnTo>
                <a:lnTo>
                  <a:pt x="79638" y="177491"/>
                </a:lnTo>
                <a:lnTo>
                  <a:pt x="75952" y="184049"/>
                </a:lnTo>
                <a:lnTo>
                  <a:pt x="71590" y="190328"/>
                </a:lnTo>
                <a:lnTo>
                  <a:pt x="66776" y="196418"/>
                </a:lnTo>
                <a:lnTo>
                  <a:pt x="61663" y="202383"/>
                </a:lnTo>
                <a:lnTo>
                  <a:pt x="57301" y="208264"/>
                </a:lnTo>
                <a:lnTo>
                  <a:pt x="53441" y="214091"/>
                </a:lnTo>
                <a:lnTo>
                  <a:pt x="49914" y="219880"/>
                </a:lnTo>
                <a:lnTo>
                  <a:pt x="46611" y="224692"/>
                </a:lnTo>
                <a:lnTo>
                  <a:pt x="43457" y="228852"/>
                </a:lnTo>
                <a:lnTo>
                  <a:pt x="40401" y="232578"/>
                </a:lnTo>
                <a:lnTo>
                  <a:pt x="36459" y="236968"/>
                </a:lnTo>
                <a:lnTo>
                  <a:pt x="26999" y="246924"/>
                </a:lnTo>
                <a:lnTo>
                  <a:pt x="22762" y="250341"/>
                </a:lnTo>
                <a:lnTo>
                  <a:pt x="18985" y="252619"/>
                </a:lnTo>
                <a:lnTo>
                  <a:pt x="15514" y="254138"/>
                </a:lnTo>
                <a:lnTo>
                  <a:pt x="13200" y="256103"/>
                </a:lnTo>
                <a:lnTo>
                  <a:pt x="11657" y="258366"/>
                </a:lnTo>
                <a:lnTo>
                  <a:pt x="9943" y="263420"/>
                </a:lnTo>
                <a:lnTo>
                  <a:pt x="9182" y="268841"/>
                </a:lnTo>
                <a:lnTo>
                  <a:pt x="8026" y="270668"/>
                </a:lnTo>
                <a:lnTo>
                  <a:pt x="6303" y="271885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505"/>
          <p:cNvSpPr/>
          <p:nvPr/>
        </p:nvSpPr>
        <p:spPr>
          <a:xfrm>
            <a:off x="8112442" y="5855125"/>
            <a:ext cx="162878" cy="25611"/>
          </a:xfrm>
          <a:custGeom>
            <a:avLst/>
            <a:gdLst/>
            <a:ahLst/>
            <a:cxnLst/>
            <a:rect l="0" t="0" r="0" b="0"/>
            <a:pathLst>
              <a:path w="162878" h="25611">
                <a:moveTo>
                  <a:pt x="0" y="25610"/>
                </a:moveTo>
                <a:lnTo>
                  <a:pt x="4551" y="21059"/>
                </a:lnTo>
                <a:lnTo>
                  <a:pt x="6844" y="19718"/>
                </a:lnTo>
                <a:lnTo>
                  <a:pt x="9325" y="18824"/>
                </a:lnTo>
                <a:lnTo>
                  <a:pt x="11931" y="18228"/>
                </a:lnTo>
                <a:lnTo>
                  <a:pt x="14622" y="16879"/>
                </a:lnTo>
                <a:lnTo>
                  <a:pt x="17368" y="15027"/>
                </a:lnTo>
                <a:lnTo>
                  <a:pt x="20152" y="12839"/>
                </a:lnTo>
                <a:lnTo>
                  <a:pt x="24865" y="11381"/>
                </a:lnTo>
                <a:lnTo>
                  <a:pt x="30864" y="10409"/>
                </a:lnTo>
                <a:lnTo>
                  <a:pt x="37721" y="9761"/>
                </a:lnTo>
                <a:lnTo>
                  <a:pt x="43244" y="9329"/>
                </a:lnTo>
                <a:lnTo>
                  <a:pt x="47880" y="9041"/>
                </a:lnTo>
                <a:lnTo>
                  <a:pt x="51923" y="8849"/>
                </a:lnTo>
                <a:lnTo>
                  <a:pt x="56523" y="7768"/>
                </a:lnTo>
                <a:lnTo>
                  <a:pt x="61494" y="6095"/>
                </a:lnTo>
                <a:lnTo>
                  <a:pt x="66713" y="4028"/>
                </a:lnTo>
                <a:lnTo>
                  <a:pt x="72098" y="2649"/>
                </a:lnTo>
                <a:lnTo>
                  <a:pt x="77593" y="1730"/>
                </a:lnTo>
                <a:lnTo>
                  <a:pt x="83161" y="1117"/>
                </a:lnTo>
                <a:lnTo>
                  <a:pt x="88779" y="709"/>
                </a:lnTo>
                <a:lnTo>
                  <a:pt x="94429" y="437"/>
                </a:lnTo>
                <a:lnTo>
                  <a:pt x="108942" y="54"/>
                </a:lnTo>
                <a:lnTo>
                  <a:pt x="112632" y="0"/>
                </a:lnTo>
                <a:lnTo>
                  <a:pt x="116998" y="917"/>
                </a:lnTo>
                <a:lnTo>
                  <a:pt x="121814" y="2480"/>
                </a:lnTo>
                <a:lnTo>
                  <a:pt x="126929" y="4475"/>
                </a:lnTo>
                <a:lnTo>
                  <a:pt x="131292" y="5804"/>
                </a:lnTo>
                <a:lnTo>
                  <a:pt x="135153" y="6692"/>
                </a:lnTo>
                <a:lnTo>
                  <a:pt x="138679" y="7283"/>
                </a:lnTo>
                <a:lnTo>
                  <a:pt x="141983" y="7677"/>
                </a:lnTo>
                <a:lnTo>
                  <a:pt x="145138" y="7939"/>
                </a:lnTo>
                <a:lnTo>
                  <a:pt x="152495" y="8361"/>
                </a:lnTo>
                <a:lnTo>
                  <a:pt x="156040" y="8419"/>
                </a:lnTo>
                <a:lnTo>
                  <a:pt x="162877" y="8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506"/>
          <p:cNvSpPr/>
          <p:nvPr/>
        </p:nvSpPr>
        <p:spPr>
          <a:xfrm>
            <a:off x="8129587" y="594074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101248" y="0"/>
                </a:lnTo>
                <a:lnTo>
                  <a:pt x="106552" y="953"/>
                </a:lnTo>
                <a:lnTo>
                  <a:pt x="111992" y="2540"/>
                </a:lnTo>
                <a:lnTo>
                  <a:pt x="117523" y="4551"/>
                </a:lnTo>
                <a:lnTo>
                  <a:pt x="122165" y="5891"/>
                </a:lnTo>
                <a:lnTo>
                  <a:pt x="126210" y="6785"/>
                </a:lnTo>
                <a:lnTo>
                  <a:pt x="129860" y="7381"/>
                </a:lnTo>
                <a:lnTo>
                  <a:pt x="134199" y="7779"/>
                </a:lnTo>
                <a:lnTo>
                  <a:pt x="138995" y="8043"/>
                </a:lnTo>
                <a:lnTo>
                  <a:pt x="144099" y="8220"/>
                </a:lnTo>
                <a:lnTo>
                  <a:pt x="149406" y="9290"/>
                </a:lnTo>
                <a:lnTo>
                  <a:pt x="154849" y="10956"/>
                </a:lnTo>
                <a:lnTo>
                  <a:pt x="17145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507"/>
          <p:cNvSpPr/>
          <p:nvPr/>
        </p:nvSpPr>
        <p:spPr>
          <a:xfrm>
            <a:off x="8386794" y="5812154"/>
            <a:ext cx="8541" cy="231459"/>
          </a:xfrm>
          <a:custGeom>
            <a:avLst/>
            <a:gdLst/>
            <a:ahLst/>
            <a:cxnLst/>
            <a:rect l="0" t="0" r="0" b="0"/>
            <a:pathLst>
              <a:path w="8541" h="231459">
                <a:moveTo>
                  <a:pt x="8540" y="0"/>
                </a:moveTo>
                <a:lnTo>
                  <a:pt x="8540" y="49931"/>
                </a:lnTo>
                <a:lnTo>
                  <a:pt x="7588" y="56148"/>
                </a:lnTo>
                <a:lnTo>
                  <a:pt x="6001" y="63150"/>
                </a:lnTo>
                <a:lnTo>
                  <a:pt x="3989" y="70675"/>
                </a:lnTo>
                <a:lnTo>
                  <a:pt x="2649" y="77597"/>
                </a:lnTo>
                <a:lnTo>
                  <a:pt x="1755" y="84117"/>
                </a:lnTo>
                <a:lnTo>
                  <a:pt x="1160" y="90368"/>
                </a:lnTo>
                <a:lnTo>
                  <a:pt x="763" y="96441"/>
                </a:lnTo>
                <a:lnTo>
                  <a:pt x="497" y="102394"/>
                </a:lnTo>
                <a:lnTo>
                  <a:pt x="204" y="115041"/>
                </a:lnTo>
                <a:lnTo>
                  <a:pt x="0" y="150228"/>
                </a:lnTo>
                <a:lnTo>
                  <a:pt x="942" y="156350"/>
                </a:lnTo>
                <a:lnTo>
                  <a:pt x="2522" y="162336"/>
                </a:lnTo>
                <a:lnTo>
                  <a:pt x="4528" y="168232"/>
                </a:lnTo>
                <a:lnTo>
                  <a:pt x="5866" y="173115"/>
                </a:lnTo>
                <a:lnTo>
                  <a:pt x="6758" y="177323"/>
                </a:lnTo>
                <a:lnTo>
                  <a:pt x="7352" y="181080"/>
                </a:lnTo>
                <a:lnTo>
                  <a:pt x="7748" y="185490"/>
                </a:lnTo>
                <a:lnTo>
                  <a:pt x="8012" y="190336"/>
                </a:lnTo>
                <a:lnTo>
                  <a:pt x="8385" y="203716"/>
                </a:lnTo>
                <a:lnTo>
                  <a:pt x="8536" y="224620"/>
                </a:lnTo>
                <a:lnTo>
                  <a:pt x="8540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508"/>
          <p:cNvSpPr/>
          <p:nvPr/>
        </p:nvSpPr>
        <p:spPr>
          <a:xfrm>
            <a:off x="8498205" y="5743577"/>
            <a:ext cx="196770" cy="300036"/>
          </a:xfrm>
          <a:custGeom>
            <a:avLst/>
            <a:gdLst/>
            <a:ahLst/>
            <a:cxnLst/>
            <a:rect l="0" t="0" r="0" b="0"/>
            <a:pathLst>
              <a:path w="196770" h="300036">
                <a:moveTo>
                  <a:pt x="102870" y="8570"/>
                </a:moveTo>
                <a:lnTo>
                  <a:pt x="102870" y="1189"/>
                </a:lnTo>
                <a:lnTo>
                  <a:pt x="103822" y="792"/>
                </a:lnTo>
                <a:lnTo>
                  <a:pt x="109654" y="154"/>
                </a:lnTo>
                <a:lnTo>
                  <a:pt x="115640" y="29"/>
                </a:lnTo>
                <a:lnTo>
                  <a:pt x="118719" y="7"/>
                </a:lnTo>
                <a:lnTo>
                  <a:pt x="115080" y="0"/>
                </a:lnTo>
                <a:lnTo>
                  <a:pt x="113867" y="952"/>
                </a:lnTo>
                <a:lnTo>
                  <a:pt x="113059" y="2539"/>
                </a:lnTo>
                <a:lnTo>
                  <a:pt x="112520" y="4549"/>
                </a:lnTo>
                <a:lnTo>
                  <a:pt x="111208" y="5890"/>
                </a:lnTo>
                <a:lnTo>
                  <a:pt x="109382" y="6783"/>
                </a:lnTo>
                <a:lnTo>
                  <a:pt x="107210" y="7379"/>
                </a:lnTo>
                <a:lnTo>
                  <a:pt x="102259" y="10581"/>
                </a:lnTo>
                <a:lnTo>
                  <a:pt x="99605" y="12768"/>
                </a:lnTo>
                <a:lnTo>
                  <a:pt x="95930" y="14226"/>
                </a:lnTo>
                <a:lnTo>
                  <a:pt x="91576" y="15198"/>
                </a:lnTo>
                <a:lnTo>
                  <a:pt x="86768" y="15847"/>
                </a:lnTo>
                <a:lnTo>
                  <a:pt x="82610" y="17231"/>
                </a:lnTo>
                <a:lnTo>
                  <a:pt x="78886" y="19107"/>
                </a:lnTo>
                <a:lnTo>
                  <a:pt x="75450" y="21309"/>
                </a:lnTo>
                <a:lnTo>
                  <a:pt x="72208" y="22778"/>
                </a:lnTo>
                <a:lnTo>
                  <a:pt x="66065" y="24410"/>
                </a:lnTo>
                <a:lnTo>
                  <a:pt x="62141" y="25797"/>
                </a:lnTo>
                <a:lnTo>
                  <a:pt x="57619" y="27675"/>
                </a:lnTo>
                <a:lnTo>
                  <a:pt x="52700" y="29879"/>
                </a:lnTo>
                <a:lnTo>
                  <a:pt x="48468" y="31349"/>
                </a:lnTo>
                <a:lnTo>
                  <a:pt x="44695" y="32328"/>
                </a:lnTo>
                <a:lnTo>
                  <a:pt x="41227" y="32981"/>
                </a:lnTo>
                <a:lnTo>
                  <a:pt x="37962" y="33417"/>
                </a:lnTo>
                <a:lnTo>
                  <a:pt x="34833" y="33707"/>
                </a:lnTo>
                <a:lnTo>
                  <a:pt x="31794" y="33901"/>
                </a:lnTo>
                <a:lnTo>
                  <a:pt x="28816" y="34982"/>
                </a:lnTo>
                <a:lnTo>
                  <a:pt x="22967" y="38724"/>
                </a:lnTo>
                <a:lnTo>
                  <a:pt x="17193" y="41022"/>
                </a:lnTo>
                <a:lnTo>
                  <a:pt x="11451" y="42043"/>
                </a:lnTo>
                <a:lnTo>
                  <a:pt x="5723" y="42497"/>
                </a:lnTo>
                <a:lnTo>
                  <a:pt x="43" y="42858"/>
                </a:lnTo>
                <a:lnTo>
                  <a:pt x="6" y="52185"/>
                </a:lnTo>
                <a:lnTo>
                  <a:pt x="0" y="117204"/>
                </a:lnTo>
                <a:lnTo>
                  <a:pt x="952" y="122902"/>
                </a:lnTo>
                <a:lnTo>
                  <a:pt x="2539" y="128607"/>
                </a:lnTo>
                <a:lnTo>
                  <a:pt x="4551" y="134314"/>
                </a:lnTo>
                <a:lnTo>
                  <a:pt x="6785" y="143197"/>
                </a:lnTo>
                <a:lnTo>
                  <a:pt x="7778" y="151272"/>
                </a:lnTo>
                <a:lnTo>
                  <a:pt x="8043" y="156092"/>
                </a:lnTo>
                <a:lnTo>
                  <a:pt x="8219" y="161210"/>
                </a:lnTo>
                <a:lnTo>
                  <a:pt x="9289" y="165575"/>
                </a:lnTo>
                <a:lnTo>
                  <a:pt x="13018" y="172966"/>
                </a:lnTo>
                <a:lnTo>
                  <a:pt x="17038" y="179837"/>
                </a:lnTo>
                <a:lnTo>
                  <a:pt x="21663" y="179966"/>
                </a:lnTo>
                <a:lnTo>
                  <a:pt x="32743" y="180016"/>
                </a:lnTo>
                <a:lnTo>
                  <a:pt x="36142" y="177478"/>
                </a:lnTo>
                <a:lnTo>
                  <a:pt x="40828" y="173175"/>
                </a:lnTo>
                <a:lnTo>
                  <a:pt x="46085" y="168088"/>
                </a:lnTo>
                <a:lnTo>
                  <a:pt x="51597" y="160112"/>
                </a:lnTo>
                <a:lnTo>
                  <a:pt x="54400" y="155318"/>
                </a:lnTo>
                <a:lnTo>
                  <a:pt x="58175" y="151170"/>
                </a:lnTo>
                <a:lnTo>
                  <a:pt x="62595" y="147452"/>
                </a:lnTo>
                <a:lnTo>
                  <a:pt x="67448" y="144020"/>
                </a:lnTo>
                <a:lnTo>
                  <a:pt x="72588" y="140780"/>
                </a:lnTo>
                <a:lnTo>
                  <a:pt x="77919" y="137668"/>
                </a:lnTo>
                <a:lnTo>
                  <a:pt x="83378" y="134640"/>
                </a:lnTo>
                <a:lnTo>
                  <a:pt x="87970" y="130717"/>
                </a:lnTo>
                <a:lnTo>
                  <a:pt x="91984" y="126197"/>
                </a:lnTo>
                <a:lnTo>
                  <a:pt x="95613" y="121278"/>
                </a:lnTo>
                <a:lnTo>
                  <a:pt x="98984" y="117999"/>
                </a:lnTo>
                <a:lnTo>
                  <a:pt x="102184" y="115813"/>
                </a:lnTo>
                <a:lnTo>
                  <a:pt x="109232" y="112431"/>
                </a:lnTo>
                <a:lnTo>
                  <a:pt x="118715" y="107753"/>
                </a:lnTo>
                <a:lnTo>
                  <a:pt x="122958" y="106125"/>
                </a:lnTo>
                <a:lnTo>
                  <a:pt x="126739" y="105039"/>
                </a:lnTo>
                <a:lnTo>
                  <a:pt x="130214" y="104316"/>
                </a:lnTo>
                <a:lnTo>
                  <a:pt x="133482" y="103833"/>
                </a:lnTo>
                <a:lnTo>
                  <a:pt x="136612" y="103511"/>
                </a:lnTo>
                <a:lnTo>
                  <a:pt x="139653" y="103297"/>
                </a:lnTo>
                <a:lnTo>
                  <a:pt x="143584" y="103154"/>
                </a:lnTo>
                <a:lnTo>
                  <a:pt x="161042" y="102924"/>
                </a:lnTo>
                <a:lnTo>
                  <a:pt x="173944" y="102878"/>
                </a:lnTo>
                <a:lnTo>
                  <a:pt x="176922" y="103828"/>
                </a:lnTo>
                <a:lnTo>
                  <a:pt x="182772" y="107422"/>
                </a:lnTo>
                <a:lnTo>
                  <a:pt x="184713" y="109714"/>
                </a:lnTo>
                <a:lnTo>
                  <a:pt x="186007" y="112194"/>
                </a:lnTo>
                <a:lnTo>
                  <a:pt x="188397" y="118443"/>
                </a:lnTo>
                <a:lnTo>
                  <a:pt x="192634" y="127570"/>
                </a:lnTo>
                <a:lnTo>
                  <a:pt x="194145" y="132671"/>
                </a:lnTo>
                <a:lnTo>
                  <a:pt x="195153" y="137976"/>
                </a:lnTo>
                <a:lnTo>
                  <a:pt x="195824" y="143419"/>
                </a:lnTo>
                <a:lnTo>
                  <a:pt x="196272" y="148952"/>
                </a:lnTo>
                <a:lnTo>
                  <a:pt x="196571" y="154545"/>
                </a:lnTo>
                <a:lnTo>
                  <a:pt x="196769" y="160180"/>
                </a:lnTo>
                <a:lnTo>
                  <a:pt x="195949" y="165841"/>
                </a:lnTo>
                <a:lnTo>
                  <a:pt x="194451" y="171520"/>
                </a:lnTo>
                <a:lnTo>
                  <a:pt x="192498" y="177211"/>
                </a:lnTo>
                <a:lnTo>
                  <a:pt x="191197" y="182910"/>
                </a:lnTo>
                <a:lnTo>
                  <a:pt x="190329" y="188614"/>
                </a:lnTo>
                <a:lnTo>
                  <a:pt x="189751" y="194322"/>
                </a:lnTo>
                <a:lnTo>
                  <a:pt x="188414" y="200032"/>
                </a:lnTo>
                <a:lnTo>
                  <a:pt x="186568" y="205744"/>
                </a:lnTo>
                <a:lnTo>
                  <a:pt x="184387" y="211457"/>
                </a:lnTo>
                <a:lnTo>
                  <a:pt x="181027" y="217171"/>
                </a:lnTo>
                <a:lnTo>
                  <a:pt x="176882" y="222885"/>
                </a:lnTo>
                <a:lnTo>
                  <a:pt x="172213" y="228599"/>
                </a:lnTo>
                <a:lnTo>
                  <a:pt x="168149" y="234313"/>
                </a:lnTo>
                <a:lnTo>
                  <a:pt x="164487" y="240028"/>
                </a:lnTo>
                <a:lnTo>
                  <a:pt x="161093" y="245743"/>
                </a:lnTo>
                <a:lnTo>
                  <a:pt x="157877" y="250505"/>
                </a:lnTo>
                <a:lnTo>
                  <a:pt x="151765" y="258337"/>
                </a:lnTo>
                <a:lnTo>
                  <a:pt x="145873" y="267532"/>
                </a:lnTo>
                <a:lnTo>
                  <a:pt x="142969" y="272652"/>
                </a:lnTo>
                <a:lnTo>
                  <a:pt x="139128" y="277017"/>
                </a:lnTo>
                <a:lnTo>
                  <a:pt x="134661" y="280880"/>
                </a:lnTo>
                <a:lnTo>
                  <a:pt x="129779" y="284407"/>
                </a:lnTo>
                <a:lnTo>
                  <a:pt x="124619" y="286759"/>
                </a:lnTo>
                <a:lnTo>
                  <a:pt x="119275" y="288327"/>
                </a:lnTo>
                <a:lnTo>
                  <a:pt x="113806" y="289372"/>
                </a:lnTo>
                <a:lnTo>
                  <a:pt x="109208" y="291022"/>
                </a:lnTo>
                <a:lnTo>
                  <a:pt x="105190" y="293074"/>
                </a:lnTo>
                <a:lnTo>
                  <a:pt x="101560" y="295394"/>
                </a:lnTo>
                <a:lnTo>
                  <a:pt x="98185" y="296941"/>
                </a:lnTo>
                <a:lnTo>
                  <a:pt x="94985" y="297973"/>
                </a:lnTo>
                <a:lnTo>
                  <a:pt x="88888" y="299118"/>
                </a:lnTo>
                <a:lnTo>
                  <a:pt x="83002" y="299628"/>
                </a:lnTo>
                <a:lnTo>
                  <a:pt x="77213" y="299854"/>
                </a:lnTo>
                <a:lnTo>
                  <a:pt x="68597" y="299982"/>
                </a:lnTo>
                <a:lnTo>
                  <a:pt x="51435" y="3000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509"/>
          <p:cNvSpPr/>
          <p:nvPr/>
        </p:nvSpPr>
        <p:spPr>
          <a:xfrm>
            <a:off x="7709536" y="5589355"/>
            <a:ext cx="1182888" cy="599989"/>
          </a:xfrm>
          <a:custGeom>
            <a:avLst/>
            <a:gdLst/>
            <a:ahLst/>
            <a:cxnLst/>
            <a:rect l="0" t="0" r="0" b="0"/>
            <a:pathLst>
              <a:path w="1182888" h="599989">
                <a:moveTo>
                  <a:pt x="34289" y="162792"/>
                </a:moveTo>
                <a:lnTo>
                  <a:pt x="26070" y="162792"/>
                </a:lnTo>
                <a:lnTo>
                  <a:pt x="25730" y="180160"/>
                </a:lnTo>
                <a:lnTo>
                  <a:pt x="25719" y="195962"/>
                </a:lnTo>
                <a:lnTo>
                  <a:pt x="23178" y="208967"/>
                </a:lnTo>
                <a:lnTo>
                  <a:pt x="19826" y="224272"/>
                </a:lnTo>
                <a:lnTo>
                  <a:pt x="18335" y="240599"/>
                </a:lnTo>
                <a:lnTo>
                  <a:pt x="17673" y="257381"/>
                </a:lnTo>
                <a:lnTo>
                  <a:pt x="16427" y="274364"/>
                </a:lnTo>
                <a:lnTo>
                  <a:pt x="12697" y="291437"/>
                </a:lnTo>
                <a:lnTo>
                  <a:pt x="10405" y="308550"/>
                </a:lnTo>
                <a:lnTo>
                  <a:pt x="9386" y="326633"/>
                </a:lnTo>
                <a:lnTo>
                  <a:pt x="8933" y="347371"/>
                </a:lnTo>
                <a:lnTo>
                  <a:pt x="7860" y="357282"/>
                </a:lnTo>
                <a:lnTo>
                  <a:pt x="4128" y="375915"/>
                </a:lnTo>
                <a:lnTo>
                  <a:pt x="1833" y="393721"/>
                </a:lnTo>
                <a:lnTo>
                  <a:pt x="815" y="411160"/>
                </a:lnTo>
                <a:lnTo>
                  <a:pt x="361" y="428435"/>
                </a:lnTo>
                <a:lnTo>
                  <a:pt x="0" y="529347"/>
                </a:lnTo>
                <a:lnTo>
                  <a:pt x="952" y="533844"/>
                </a:lnTo>
                <a:lnTo>
                  <a:pt x="4549" y="541382"/>
                </a:lnTo>
                <a:lnTo>
                  <a:pt x="14621" y="553982"/>
                </a:lnTo>
                <a:lnTo>
                  <a:pt x="31461" y="571390"/>
                </a:lnTo>
                <a:lnTo>
                  <a:pt x="37159" y="577118"/>
                </a:lnTo>
                <a:lnTo>
                  <a:pt x="40012" y="579027"/>
                </a:lnTo>
                <a:lnTo>
                  <a:pt x="63994" y="588401"/>
                </a:lnTo>
                <a:lnTo>
                  <a:pt x="85947" y="593361"/>
                </a:lnTo>
                <a:lnTo>
                  <a:pt x="97253" y="597044"/>
                </a:lnTo>
                <a:lnTo>
                  <a:pt x="130293" y="599602"/>
                </a:lnTo>
                <a:lnTo>
                  <a:pt x="174213" y="599938"/>
                </a:lnTo>
                <a:lnTo>
                  <a:pt x="270197" y="599988"/>
                </a:lnTo>
                <a:lnTo>
                  <a:pt x="303366" y="595439"/>
                </a:lnTo>
                <a:lnTo>
                  <a:pt x="337324" y="592609"/>
                </a:lnTo>
                <a:lnTo>
                  <a:pt x="371514" y="591770"/>
                </a:lnTo>
                <a:lnTo>
                  <a:pt x="405777" y="591522"/>
                </a:lnTo>
                <a:lnTo>
                  <a:pt x="440057" y="586897"/>
                </a:lnTo>
                <a:lnTo>
                  <a:pt x="465455" y="584646"/>
                </a:lnTo>
                <a:lnTo>
                  <a:pt x="492618" y="582693"/>
                </a:lnTo>
                <a:lnTo>
                  <a:pt x="520566" y="578649"/>
                </a:lnTo>
                <a:lnTo>
                  <a:pt x="546322" y="573678"/>
                </a:lnTo>
                <a:lnTo>
                  <a:pt x="582242" y="568064"/>
                </a:lnTo>
                <a:lnTo>
                  <a:pt x="617016" y="563860"/>
                </a:lnTo>
                <a:lnTo>
                  <a:pt x="667449" y="553906"/>
                </a:lnTo>
                <a:lnTo>
                  <a:pt x="692566" y="550933"/>
                </a:lnTo>
                <a:lnTo>
                  <a:pt x="728126" y="546720"/>
                </a:lnTo>
                <a:lnTo>
                  <a:pt x="752235" y="542976"/>
                </a:lnTo>
                <a:lnTo>
                  <a:pt x="778826" y="541313"/>
                </a:lnTo>
                <a:lnTo>
                  <a:pt x="811470" y="540377"/>
                </a:lnTo>
                <a:lnTo>
                  <a:pt x="843790" y="540099"/>
                </a:lnTo>
                <a:lnTo>
                  <a:pt x="877496" y="535466"/>
                </a:lnTo>
                <a:lnTo>
                  <a:pt x="907064" y="532612"/>
                </a:lnTo>
                <a:lnTo>
                  <a:pt x="942653" y="531647"/>
                </a:lnTo>
                <a:lnTo>
                  <a:pt x="1029887" y="531412"/>
                </a:lnTo>
                <a:lnTo>
                  <a:pt x="1043832" y="528871"/>
                </a:lnTo>
                <a:lnTo>
                  <a:pt x="1056379" y="525519"/>
                </a:lnTo>
                <a:lnTo>
                  <a:pt x="1073201" y="522679"/>
                </a:lnTo>
                <a:lnTo>
                  <a:pt x="1095578" y="511010"/>
                </a:lnTo>
                <a:lnTo>
                  <a:pt x="1103825" y="502976"/>
                </a:lnTo>
                <a:lnTo>
                  <a:pt x="1109714" y="494007"/>
                </a:lnTo>
                <a:lnTo>
                  <a:pt x="1116033" y="475409"/>
                </a:lnTo>
                <a:lnTo>
                  <a:pt x="1119902" y="461753"/>
                </a:lnTo>
                <a:lnTo>
                  <a:pt x="1121621" y="449334"/>
                </a:lnTo>
                <a:lnTo>
                  <a:pt x="1124925" y="434924"/>
                </a:lnTo>
                <a:lnTo>
                  <a:pt x="1128616" y="418042"/>
                </a:lnTo>
                <a:lnTo>
                  <a:pt x="1129600" y="408206"/>
                </a:lnTo>
                <a:lnTo>
                  <a:pt x="1130256" y="397840"/>
                </a:lnTo>
                <a:lnTo>
                  <a:pt x="1131646" y="388070"/>
                </a:lnTo>
                <a:lnTo>
                  <a:pt x="1135731" y="369596"/>
                </a:lnTo>
                <a:lnTo>
                  <a:pt x="1137200" y="359716"/>
                </a:lnTo>
                <a:lnTo>
                  <a:pt x="1138181" y="349320"/>
                </a:lnTo>
                <a:lnTo>
                  <a:pt x="1138834" y="338579"/>
                </a:lnTo>
                <a:lnTo>
                  <a:pt x="1140223" y="327608"/>
                </a:lnTo>
                <a:lnTo>
                  <a:pt x="1142100" y="316484"/>
                </a:lnTo>
                <a:lnTo>
                  <a:pt x="1144305" y="305259"/>
                </a:lnTo>
                <a:lnTo>
                  <a:pt x="1145774" y="293965"/>
                </a:lnTo>
                <a:lnTo>
                  <a:pt x="1146755" y="282626"/>
                </a:lnTo>
                <a:lnTo>
                  <a:pt x="1147407" y="271257"/>
                </a:lnTo>
                <a:lnTo>
                  <a:pt x="1148133" y="248463"/>
                </a:lnTo>
                <a:lnTo>
                  <a:pt x="1148327" y="237052"/>
                </a:lnTo>
                <a:lnTo>
                  <a:pt x="1149408" y="225633"/>
                </a:lnTo>
                <a:lnTo>
                  <a:pt x="1151082" y="214212"/>
                </a:lnTo>
                <a:lnTo>
                  <a:pt x="1153150" y="202787"/>
                </a:lnTo>
                <a:lnTo>
                  <a:pt x="1155481" y="191360"/>
                </a:lnTo>
                <a:lnTo>
                  <a:pt x="1160612" y="168504"/>
                </a:lnTo>
                <a:lnTo>
                  <a:pt x="1163313" y="158028"/>
                </a:lnTo>
                <a:lnTo>
                  <a:pt x="1166067" y="148186"/>
                </a:lnTo>
                <a:lnTo>
                  <a:pt x="1170713" y="129630"/>
                </a:lnTo>
                <a:lnTo>
                  <a:pt x="1172779" y="111859"/>
                </a:lnTo>
                <a:lnTo>
                  <a:pt x="1176237" y="94435"/>
                </a:lnTo>
                <a:lnTo>
                  <a:pt x="1179996" y="78119"/>
                </a:lnTo>
                <a:lnTo>
                  <a:pt x="1181667" y="64517"/>
                </a:lnTo>
                <a:lnTo>
                  <a:pt x="1182608" y="46149"/>
                </a:lnTo>
                <a:lnTo>
                  <a:pt x="1182887" y="33193"/>
                </a:lnTo>
                <a:lnTo>
                  <a:pt x="1180412" y="23913"/>
                </a:lnTo>
                <a:lnTo>
                  <a:pt x="1178418" y="18771"/>
                </a:lnTo>
                <a:lnTo>
                  <a:pt x="1176137" y="15343"/>
                </a:lnTo>
                <a:lnTo>
                  <a:pt x="1173663" y="13058"/>
                </a:lnTo>
                <a:lnTo>
                  <a:pt x="1168374" y="9566"/>
                </a:lnTo>
                <a:lnTo>
                  <a:pt x="1162849" y="4839"/>
                </a:lnTo>
                <a:lnTo>
                  <a:pt x="1160042" y="3197"/>
                </a:lnTo>
                <a:lnTo>
                  <a:pt x="1154383" y="1374"/>
                </a:lnTo>
                <a:lnTo>
                  <a:pt x="1119801" y="0"/>
                </a:lnTo>
                <a:lnTo>
                  <a:pt x="1100989" y="892"/>
                </a:lnTo>
                <a:lnTo>
                  <a:pt x="1073084" y="6766"/>
                </a:lnTo>
                <a:lnTo>
                  <a:pt x="1037571" y="17284"/>
                </a:lnTo>
                <a:lnTo>
                  <a:pt x="1009103" y="25699"/>
                </a:lnTo>
                <a:lnTo>
                  <a:pt x="955033" y="39928"/>
                </a:lnTo>
                <a:lnTo>
                  <a:pt x="925909" y="47542"/>
                </a:lnTo>
                <a:lnTo>
                  <a:pt x="893574" y="51174"/>
                </a:lnTo>
                <a:lnTo>
                  <a:pt x="860815" y="57859"/>
                </a:lnTo>
                <a:lnTo>
                  <a:pt x="831636" y="64920"/>
                </a:lnTo>
                <a:lnTo>
                  <a:pt x="799283" y="67436"/>
                </a:lnTo>
                <a:lnTo>
                  <a:pt x="765567" y="69134"/>
                </a:lnTo>
                <a:lnTo>
                  <a:pt x="731447" y="74293"/>
                </a:lnTo>
                <a:lnTo>
                  <a:pt x="697208" y="76245"/>
                </a:lnTo>
                <a:lnTo>
                  <a:pt x="663885" y="77776"/>
                </a:lnTo>
                <a:lnTo>
                  <a:pt x="634538" y="82886"/>
                </a:lnTo>
                <a:lnTo>
                  <a:pt x="602136" y="84824"/>
                </a:lnTo>
                <a:lnTo>
                  <a:pt x="569358" y="86351"/>
                </a:lnTo>
                <a:lnTo>
                  <a:pt x="541125" y="91459"/>
                </a:lnTo>
                <a:lnTo>
                  <a:pt x="505985" y="96208"/>
                </a:lnTo>
                <a:lnTo>
                  <a:pt x="471528" y="106036"/>
                </a:lnTo>
                <a:lnTo>
                  <a:pt x="438157" y="111259"/>
                </a:lnTo>
                <a:lnTo>
                  <a:pt x="412233" y="117935"/>
                </a:lnTo>
                <a:lnTo>
                  <a:pt x="400384" y="119996"/>
                </a:lnTo>
                <a:lnTo>
                  <a:pt x="388768" y="124086"/>
                </a:lnTo>
                <a:lnTo>
                  <a:pt x="379795" y="129080"/>
                </a:lnTo>
                <a:lnTo>
                  <a:pt x="376069" y="131745"/>
                </a:lnTo>
                <a:lnTo>
                  <a:pt x="366849" y="134706"/>
                </a:lnTo>
                <a:lnTo>
                  <a:pt x="342898" y="13707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510"/>
          <p:cNvSpPr/>
          <p:nvPr/>
        </p:nvSpPr>
        <p:spPr>
          <a:xfrm>
            <a:off x="6449743" y="5203635"/>
            <a:ext cx="1259423" cy="520971"/>
          </a:xfrm>
          <a:custGeom>
            <a:avLst/>
            <a:gdLst/>
            <a:ahLst/>
            <a:cxnLst/>
            <a:rect l="0" t="0" r="0" b="0"/>
            <a:pathLst>
              <a:path w="1259423" h="520971">
                <a:moveTo>
                  <a:pt x="85359" y="94169"/>
                </a:moveTo>
                <a:lnTo>
                  <a:pt x="80808" y="94169"/>
                </a:lnTo>
                <a:lnTo>
                  <a:pt x="79467" y="95122"/>
                </a:lnTo>
                <a:lnTo>
                  <a:pt x="78574" y="96710"/>
                </a:lnTo>
                <a:lnTo>
                  <a:pt x="77140" y="101551"/>
                </a:lnTo>
                <a:lnTo>
                  <a:pt x="63138" y="117294"/>
                </a:lnTo>
                <a:lnTo>
                  <a:pt x="61196" y="122863"/>
                </a:lnTo>
                <a:lnTo>
                  <a:pt x="60102" y="135903"/>
                </a:lnTo>
                <a:lnTo>
                  <a:pt x="57307" y="148913"/>
                </a:lnTo>
                <a:lnTo>
                  <a:pt x="53841" y="163268"/>
                </a:lnTo>
                <a:lnTo>
                  <a:pt x="52301" y="175997"/>
                </a:lnTo>
                <a:lnTo>
                  <a:pt x="49076" y="190545"/>
                </a:lnTo>
                <a:lnTo>
                  <a:pt x="44469" y="206535"/>
                </a:lnTo>
                <a:lnTo>
                  <a:pt x="36519" y="231603"/>
                </a:lnTo>
                <a:lnTo>
                  <a:pt x="30950" y="248596"/>
                </a:lnTo>
                <a:lnTo>
                  <a:pt x="25300" y="263134"/>
                </a:lnTo>
                <a:lnTo>
                  <a:pt x="19614" y="275945"/>
                </a:lnTo>
                <a:lnTo>
                  <a:pt x="13911" y="287989"/>
                </a:lnTo>
                <a:lnTo>
                  <a:pt x="10742" y="299691"/>
                </a:lnTo>
                <a:lnTo>
                  <a:pt x="9334" y="311243"/>
                </a:lnTo>
                <a:lnTo>
                  <a:pt x="8708" y="322726"/>
                </a:lnTo>
                <a:lnTo>
                  <a:pt x="7588" y="327503"/>
                </a:lnTo>
                <a:lnTo>
                  <a:pt x="2415" y="339730"/>
                </a:lnTo>
                <a:lnTo>
                  <a:pt x="458" y="354041"/>
                </a:lnTo>
                <a:lnTo>
                  <a:pt x="0" y="361433"/>
                </a:lnTo>
                <a:lnTo>
                  <a:pt x="831" y="364738"/>
                </a:lnTo>
                <a:lnTo>
                  <a:pt x="5598" y="374892"/>
                </a:lnTo>
                <a:lnTo>
                  <a:pt x="8386" y="388590"/>
                </a:lnTo>
                <a:lnTo>
                  <a:pt x="17379" y="404774"/>
                </a:lnTo>
                <a:lnTo>
                  <a:pt x="20037" y="409825"/>
                </a:lnTo>
                <a:lnTo>
                  <a:pt x="28069" y="417976"/>
                </a:lnTo>
                <a:lnTo>
                  <a:pt x="44197" y="430970"/>
                </a:lnTo>
                <a:lnTo>
                  <a:pt x="58134" y="444364"/>
                </a:lnTo>
                <a:lnTo>
                  <a:pt x="74020" y="459113"/>
                </a:lnTo>
                <a:lnTo>
                  <a:pt x="100035" y="474110"/>
                </a:lnTo>
                <a:lnTo>
                  <a:pt x="151092" y="499932"/>
                </a:lnTo>
                <a:lnTo>
                  <a:pt x="165056" y="503108"/>
                </a:lnTo>
                <a:lnTo>
                  <a:pt x="179835" y="505473"/>
                </a:lnTo>
                <a:lnTo>
                  <a:pt x="199818" y="511206"/>
                </a:lnTo>
                <a:lnTo>
                  <a:pt x="231687" y="516167"/>
                </a:lnTo>
                <a:lnTo>
                  <a:pt x="256986" y="520831"/>
                </a:lnTo>
                <a:lnTo>
                  <a:pt x="274032" y="520970"/>
                </a:lnTo>
                <a:lnTo>
                  <a:pt x="308260" y="515837"/>
                </a:lnTo>
                <a:lnTo>
                  <a:pt x="342537" y="514541"/>
                </a:lnTo>
                <a:lnTo>
                  <a:pt x="372803" y="514317"/>
                </a:lnTo>
                <a:lnTo>
                  <a:pt x="405901" y="509699"/>
                </a:lnTo>
                <a:lnTo>
                  <a:pt x="451218" y="505497"/>
                </a:lnTo>
                <a:lnTo>
                  <a:pt x="485439" y="499043"/>
                </a:lnTo>
                <a:lnTo>
                  <a:pt x="519708" y="492051"/>
                </a:lnTo>
                <a:lnTo>
                  <a:pt x="553992" y="488603"/>
                </a:lnTo>
                <a:lnTo>
                  <a:pt x="589232" y="481972"/>
                </a:lnTo>
                <a:lnTo>
                  <a:pt x="627508" y="474928"/>
                </a:lnTo>
                <a:lnTo>
                  <a:pt x="659699" y="471464"/>
                </a:lnTo>
                <a:lnTo>
                  <a:pt x="696647" y="465782"/>
                </a:lnTo>
                <a:lnTo>
                  <a:pt x="727492" y="462722"/>
                </a:lnTo>
                <a:lnTo>
                  <a:pt x="761289" y="457159"/>
                </a:lnTo>
                <a:lnTo>
                  <a:pt x="799138" y="455087"/>
                </a:lnTo>
                <a:lnTo>
                  <a:pt x="830249" y="454473"/>
                </a:lnTo>
                <a:lnTo>
                  <a:pt x="915274" y="454225"/>
                </a:lnTo>
                <a:lnTo>
                  <a:pt x="959541" y="447431"/>
                </a:lnTo>
                <a:lnTo>
                  <a:pt x="996697" y="445877"/>
                </a:lnTo>
                <a:lnTo>
                  <a:pt x="1019595" y="444759"/>
                </a:lnTo>
                <a:lnTo>
                  <a:pt x="1056643" y="436918"/>
                </a:lnTo>
                <a:lnTo>
                  <a:pt x="1085449" y="425243"/>
                </a:lnTo>
                <a:lnTo>
                  <a:pt x="1090223" y="421565"/>
                </a:lnTo>
                <a:lnTo>
                  <a:pt x="1102446" y="408240"/>
                </a:lnTo>
                <a:lnTo>
                  <a:pt x="1116757" y="396884"/>
                </a:lnTo>
                <a:lnTo>
                  <a:pt x="1127452" y="381877"/>
                </a:lnTo>
                <a:lnTo>
                  <a:pt x="1133664" y="370947"/>
                </a:lnTo>
                <a:lnTo>
                  <a:pt x="1139600" y="357199"/>
                </a:lnTo>
                <a:lnTo>
                  <a:pt x="1145413" y="341564"/>
                </a:lnTo>
                <a:lnTo>
                  <a:pt x="1156906" y="308244"/>
                </a:lnTo>
                <a:lnTo>
                  <a:pt x="1168349" y="274145"/>
                </a:lnTo>
                <a:lnTo>
                  <a:pt x="1172159" y="265588"/>
                </a:lnTo>
                <a:lnTo>
                  <a:pt x="1176605" y="257026"/>
                </a:lnTo>
                <a:lnTo>
                  <a:pt x="1181474" y="248460"/>
                </a:lnTo>
                <a:lnTo>
                  <a:pt x="1185672" y="239893"/>
                </a:lnTo>
                <a:lnTo>
                  <a:pt x="1189424" y="231323"/>
                </a:lnTo>
                <a:lnTo>
                  <a:pt x="1192878" y="222753"/>
                </a:lnTo>
                <a:lnTo>
                  <a:pt x="1196132" y="213229"/>
                </a:lnTo>
                <a:lnTo>
                  <a:pt x="1199255" y="203070"/>
                </a:lnTo>
                <a:lnTo>
                  <a:pt x="1205264" y="182575"/>
                </a:lnTo>
                <a:lnTo>
                  <a:pt x="1214002" y="154972"/>
                </a:lnTo>
                <a:lnTo>
                  <a:pt x="1219756" y="137385"/>
                </a:lnTo>
                <a:lnTo>
                  <a:pt x="1223576" y="128695"/>
                </a:lnTo>
                <a:lnTo>
                  <a:pt x="1228027" y="120044"/>
                </a:lnTo>
                <a:lnTo>
                  <a:pt x="1232901" y="111419"/>
                </a:lnTo>
                <a:lnTo>
                  <a:pt x="1237102" y="102812"/>
                </a:lnTo>
                <a:lnTo>
                  <a:pt x="1240855" y="94216"/>
                </a:lnTo>
                <a:lnTo>
                  <a:pt x="1246613" y="77998"/>
                </a:lnTo>
                <a:lnTo>
                  <a:pt x="1249172" y="64439"/>
                </a:lnTo>
                <a:lnTo>
                  <a:pt x="1250309" y="52064"/>
                </a:lnTo>
                <a:lnTo>
                  <a:pt x="1250613" y="46097"/>
                </a:lnTo>
                <a:lnTo>
                  <a:pt x="1251767" y="41166"/>
                </a:lnTo>
                <a:lnTo>
                  <a:pt x="1256991" y="28723"/>
                </a:lnTo>
                <a:lnTo>
                  <a:pt x="1259239" y="13015"/>
                </a:lnTo>
                <a:lnTo>
                  <a:pt x="1259422" y="11491"/>
                </a:lnTo>
                <a:lnTo>
                  <a:pt x="1258593" y="9523"/>
                </a:lnTo>
                <a:lnTo>
                  <a:pt x="1255131" y="4797"/>
                </a:lnTo>
                <a:lnTo>
                  <a:pt x="1252875" y="3155"/>
                </a:lnTo>
                <a:lnTo>
                  <a:pt x="1247828" y="1331"/>
                </a:lnTo>
                <a:lnTo>
                  <a:pt x="1234004" y="64"/>
                </a:lnTo>
                <a:lnTo>
                  <a:pt x="1231170" y="0"/>
                </a:lnTo>
                <a:lnTo>
                  <a:pt x="1222941" y="2469"/>
                </a:lnTo>
                <a:lnTo>
                  <a:pt x="1212934" y="5789"/>
                </a:lnTo>
                <a:lnTo>
                  <a:pt x="1174000" y="10830"/>
                </a:lnTo>
                <a:lnTo>
                  <a:pt x="1138639" y="22094"/>
                </a:lnTo>
                <a:lnTo>
                  <a:pt x="1105262" y="27439"/>
                </a:lnTo>
                <a:lnTo>
                  <a:pt x="1079702" y="32170"/>
                </a:lnTo>
                <a:lnTo>
                  <a:pt x="1045466" y="33768"/>
                </a:lnTo>
                <a:lnTo>
                  <a:pt x="1015207" y="38596"/>
                </a:lnTo>
                <a:lnTo>
                  <a:pt x="976740" y="41917"/>
                </a:lnTo>
                <a:lnTo>
                  <a:pt x="945525" y="42492"/>
                </a:lnTo>
                <a:lnTo>
                  <a:pt x="869592" y="42725"/>
                </a:lnTo>
                <a:lnTo>
                  <a:pt x="836413" y="38181"/>
                </a:lnTo>
                <a:lnTo>
                  <a:pt x="802453" y="35353"/>
                </a:lnTo>
                <a:lnTo>
                  <a:pt x="768261" y="34515"/>
                </a:lnTo>
                <a:lnTo>
                  <a:pt x="605393" y="34163"/>
                </a:lnTo>
                <a:lnTo>
                  <a:pt x="571125" y="38713"/>
                </a:lnTo>
                <a:lnTo>
                  <a:pt x="530351" y="42893"/>
                </a:lnTo>
                <a:lnTo>
                  <a:pt x="493962" y="48391"/>
                </a:lnTo>
                <a:lnTo>
                  <a:pt x="463284" y="51396"/>
                </a:lnTo>
                <a:lnTo>
                  <a:pt x="431440" y="56943"/>
                </a:lnTo>
                <a:lnTo>
                  <a:pt x="402531" y="59962"/>
                </a:lnTo>
                <a:lnTo>
                  <a:pt x="371212" y="65513"/>
                </a:lnTo>
                <a:lnTo>
                  <a:pt x="334546" y="70412"/>
                </a:lnTo>
                <a:lnTo>
                  <a:pt x="308418" y="75065"/>
                </a:lnTo>
                <a:lnTo>
                  <a:pt x="282578" y="78984"/>
                </a:lnTo>
                <a:lnTo>
                  <a:pt x="248247" y="88841"/>
                </a:lnTo>
                <a:lnTo>
                  <a:pt x="227073" y="92591"/>
                </a:lnTo>
                <a:lnTo>
                  <a:pt x="196961" y="94810"/>
                </a:lnTo>
                <a:lnTo>
                  <a:pt x="159919" y="102873"/>
                </a:lnTo>
                <a:lnTo>
                  <a:pt x="136847" y="109365"/>
                </a:lnTo>
                <a:lnTo>
                  <a:pt x="109179" y="112011"/>
                </a:lnTo>
                <a:lnTo>
                  <a:pt x="78798" y="126128"/>
                </a:lnTo>
                <a:lnTo>
                  <a:pt x="75270" y="126905"/>
                </a:lnTo>
                <a:lnTo>
                  <a:pt x="68810" y="130309"/>
                </a:lnTo>
                <a:lnTo>
                  <a:pt x="54005" y="142038"/>
                </a:lnTo>
                <a:lnTo>
                  <a:pt x="48247" y="144020"/>
                </a:lnTo>
                <a:lnTo>
                  <a:pt x="46330" y="145500"/>
                </a:lnTo>
                <a:lnTo>
                  <a:pt x="45052" y="147440"/>
                </a:lnTo>
                <a:lnTo>
                  <a:pt x="42497" y="1541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511"/>
          <p:cNvSpPr/>
          <p:nvPr/>
        </p:nvSpPr>
        <p:spPr>
          <a:xfrm>
            <a:off x="414442" y="2417445"/>
            <a:ext cx="3300304" cy="111443"/>
          </a:xfrm>
          <a:custGeom>
            <a:avLst/>
            <a:gdLst/>
            <a:ahLst/>
            <a:cxnLst/>
            <a:rect l="0" t="0" r="0" b="0"/>
            <a:pathLst>
              <a:path w="3300304" h="111443">
                <a:moveTo>
                  <a:pt x="8467" y="111442"/>
                </a:moveTo>
                <a:lnTo>
                  <a:pt x="0" y="111442"/>
                </a:lnTo>
                <a:lnTo>
                  <a:pt x="20049" y="111442"/>
                </a:lnTo>
                <a:lnTo>
                  <a:pt x="22856" y="110490"/>
                </a:lnTo>
                <a:lnTo>
                  <a:pt x="25680" y="108902"/>
                </a:lnTo>
                <a:lnTo>
                  <a:pt x="28515" y="106891"/>
                </a:lnTo>
                <a:lnTo>
                  <a:pt x="34205" y="104657"/>
                </a:lnTo>
                <a:lnTo>
                  <a:pt x="45303" y="103399"/>
                </a:lnTo>
                <a:lnTo>
                  <a:pt x="66120" y="102974"/>
                </a:lnTo>
                <a:lnTo>
                  <a:pt x="70715" y="101987"/>
                </a:lnTo>
                <a:lnTo>
                  <a:pt x="74731" y="100376"/>
                </a:lnTo>
                <a:lnTo>
                  <a:pt x="78361" y="98350"/>
                </a:lnTo>
                <a:lnTo>
                  <a:pt x="90014" y="96098"/>
                </a:lnTo>
                <a:lnTo>
                  <a:pt x="103765" y="94145"/>
                </a:lnTo>
                <a:lnTo>
                  <a:pt x="110099" y="92291"/>
                </a:lnTo>
                <a:lnTo>
                  <a:pt x="116227" y="90102"/>
                </a:lnTo>
                <a:lnTo>
                  <a:pt x="138504" y="87022"/>
                </a:lnTo>
                <a:lnTo>
                  <a:pt x="171631" y="85028"/>
                </a:lnTo>
                <a:lnTo>
                  <a:pt x="180108" y="83355"/>
                </a:lnTo>
                <a:lnTo>
                  <a:pt x="197147" y="79909"/>
                </a:lnTo>
                <a:lnTo>
                  <a:pt x="298742" y="77184"/>
                </a:lnTo>
                <a:lnTo>
                  <a:pt x="321628" y="74626"/>
                </a:lnTo>
                <a:lnTo>
                  <a:pt x="345770" y="71267"/>
                </a:lnTo>
                <a:lnTo>
                  <a:pt x="415046" y="67863"/>
                </a:lnTo>
                <a:lnTo>
                  <a:pt x="427158" y="66197"/>
                </a:lnTo>
                <a:lnTo>
                  <a:pt x="450774" y="62758"/>
                </a:lnTo>
                <a:lnTo>
                  <a:pt x="525798" y="59296"/>
                </a:lnTo>
                <a:lnTo>
                  <a:pt x="538140" y="57628"/>
                </a:lnTo>
                <a:lnTo>
                  <a:pt x="562965" y="54187"/>
                </a:lnTo>
                <a:lnTo>
                  <a:pt x="653368" y="51596"/>
                </a:lnTo>
                <a:lnTo>
                  <a:pt x="1042885" y="51435"/>
                </a:lnTo>
                <a:lnTo>
                  <a:pt x="1073999" y="53975"/>
                </a:lnTo>
                <a:lnTo>
                  <a:pt x="1105924" y="57326"/>
                </a:lnTo>
                <a:lnTo>
                  <a:pt x="1195047" y="59772"/>
                </a:lnTo>
                <a:lnTo>
                  <a:pt x="1258219" y="57420"/>
                </a:lnTo>
                <a:lnTo>
                  <a:pt x="1288765" y="54095"/>
                </a:lnTo>
                <a:lnTo>
                  <a:pt x="1387950" y="51668"/>
                </a:lnTo>
                <a:lnTo>
                  <a:pt x="1483755" y="50503"/>
                </a:lnTo>
                <a:lnTo>
                  <a:pt x="1500627" y="48908"/>
                </a:lnTo>
                <a:lnTo>
                  <a:pt x="1534615" y="45549"/>
                </a:lnTo>
                <a:lnTo>
                  <a:pt x="1637264" y="43098"/>
                </a:lnTo>
                <a:lnTo>
                  <a:pt x="1868805" y="42863"/>
                </a:lnTo>
                <a:lnTo>
                  <a:pt x="1900496" y="40322"/>
                </a:lnTo>
                <a:lnTo>
                  <a:pt x="1931409" y="36971"/>
                </a:lnTo>
                <a:lnTo>
                  <a:pt x="2030862" y="34525"/>
                </a:lnTo>
                <a:lnTo>
                  <a:pt x="2439806" y="34290"/>
                </a:lnTo>
                <a:lnTo>
                  <a:pt x="2473680" y="31750"/>
                </a:lnTo>
                <a:lnTo>
                  <a:pt x="2509055" y="28398"/>
                </a:lnTo>
                <a:lnTo>
                  <a:pt x="2600695" y="25952"/>
                </a:lnTo>
                <a:lnTo>
                  <a:pt x="2693681" y="24785"/>
                </a:lnTo>
                <a:lnTo>
                  <a:pt x="2708248" y="23191"/>
                </a:lnTo>
                <a:lnTo>
                  <a:pt x="2737132" y="19832"/>
                </a:lnTo>
                <a:lnTo>
                  <a:pt x="2834838" y="17302"/>
                </a:lnTo>
                <a:lnTo>
                  <a:pt x="2929185" y="17154"/>
                </a:lnTo>
                <a:lnTo>
                  <a:pt x="2957564" y="14609"/>
                </a:lnTo>
                <a:lnTo>
                  <a:pt x="2985100" y="11255"/>
                </a:lnTo>
                <a:lnTo>
                  <a:pt x="3080135" y="8677"/>
                </a:lnTo>
                <a:lnTo>
                  <a:pt x="3300303" y="8572"/>
                </a:lnTo>
                <a:lnTo>
                  <a:pt x="3295755" y="8572"/>
                </a:lnTo>
                <a:lnTo>
                  <a:pt x="3293463" y="7619"/>
                </a:lnTo>
                <a:lnTo>
                  <a:pt x="3290982" y="6032"/>
                </a:lnTo>
                <a:lnTo>
                  <a:pt x="3288375" y="4021"/>
                </a:lnTo>
                <a:lnTo>
                  <a:pt x="3285686" y="2681"/>
                </a:lnTo>
                <a:lnTo>
                  <a:pt x="3280156" y="1191"/>
                </a:lnTo>
                <a:lnTo>
                  <a:pt x="326601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512"/>
          <p:cNvSpPr/>
          <p:nvPr/>
        </p:nvSpPr>
        <p:spPr>
          <a:xfrm>
            <a:off x="345757" y="2083117"/>
            <a:ext cx="180023" cy="274321"/>
          </a:xfrm>
          <a:custGeom>
            <a:avLst/>
            <a:gdLst/>
            <a:ahLst/>
            <a:cxnLst/>
            <a:rect l="0" t="0" r="0" b="0"/>
            <a:pathLst>
              <a:path w="180023" h="274321">
                <a:moveTo>
                  <a:pt x="8572" y="0"/>
                </a:moveTo>
                <a:lnTo>
                  <a:pt x="3" y="0"/>
                </a:lnTo>
                <a:lnTo>
                  <a:pt x="0" y="11932"/>
                </a:lnTo>
                <a:lnTo>
                  <a:pt x="953" y="13670"/>
                </a:lnTo>
                <a:lnTo>
                  <a:pt x="2540" y="14828"/>
                </a:lnTo>
                <a:lnTo>
                  <a:pt x="4551" y="15601"/>
                </a:lnTo>
                <a:lnTo>
                  <a:pt x="9325" y="18999"/>
                </a:lnTo>
                <a:lnTo>
                  <a:pt x="14622" y="23684"/>
                </a:lnTo>
                <a:lnTo>
                  <a:pt x="20151" y="28941"/>
                </a:lnTo>
                <a:lnTo>
                  <a:pt x="22007" y="31677"/>
                </a:lnTo>
                <a:lnTo>
                  <a:pt x="25570" y="40077"/>
                </a:lnTo>
                <a:lnTo>
                  <a:pt x="29780" y="45752"/>
                </a:lnTo>
                <a:lnTo>
                  <a:pt x="33188" y="49551"/>
                </a:lnTo>
                <a:lnTo>
                  <a:pt x="42055" y="58853"/>
                </a:lnTo>
                <a:lnTo>
                  <a:pt x="53207" y="70249"/>
                </a:lnTo>
                <a:lnTo>
                  <a:pt x="56426" y="74455"/>
                </a:lnTo>
                <a:lnTo>
                  <a:pt x="59525" y="79164"/>
                </a:lnTo>
                <a:lnTo>
                  <a:pt x="62543" y="84209"/>
                </a:lnTo>
                <a:lnTo>
                  <a:pt x="65508" y="89477"/>
                </a:lnTo>
                <a:lnTo>
                  <a:pt x="71342" y="100410"/>
                </a:lnTo>
                <a:lnTo>
                  <a:pt x="75184" y="105040"/>
                </a:lnTo>
                <a:lnTo>
                  <a:pt x="79650" y="109079"/>
                </a:lnTo>
                <a:lnTo>
                  <a:pt x="84532" y="112724"/>
                </a:lnTo>
                <a:lnTo>
                  <a:pt x="88740" y="117060"/>
                </a:lnTo>
                <a:lnTo>
                  <a:pt x="92498" y="121855"/>
                </a:lnTo>
                <a:lnTo>
                  <a:pt x="95955" y="126956"/>
                </a:lnTo>
                <a:lnTo>
                  <a:pt x="99212" y="132263"/>
                </a:lnTo>
                <a:lnTo>
                  <a:pt x="102337" y="137705"/>
                </a:lnTo>
                <a:lnTo>
                  <a:pt x="108348" y="148832"/>
                </a:lnTo>
                <a:lnTo>
                  <a:pt x="122841" y="177197"/>
                </a:lnTo>
                <a:lnTo>
                  <a:pt x="131436" y="194320"/>
                </a:lnTo>
                <a:lnTo>
                  <a:pt x="134296" y="199079"/>
                </a:lnTo>
                <a:lnTo>
                  <a:pt x="137156" y="203204"/>
                </a:lnTo>
                <a:lnTo>
                  <a:pt x="140015" y="206907"/>
                </a:lnTo>
                <a:lnTo>
                  <a:pt x="142873" y="211280"/>
                </a:lnTo>
                <a:lnTo>
                  <a:pt x="145731" y="216101"/>
                </a:lnTo>
                <a:lnTo>
                  <a:pt x="148589" y="221220"/>
                </a:lnTo>
                <a:lnTo>
                  <a:pt x="151765" y="229448"/>
                </a:lnTo>
                <a:lnTo>
                  <a:pt x="153176" y="237232"/>
                </a:lnTo>
                <a:lnTo>
                  <a:pt x="153552" y="241975"/>
                </a:lnTo>
                <a:lnTo>
                  <a:pt x="153803" y="247041"/>
                </a:lnTo>
                <a:lnTo>
                  <a:pt x="154923" y="251372"/>
                </a:lnTo>
                <a:lnTo>
                  <a:pt x="158707" y="258723"/>
                </a:lnTo>
                <a:lnTo>
                  <a:pt x="163564" y="265166"/>
                </a:lnTo>
                <a:lnTo>
                  <a:pt x="166193" y="268217"/>
                </a:lnTo>
                <a:lnTo>
                  <a:pt x="168897" y="270251"/>
                </a:lnTo>
                <a:lnTo>
                  <a:pt x="174443" y="272512"/>
                </a:lnTo>
                <a:lnTo>
                  <a:pt x="180022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513"/>
          <p:cNvSpPr/>
          <p:nvPr/>
        </p:nvSpPr>
        <p:spPr>
          <a:xfrm>
            <a:off x="251493" y="2143626"/>
            <a:ext cx="360012" cy="76652"/>
          </a:xfrm>
          <a:custGeom>
            <a:avLst/>
            <a:gdLst/>
            <a:ahLst/>
            <a:cxnLst/>
            <a:rect l="0" t="0" r="0" b="0"/>
            <a:pathLst>
              <a:path w="360012" h="76652">
                <a:moveTo>
                  <a:pt x="17111" y="76651"/>
                </a:moveTo>
                <a:lnTo>
                  <a:pt x="80" y="76651"/>
                </a:lnTo>
                <a:lnTo>
                  <a:pt x="42" y="75699"/>
                </a:lnTo>
                <a:lnTo>
                  <a:pt x="0" y="72100"/>
                </a:lnTo>
                <a:lnTo>
                  <a:pt x="1894" y="70759"/>
                </a:lnTo>
                <a:lnTo>
                  <a:pt x="9078" y="69270"/>
                </a:lnTo>
                <a:lnTo>
                  <a:pt x="19282" y="68432"/>
                </a:lnTo>
                <a:lnTo>
                  <a:pt x="24273" y="66409"/>
                </a:lnTo>
                <a:lnTo>
                  <a:pt x="30459" y="63155"/>
                </a:lnTo>
                <a:lnTo>
                  <a:pt x="37440" y="59081"/>
                </a:lnTo>
                <a:lnTo>
                  <a:pt x="45903" y="55413"/>
                </a:lnTo>
                <a:lnTo>
                  <a:pt x="55356" y="52015"/>
                </a:lnTo>
                <a:lnTo>
                  <a:pt x="65468" y="48797"/>
                </a:lnTo>
                <a:lnTo>
                  <a:pt x="76019" y="45699"/>
                </a:lnTo>
                <a:lnTo>
                  <a:pt x="97903" y="39717"/>
                </a:lnTo>
                <a:lnTo>
                  <a:pt x="131643" y="30994"/>
                </a:lnTo>
                <a:lnTo>
                  <a:pt x="156914" y="25244"/>
                </a:lnTo>
                <a:lnTo>
                  <a:pt x="183068" y="19514"/>
                </a:lnTo>
                <a:lnTo>
                  <a:pt x="242507" y="5215"/>
                </a:lnTo>
                <a:lnTo>
                  <a:pt x="254053" y="3310"/>
                </a:lnTo>
                <a:lnTo>
                  <a:pt x="265560" y="2039"/>
                </a:lnTo>
                <a:lnTo>
                  <a:pt x="277041" y="1192"/>
                </a:lnTo>
                <a:lnTo>
                  <a:pt x="287553" y="628"/>
                </a:lnTo>
                <a:lnTo>
                  <a:pt x="306853" y="0"/>
                </a:lnTo>
                <a:lnTo>
                  <a:pt x="316952" y="786"/>
                </a:lnTo>
                <a:lnTo>
                  <a:pt x="327495" y="2262"/>
                </a:lnTo>
                <a:lnTo>
                  <a:pt x="360011" y="80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514"/>
          <p:cNvSpPr/>
          <p:nvPr/>
        </p:nvSpPr>
        <p:spPr>
          <a:xfrm>
            <a:off x="921306" y="2640343"/>
            <a:ext cx="254269" cy="316770"/>
          </a:xfrm>
          <a:custGeom>
            <a:avLst/>
            <a:gdLst/>
            <a:ahLst/>
            <a:cxnLst/>
            <a:rect l="0" t="0" r="0" b="0"/>
            <a:pathLst>
              <a:path w="254269" h="316770">
                <a:moveTo>
                  <a:pt x="7381" y="94284"/>
                </a:moveTo>
                <a:lnTo>
                  <a:pt x="7381" y="86903"/>
                </a:lnTo>
                <a:lnTo>
                  <a:pt x="6428" y="86506"/>
                </a:lnTo>
                <a:lnTo>
                  <a:pt x="0" y="85816"/>
                </a:lnTo>
                <a:lnTo>
                  <a:pt x="555" y="84829"/>
                </a:lnTo>
                <a:lnTo>
                  <a:pt x="3712" y="81192"/>
                </a:lnTo>
                <a:lnTo>
                  <a:pt x="4935" y="78888"/>
                </a:lnTo>
                <a:lnTo>
                  <a:pt x="6294" y="73789"/>
                </a:lnTo>
                <a:lnTo>
                  <a:pt x="8561" y="72048"/>
                </a:lnTo>
                <a:lnTo>
                  <a:pt x="16161" y="70114"/>
                </a:lnTo>
                <a:lnTo>
                  <a:pt x="19902" y="67693"/>
                </a:lnTo>
                <a:lnTo>
                  <a:pt x="26598" y="59923"/>
                </a:lnTo>
                <a:lnTo>
                  <a:pt x="30670" y="56137"/>
                </a:lnTo>
                <a:lnTo>
                  <a:pt x="35289" y="52660"/>
                </a:lnTo>
                <a:lnTo>
                  <a:pt x="40274" y="49390"/>
                </a:lnTo>
                <a:lnTo>
                  <a:pt x="45502" y="46257"/>
                </a:lnTo>
                <a:lnTo>
                  <a:pt x="50893" y="43216"/>
                </a:lnTo>
                <a:lnTo>
                  <a:pt x="56391" y="40236"/>
                </a:lnTo>
                <a:lnTo>
                  <a:pt x="61962" y="36345"/>
                </a:lnTo>
                <a:lnTo>
                  <a:pt x="67581" y="31845"/>
                </a:lnTo>
                <a:lnTo>
                  <a:pt x="73232" y="26941"/>
                </a:lnTo>
                <a:lnTo>
                  <a:pt x="79856" y="22719"/>
                </a:lnTo>
                <a:lnTo>
                  <a:pt x="87130" y="18951"/>
                </a:lnTo>
                <a:lnTo>
                  <a:pt x="101880" y="12225"/>
                </a:lnTo>
                <a:lnTo>
                  <a:pt x="114786" y="6061"/>
                </a:lnTo>
                <a:lnTo>
                  <a:pt x="119942" y="4036"/>
                </a:lnTo>
                <a:lnTo>
                  <a:pt x="124331" y="2686"/>
                </a:lnTo>
                <a:lnTo>
                  <a:pt x="128210" y="1787"/>
                </a:lnTo>
                <a:lnTo>
                  <a:pt x="132701" y="1187"/>
                </a:lnTo>
                <a:lnTo>
                  <a:pt x="137600" y="787"/>
                </a:lnTo>
                <a:lnTo>
                  <a:pt x="142771" y="520"/>
                </a:lnTo>
                <a:lnTo>
                  <a:pt x="153597" y="224"/>
                </a:lnTo>
                <a:lnTo>
                  <a:pt x="185766" y="0"/>
                </a:lnTo>
                <a:lnTo>
                  <a:pt x="190122" y="949"/>
                </a:lnTo>
                <a:lnTo>
                  <a:pt x="197502" y="4541"/>
                </a:lnTo>
                <a:lnTo>
                  <a:pt x="199851" y="6833"/>
                </a:lnTo>
                <a:lnTo>
                  <a:pt x="201417" y="9314"/>
                </a:lnTo>
                <a:lnTo>
                  <a:pt x="203157" y="14609"/>
                </a:lnTo>
                <a:lnTo>
                  <a:pt x="203930" y="20138"/>
                </a:lnTo>
                <a:lnTo>
                  <a:pt x="201733" y="28310"/>
                </a:lnTo>
                <a:lnTo>
                  <a:pt x="199814" y="33156"/>
                </a:lnTo>
                <a:lnTo>
                  <a:pt x="197582" y="38292"/>
                </a:lnTo>
                <a:lnTo>
                  <a:pt x="192562" y="49079"/>
                </a:lnTo>
                <a:lnTo>
                  <a:pt x="188938" y="54622"/>
                </a:lnTo>
                <a:lnTo>
                  <a:pt x="184616" y="60223"/>
                </a:lnTo>
                <a:lnTo>
                  <a:pt x="179830" y="65862"/>
                </a:lnTo>
                <a:lnTo>
                  <a:pt x="173782" y="72478"/>
                </a:lnTo>
                <a:lnTo>
                  <a:pt x="159442" y="87450"/>
                </a:lnTo>
                <a:lnTo>
                  <a:pt x="139854" y="107393"/>
                </a:lnTo>
                <a:lnTo>
                  <a:pt x="133797" y="112549"/>
                </a:lnTo>
                <a:lnTo>
                  <a:pt x="127853" y="116938"/>
                </a:lnTo>
                <a:lnTo>
                  <a:pt x="121986" y="120817"/>
                </a:lnTo>
                <a:lnTo>
                  <a:pt x="116169" y="125308"/>
                </a:lnTo>
                <a:lnTo>
                  <a:pt x="110386" y="130206"/>
                </a:lnTo>
                <a:lnTo>
                  <a:pt x="96519" y="142655"/>
                </a:lnTo>
                <a:lnTo>
                  <a:pt x="89543" y="146897"/>
                </a:lnTo>
                <a:lnTo>
                  <a:pt x="78644" y="152831"/>
                </a:lnTo>
                <a:lnTo>
                  <a:pt x="74613" y="153643"/>
                </a:lnTo>
                <a:lnTo>
                  <a:pt x="67426" y="154288"/>
                </a:lnTo>
                <a:lnTo>
                  <a:pt x="67399" y="149740"/>
                </a:lnTo>
                <a:lnTo>
                  <a:pt x="68348" y="147447"/>
                </a:lnTo>
                <a:lnTo>
                  <a:pt x="71943" y="142360"/>
                </a:lnTo>
                <a:lnTo>
                  <a:pt x="74235" y="140622"/>
                </a:lnTo>
                <a:lnTo>
                  <a:pt x="76715" y="139463"/>
                </a:lnTo>
                <a:lnTo>
                  <a:pt x="79321" y="138691"/>
                </a:lnTo>
                <a:lnTo>
                  <a:pt x="82964" y="136271"/>
                </a:lnTo>
                <a:lnTo>
                  <a:pt x="87297" y="132753"/>
                </a:lnTo>
                <a:lnTo>
                  <a:pt x="92091" y="128503"/>
                </a:lnTo>
                <a:lnTo>
                  <a:pt x="97192" y="125669"/>
                </a:lnTo>
                <a:lnTo>
                  <a:pt x="102497" y="123780"/>
                </a:lnTo>
                <a:lnTo>
                  <a:pt x="107939" y="122520"/>
                </a:lnTo>
                <a:lnTo>
                  <a:pt x="114425" y="120728"/>
                </a:lnTo>
                <a:lnTo>
                  <a:pt x="129251" y="116197"/>
                </a:lnTo>
                <a:lnTo>
                  <a:pt x="136253" y="114608"/>
                </a:lnTo>
                <a:lnTo>
                  <a:pt x="142825" y="113548"/>
                </a:lnTo>
                <a:lnTo>
                  <a:pt x="149112" y="112842"/>
                </a:lnTo>
                <a:lnTo>
                  <a:pt x="155209" y="112371"/>
                </a:lnTo>
                <a:lnTo>
                  <a:pt x="161178" y="112057"/>
                </a:lnTo>
                <a:lnTo>
                  <a:pt x="172890" y="111708"/>
                </a:lnTo>
                <a:lnTo>
                  <a:pt x="184445" y="111553"/>
                </a:lnTo>
                <a:lnTo>
                  <a:pt x="191146" y="112464"/>
                </a:lnTo>
                <a:lnTo>
                  <a:pt x="198471" y="114024"/>
                </a:lnTo>
                <a:lnTo>
                  <a:pt x="206212" y="116017"/>
                </a:lnTo>
                <a:lnTo>
                  <a:pt x="212325" y="119250"/>
                </a:lnTo>
                <a:lnTo>
                  <a:pt x="217353" y="123310"/>
                </a:lnTo>
                <a:lnTo>
                  <a:pt x="225479" y="131950"/>
                </a:lnTo>
                <a:lnTo>
                  <a:pt x="232266" y="138964"/>
                </a:lnTo>
                <a:lnTo>
                  <a:pt x="238457" y="147797"/>
                </a:lnTo>
                <a:lnTo>
                  <a:pt x="241442" y="152819"/>
                </a:lnTo>
                <a:lnTo>
                  <a:pt x="244384" y="158073"/>
                </a:lnTo>
                <a:lnTo>
                  <a:pt x="250193" y="168989"/>
                </a:lnTo>
                <a:lnTo>
                  <a:pt x="252123" y="174567"/>
                </a:lnTo>
                <a:lnTo>
                  <a:pt x="253410" y="180191"/>
                </a:lnTo>
                <a:lnTo>
                  <a:pt x="254268" y="185846"/>
                </a:lnTo>
                <a:lnTo>
                  <a:pt x="253887" y="191520"/>
                </a:lnTo>
                <a:lnTo>
                  <a:pt x="252681" y="197208"/>
                </a:lnTo>
                <a:lnTo>
                  <a:pt x="250924" y="202905"/>
                </a:lnTo>
                <a:lnTo>
                  <a:pt x="248801" y="208608"/>
                </a:lnTo>
                <a:lnTo>
                  <a:pt x="246432" y="214315"/>
                </a:lnTo>
                <a:lnTo>
                  <a:pt x="243901" y="220025"/>
                </a:lnTo>
                <a:lnTo>
                  <a:pt x="240309" y="225736"/>
                </a:lnTo>
                <a:lnTo>
                  <a:pt x="236009" y="231449"/>
                </a:lnTo>
                <a:lnTo>
                  <a:pt x="231237" y="237162"/>
                </a:lnTo>
                <a:lnTo>
                  <a:pt x="227103" y="242876"/>
                </a:lnTo>
                <a:lnTo>
                  <a:pt x="223395" y="248591"/>
                </a:lnTo>
                <a:lnTo>
                  <a:pt x="219970" y="254305"/>
                </a:lnTo>
                <a:lnTo>
                  <a:pt x="215782" y="259067"/>
                </a:lnTo>
                <a:lnTo>
                  <a:pt x="211085" y="263195"/>
                </a:lnTo>
                <a:lnTo>
                  <a:pt x="206049" y="266898"/>
                </a:lnTo>
                <a:lnTo>
                  <a:pt x="200786" y="271273"/>
                </a:lnTo>
                <a:lnTo>
                  <a:pt x="195373" y="276094"/>
                </a:lnTo>
                <a:lnTo>
                  <a:pt x="189859" y="281213"/>
                </a:lnTo>
                <a:lnTo>
                  <a:pt x="182373" y="285579"/>
                </a:lnTo>
                <a:lnTo>
                  <a:pt x="173572" y="289441"/>
                </a:lnTo>
                <a:lnTo>
                  <a:pt x="163895" y="292969"/>
                </a:lnTo>
                <a:lnTo>
                  <a:pt x="155539" y="296273"/>
                </a:lnTo>
                <a:lnTo>
                  <a:pt x="148063" y="299428"/>
                </a:lnTo>
                <a:lnTo>
                  <a:pt x="141174" y="302484"/>
                </a:lnTo>
                <a:lnTo>
                  <a:pt x="134676" y="304522"/>
                </a:lnTo>
                <a:lnTo>
                  <a:pt x="128440" y="305880"/>
                </a:lnTo>
                <a:lnTo>
                  <a:pt x="122377" y="306786"/>
                </a:lnTo>
                <a:lnTo>
                  <a:pt x="116430" y="308342"/>
                </a:lnTo>
                <a:lnTo>
                  <a:pt x="110560" y="310332"/>
                </a:lnTo>
                <a:lnTo>
                  <a:pt x="96554" y="315818"/>
                </a:lnTo>
                <a:lnTo>
                  <a:pt x="89558" y="316569"/>
                </a:lnTo>
                <a:lnTo>
                  <a:pt x="85026" y="316769"/>
                </a:lnTo>
                <a:lnTo>
                  <a:pt x="81052" y="315950"/>
                </a:lnTo>
                <a:lnTo>
                  <a:pt x="70908" y="311199"/>
                </a:lnTo>
                <a:lnTo>
                  <a:pt x="64825" y="309753"/>
                </a:lnTo>
                <a:lnTo>
                  <a:pt x="58947" y="309111"/>
                </a:lnTo>
                <a:lnTo>
                  <a:pt x="56046" y="308939"/>
                </a:lnTo>
                <a:lnTo>
                  <a:pt x="53159" y="307872"/>
                </a:lnTo>
                <a:lnTo>
                  <a:pt x="47412" y="304147"/>
                </a:lnTo>
                <a:lnTo>
                  <a:pt x="41682" y="301857"/>
                </a:lnTo>
                <a:lnTo>
                  <a:pt x="38821" y="301246"/>
                </a:lnTo>
                <a:lnTo>
                  <a:pt x="33102" y="298027"/>
                </a:lnTo>
                <a:lnTo>
                  <a:pt x="30243" y="295835"/>
                </a:lnTo>
                <a:lnTo>
                  <a:pt x="24527" y="293400"/>
                </a:lnTo>
                <a:lnTo>
                  <a:pt x="21669" y="292751"/>
                </a:lnTo>
                <a:lnTo>
                  <a:pt x="19764" y="291365"/>
                </a:lnTo>
                <a:lnTo>
                  <a:pt x="18494" y="289489"/>
                </a:lnTo>
                <a:lnTo>
                  <a:pt x="16455" y="284185"/>
                </a:lnTo>
                <a:lnTo>
                  <a:pt x="15953" y="2743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515"/>
          <p:cNvSpPr/>
          <p:nvPr/>
        </p:nvSpPr>
        <p:spPr>
          <a:xfrm>
            <a:off x="1194434" y="2717835"/>
            <a:ext cx="274321" cy="256823"/>
          </a:xfrm>
          <a:custGeom>
            <a:avLst/>
            <a:gdLst/>
            <a:ahLst/>
            <a:cxnLst/>
            <a:rect l="0" t="0" r="0" b="0"/>
            <a:pathLst>
              <a:path w="274321" h="256823">
                <a:moveTo>
                  <a:pt x="0" y="8220"/>
                </a:moveTo>
                <a:lnTo>
                  <a:pt x="7381" y="839"/>
                </a:lnTo>
                <a:lnTo>
                  <a:pt x="10583" y="177"/>
                </a:lnTo>
                <a:lnTo>
                  <a:pt x="12771" y="0"/>
                </a:lnTo>
                <a:lnTo>
                  <a:pt x="15181" y="835"/>
                </a:lnTo>
                <a:lnTo>
                  <a:pt x="23355" y="6478"/>
                </a:lnTo>
                <a:lnTo>
                  <a:pt x="24142" y="7059"/>
                </a:lnTo>
                <a:lnTo>
                  <a:pt x="27558" y="7704"/>
                </a:lnTo>
                <a:lnTo>
                  <a:pt x="29802" y="7876"/>
                </a:lnTo>
                <a:lnTo>
                  <a:pt x="32251" y="8943"/>
                </a:lnTo>
                <a:lnTo>
                  <a:pt x="40248" y="14996"/>
                </a:lnTo>
                <a:lnTo>
                  <a:pt x="45828" y="20121"/>
                </a:lnTo>
                <a:lnTo>
                  <a:pt x="54023" y="25574"/>
                </a:lnTo>
                <a:lnTo>
                  <a:pt x="58876" y="28362"/>
                </a:lnTo>
                <a:lnTo>
                  <a:pt x="66807" y="33999"/>
                </a:lnTo>
                <a:lnTo>
                  <a:pt x="74460" y="39680"/>
                </a:lnTo>
                <a:lnTo>
                  <a:pt x="79168" y="42528"/>
                </a:lnTo>
                <a:lnTo>
                  <a:pt x="84211" y="45379"/>
                </a:lnTo>
                <a:lnTo>
                  <a:pt x="89478" y="49185"/>
                </a:lnTo>
                <a:lnTo>
                  <a:pt x="94895" y="53628"/>
                </a:lnTo>
                <a:lnTo>
                  <a:pt x="105041" y="62691"/>
                </a:lnTo>
                <a:lnTo>
                  <a:pt x="112725" y="69894"/>
                </a:lnTo>
                <a:lnTo>
                  <a:pt x="126957" y="83855"/>
                </a:lnTo>
                <a:lnTo>
                  <a:pt x="132263" y="88171"/>
                </a:lnTo>
                <a:lnTo>
                  <a:pt x="137706" y="92001"/>
                </a:lnTo>
                <a:lnTo>
                  <a:pt x="143239" y="95506"/>
                </a:lnTo>
                <a:lnTo>
                  <a:pt x="147880" y="99748"/>
                </a:lnTo>
                <a:lnTo>
                  <a:pt x="151927" y="104481"/>
                </a:lnTo>
                <a:lnTo>
                  <a:pt x="155577" y="109541"/>
                </a:lnTo>
                <a:lnTo>
                  <a:pt x="159916" y="114820"/>
                </a:lnTo>
                <a:lnTo>
                  <a:pt x="164713" y="120244"/>
                </a:lnTo>
                <a:lnTo>
                  <a:pt x="169816" y="125765"/>
                </a:lnTo>
                <a:lnTo>
                  <a:pt x="174171" y="131351"/>
                </a:lnTo>
                <a:lnTo>
                  <a:pt x="178027" y="136979"/>
                </a:lnTo>
                <a:lnTo>
                  <a:pt x="181550" y="142637"/>
                </a:lnTo>
                <a:lnTo>
                  <a:pt x="185803" y="148314"/>
                </a:lnTo>
                <a:lnTo>
                  <a:pt x="190544" y="154003"/>
                </a:lnTo>
                <a:lnTo>
                  <a:pt x="195610" y="159701"/>
                </a:lnTo>
                <a:lnTo>
                  <a:pt x="199939" y="165405"/>
                </a:lnTo>
                <a:lnTo>
                  <a:pt x="203778" y="171112"/>
                </a:lnTo>
                <a:lnTo>
                  <a:pt x="207289" y="176822"/>
                </a:lnTo>
                <a:lnTo>
                  <a:pt x="211536" y="182534"/>
                </a:lnTo>
                <a:lnTo>
                  <a:pt x="216271" y="188246"/>
                </a:lnTo>
                <a:lnTo>
                  <a:pt x="225661" y="198721"/>
                </a:lnTo>
                <a:lnTo>
                  <a:pt x="233009" y="206552"/>
                </a:lnTo>
                <a:lnTo>
                  <a:pt x="242501" y="216316"/>
                </a:lnTo>
                <a:lnTo>
                  <a:pt x="244535" y="219340"/>
                </a:lnTo>
                <a:lnTo>
                  <a:pt x="246795" y="225241"/>
                </a:lnTo>
                <a:lnTo>
                  <a:pt x="250340" y="231039"/>
                </a:lnTo>
                <a:lnTo>
                  <a:pt x="255090" y="236790"/>
                </a:lnTo>
                <a:lnTo>
                  <a:pt x="260376" y="242522"/>
                </a:lnTo>
                <a:lnTo>
                  <a:pt x="262167" y="245383"/>
                </a:lnTo>
                <a:lnTo>
                  <a:pt x="264156" y="251103"/>
                </a:lnTo>
                <a:lnTo>
                  <a:pt x="265639" y="253010"/>
                </a:lnTo>
                <a:lnTo>
                  <a:pt x="267581" y="254281"/>
                </a:lnTo>
                <a:lnTo>
                  <a:pt x="274320" y="2568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516"/>
          <p:cNvSpPr/>
          <p:nvPr/>
        </p:nvSpPr>
        <p:spPr>
          <a:xfrm>
            <a:off x="1228724" y="2786062"/>
            <a:ext cx="214314" cy="188596"/>
          </a:xfrm>
          <a:custGeom>
            <a:avLst/>
            <a:gdLst/>
            <a:ahLst/>
            <a:cxnLst/>
            <a:rect l="0" t="0" r="0" b="0"/>
            <a:pathLst>
              <a:path w="214314" h="188596">
                <a:moveTo>
                  <a:pt x="214313" y="0"/>
                </a:moveTo>
                <a:lnTo>
                  <a:pt x="206932" y="0"/>
                </a:lnTo>
                <a:lnTo>
                  <a:pt x="206535" y="953"/>
                </a:lnTo>
                <a:lnTo>
                  <a:pt x="206093" y="4551"/>
                </a:lnTo>
                <a:lnTo>
                  <a:pt x="205023" y="6844"/>
                </a:lnTo>
                <a:lnTo>
                  <a:pt x="201294" y="11932"/>
                </a:lnTo>
                <a:lnTo>
                  <a:pt x="198014" y="15575"/>
                </a:lnTo>
                <a:lnTo>
                  <a:pt x="189289" y="24702"/>
                </a:lnTo>
                <a:lnTo>
                  <a:pt x="185248" y="29803"/>
                </a:lnTo>
                <a:lnTo>
                  <a:pt x="181601" y="35109"/>
                </a:lnTo>
                <a:lnTo>
                  <a:pt x="178218" y="40551"/>
                </a:lnTo>
                <a:lnTo>
                  <a:pt x="173104" y="46084"/>
                </a:lnTo>
                <a:lnTo>
                  <a:pt x="166838" y="51678"/>
                </a:lnTo>
                <a:lnTo>
                  <a:pt x="159803" y="57312"/>
                </a:lnTo>
                <a:lnTo>
                  <a:pt x="153208" y="62973"/>
                </a:lnTo>
                <a:lnTo>
                  <a:pt x="146906" y="68652"/>
                </a:lnTo>
                <a:lnTo>
                  <a:pt x="140800" y="74343"/>
                </a:lnTo>
                <a:lnTo>
                  <a:pt x="118554" y="96005"/>
                </a:lnTo>
                <a:lnTo>
                  <a:pt x="110469" y="103056"/>
                </a:lnTo>
                <a:lnTo>
                  <a:pt x="102221" y="109662"/>
                </a:lnTo>
                <a:lnTo>
                  <a:pt x="93865" y="115970"/>
                </a:lnTo>
                <a:lnTo>
                  <a:pt x="86389" y="121128"/>
                </a:lnTo>
                <a:lnTo>
                  <a:pt x="79501" y="125520"/>
                </a:lnTo>
                <a:lnTo>
                  <a:pt x="73003" y="129400"/>
                </a:lnTo>
                <a:lnTo>
                  <a:pt x="66766" y="133892"/>
                </a:lnTo>
                <a:lnTo>
                  <a:pt x="60704" y="138791"/>
                </a:lnTo>
                <a:lnTo>
                  <a:pt x="54757" y="143963"/>
                </a:lnTo>
                <a:lnTo>
                  <a:pt x="48887" y="148362"/>
                </a:lnTo>
                <a:lnTo>
                  <a:pt x="43069" y="152248"/>
                </a:lnTo>
                <a:lnTo>
                  <a:pt x="37285" y="155791"/>
                </a:lnTo>
                <a:lnTo>
                  <a:pt x="32477" y="159106"/>
                </a:lnTo>
                <a:lnTo>
                  <a:pt x="28319" y="162268"/>
                </a:lnTo>
                <a:lnTo>
                  <a:pt x="24594" y="165329"/>
                </a:lnTo>
                <a:lnTo>
                  <a:pt x="21159" y="168322"/>
                </a:lnTo>
                <a:lnTo>
                  <a:pt x="14802" y="174187"/>
                </a:lnTo>
                <a:lnTo>
                  <a:pt x="11773" y="176132"/>
                </a:lnTo>
                <a:lnTo>
                  <a:pt x="5868" y="178294"/>
                </a:lnTo>
                <a:lnTo>
                  <a:pt x="3912" y="179822"/>
                </a:lnTo>
                <a:lnTo>
                  <a:pt x="2608" y="181794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517"/>
          <p:cNvSpPr/>
          <p:nvPr/>
        </p:nvSpPr>
        <p:spPr>
          <a:xfrm>
            <a:off x="2809698" y="2700337"/>
            <a:ext cx="262115" cy="17146"/>
          </a:xfrm>
          <a:custGeom>
            <a:avLst/>
            <a:gdLst/>
            <a:ahLst/>
            <a:cxnLst/>
            <a:rect l="0" t="0" r="0" b="0"/>
            <a:pathLst>
              <a:path w="262115" h="17146">
                <a:moveTo>
                  <a:pt x="4939" y="17145"/>
                </a:moveTo>
                <a:lnTo>
                  <a:pt x="4939" y="8582"/>
                </a:lnTo>
                <a:lnTo>
                  <a:pt x="0" y="8574"/>
                </a:lnTo>
                <a:lnTo>
                  <a:pt x="100593" y="8573"/>
                </a:lnTo>
                <a:lnTo>
                  <a:pt x="108713" y="7620"/>
                </a:lnTo>
                <a:lnTo>
                  <a:pt x="116984" y="6033"/>
                </a:lnTo>
                <a:lnTo>
                  <a:pt x="125356" y="4022"/>
                </a:lnTo>
                <a:lnTo>
                  <a:pt x="133795" y="2681"/>
                </a:lnTo>
                <a:lnTo>
                  <a:pt x="142278" y="1787"/>
                </a:lnTo>
                <a:lnTo>
                  <a:pt x="150791" y="1192"/>
                </a:lnTo>
                <a:lnTo>
                  <a:pt x="158371" y="795"/>
                </a:lnTo>
                <a:lnTo>
                  <a:pt x="171874" y="353"/>
                </a:lnTo>
                <a:lnTo>
                  <a:pt x="215057" y="31"/>
                </a:lnTo>
                <a:lnTo>
                  <a:pt x="26211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518"/>
          <p:cNvSpPr/>
          <p:nvPr/>
        </p:nvSpPr>
        <p:spPr>
          <a:xfrm>
            <a:off x="2848927" y="2828956"/>
            <a:ext cx="214313" cy="8542"/>
          </a:xfrm>
          <a:custGeom>
            <a:avLst/>
            <a:gdLst/>
            <a:ahLst/>
            <a:cxnLst/>
            <a:rect l="0" t="0" r="0" b="0"/>
            <a:pathLst>
              <a:path w="214313" h="8542">
                <a:moveTo>
                  <a:pt x="0" y="8541"/>
                </a:moveTo>
                <a:lnTo>
                  <a:pt x="103417" y="8541"/>
                </a:lnTo>
                <a:lnTo>
                  <a:pt x="110855" y="7589"/>
                </a:lnTo>
                <a:lnTo>
                  <a:pt x="117718" y="6001"/>
                </a:lnTo>
                <a:lnTo>
                  <a:pt x="124199" y="3990"/>
                </a:lnTo>
                <a:lnTo>
                  <a:pt x="130424" y="2650"/>
                </a:lnTo>
                <a:lnTo>
                  <a:pt x="136479" y="1756"/>
                </a:lnTo>
                <a:lnTo>
                  <a:pt x="142422" y="1160"/>
                </a:lnTo>
                <a:lnTo>
                  <a:pt x="149240" y="763"/>
                </a:lnTo>
                <a:lnTo>
                  <a:pt x="164436" y="321"/>
                </a:lnTo>
                <a:lnTo>
                  <a:pt x="197967" y="0"/>
                </a:lnTo>
                <a:lnTo>
                  <a:pt x="201511" y="942"/>
                </a:lnTo>
                <a:lnTo>
                  <a:pt x="204825" y="2522"/>
                </a:lnTo>
                <a:lnTo>
                  <a:pt x="214312" y="85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519"/>
          <p:cNvSpPr/>
          <p:nvPr/>
        </p:nvSpPr>
        <p:spPr>
          <a:xfrm>
            <a:off x="3286125" y="2657475"/>
            <a:ext cx="222885" cy="102507"/>
          </a:xfrm>
          <a:custGeom>
            <a:avLst/>
            <a:gdLst/>
            <a:ahLst/>
            <a:cxnLst/>
            <a:rect l="0" t="0" r="0" b="0"/>
            <a:pathLst>
              <a:path w="222885" h="102507">
                <a:moveTo>
                  <a:pt x="0" y="0"/>
                </a:moveTo>
                <a:lnTo>
                  <a:pt x="24163" y="0"/>
                </a:lnTo>
                <a:lnTo>
                  <a:pt x="24681" y="952"/>
                </a:lnTo>
                <a:lnTo>
                  <a:pt x="25027" y="2539"/>
                </a:lnTo>
                <a:lnTo>
                  <a:pt x="25256" y="4551"/>
                </a:lnTo>
                <a:lnTo>
                  <a:pt x="25410" y="6844"/>
                </a:lnTo>
                <a:lnTo>
                  <a:pt x="25512" y="9325"/>
                </a:lnTo>
                <a:lnTo>
                  <a:pt x="25626" y="14621"/>
                </a:lnTo>
                <a:lnTo>
                  <a:pt x="25677" y="20151"/>
                </a:lnTo>
                <a:lnTo>
                  <a:pt x="24738" y="23911"/>
                </a:lnTo>
                <a:lnTo>
                  <a:pt x="23159" y="28323"/>
                </a:lnTo>
                <a:lnTo>
                  <a:pt x="21154" y="33170"/>
                </a:lnTo>
                <a:lnTo>
                  <a:pt x="19818" y="37353"/>
                </a:lnTo>
                <a:lnTo>
                  <a:pt x="18927" y="41094"/>
                </a:lnTo>
                <a:lnTo>
                  <a:pt x="18333" y="44541"/>
                </a:lnTo>
                <a:lnTo>
                  <a:pt x="16984" y="47791"/>
                </a:lnTo>
                <a:lnTo>
                  <a:pt x="15133" y="50911"/>
                </a:lnTo>
                <a:lnTo>
                  <a:pt x="12946" y="53943"/>
                </a:lnTo>
                <a:lnTo>
                  <a:pt x="11488" y="56917"/>
                </a:lnTo>
                <a:lnTo>
                  <a:pt x="10516" y="59852"/>
                </a:lnTo>
                <a:lnTo>
                  <a:pt x="9868" y="62761"/>
                </a:lnTo>
                <a:lnTo>
                  <a:pt x="9436" y="65653"/>
                </a:lnTo>
                <a:lnTo>
                  <a:pt x="9148" y="68533"/>
                </a:lnTo>
                <a:lnTo>
                  <a:pt x="8956" y="71406"/>
                </a:lnTo>
                <a:lnTo>
                  <a:pt x="8828" y="74274"/>
                </a:lnTo>
                <a:lnTo>
                  <a:pt x="8606" y="84028"/>
                </a:lnTo>
                <a:lnTo>
                  <a:pt x="8575" y="92957"/>
                </a:lnTo>
                <a:lnTo>
                  <a:pt x="9526" y="93403"/>
                </a:lnTo>
                <a:lnTo>
                  <a:pt x="13124" y="93900"/>
                </a:lnTo>
                <a:lnTo>
                  <a:pt x="15416" y="94985"/>
                </a:lnTo>
                <a:lnTo>
                  <a:pt x="17897" y="96660"/>
                </a:lnTo>
                <a:lnTo>
                  <a:pt x="20504" y="98730"/>
                </a:lnTo>
                <a:lnTo>
                  <a:pt x="23194" y="100110"/>
                </a:lnTo>
                <a:lnTo>
                  <a:pt x="28723" y="101643"/>
                </a:lnTo>
                <a:lnTo>
                  <a:pt x="34356" y="102325"/>
                </a:lnTo>
                <a:lnTo>
                  <a:pt x="37191" y="102506"/>
                </a:lnTo>
                <a:lnTo>
                  <a:pt x="40987" y="101675"/>
                </a:lnTo>
                <a:lnTo>
                  <a:pt x="45422" y="100168"/>
                </a:lnTo>
                <a:lnTo>
                  <a:pt x="50283" y="98211"/>
                </a:lnTo>
                <a:lnTo>
                  <a:pt x="55429" y="96906"/>
                </a:lnTo>
                <a:lnTo>
                  <a:pt x="60765" y="96037"/>
                </a:lnTo>
                <a:lnTo>
                  <a:pt x="66228" y="95457"/>
                </a:lnTo>
                <a:lnTo>
                  <a:pt x="71774" y="95070"/>
                </a:lnTo>
                <a:lnTo>
                  <a:pt x="77377" y="94813"/>
                </a:lnTo>
                <a:lnTo>
                  <a:pt x="83017" y="94641"/>
                </a:lnTo>
                <a:lnTo>
                  <a:pt x="88682" y="93574"/>
                </a:lnTo>
                <a:lnTo>
                  <a:pt x="94364" y="91910"/>
                </a:lnTo>
                <a:lnTo>
                  <a:pt x="100056" y="89848"/>
                </a:lnTo>
                <a:lnTo>
                  <a:pt x="105757" y="88474"/>
                </a:lnTo>
                <a:lnTo>
                  <a:pt x="111462" y="87557"/>
                </a:lnTo>
                <a:lnTo>
                  <a:pt x="117170" y="86946"/>
                </a:lnTo>
                <a:lnTo>
                  <a:pt x="123833" y="85587"/>
                </a:lnTo>
                <a:lnTo>
                  <a:pt x="131133" y="83728"/>
                </a:lnTo>
                <a:lnTo>
                  <a:pt x="138857" y="81536"/>
                </a:lnTo>
                <a:lnTo>
                  <a:pt x="145911" y="80074"/>
                </a:lnTo>
                <a:lnTo>
                  <a:pt x="152519" y="79100"/>
                </a:lnTo>
                <a:lnTo>
                  <a:pt x="158829" y="78451"/>
                </a:lnTo>
                <a:lnTo>
                  <a:pt x="163989" y="78018"/>
                </a:lnTo>
                <a:lnTo>
                  <a:pt x="168380" y="77729"/>
                </a:lnTo>
                <a:lnTo>
                  <a:pt x="172261" y="77537"/>
                </a:lnTo>
                <a:lnTo>
                  <a:pt x="181653" y="77323"/>
                </a:lnTo>
                <a:lnTo>
                  <a:pt x="203204" y="77186"/>
                </a:lnTo>
                <a:lnTo>
                  <a:pt x="206907" y="76222"/>
                </a:lnTo>
                <a:lnTo>
                  <a:pt x="209375" y="74627"/>
                </a:lnTo>
                <a:lnTo>
                  <a:pt x="213336" y="69774"/>
                </a:lnTo>
                <a:lnTo>
                  <a:pt x="214614" y="69376"/>
                </a:lnTo>
                <a:lnTo>
                  <a:pt x="216418" y="69111"/>
                </a:lnTo>
                <a:lnTo>
                  <a:pt x="222884" y="685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520"/>
          <p:cNvSpPr/>
          <p:nvPr/>
        </p:nvSpPr>
        <p:spPr>
          <a:xfrm>
            <a:off x="3423638" y="2640330"/>
            <a:ext cx="76800" cy="300038"/>
          </a:xfrm>
          <a:custGeom>
            <a:avLst/>
            <a:gdLst/>
            <a:ahLst/>
            <a:cxnLst/>
            <a:rect l="0" t="0" r="0" b="0"/>
            <a:pathLst>
              <a:path w="76800" h="300038">
                <a:moveTo>
                  <a:pt x="8219" y="0"/>
                </a:moveTo>
                <a:lnTo>
                  <a:pt x="0" y="0"/>
                </a:lnTo>
                <a:lnTo>
                  <a:pt x="2343" y="2540"/>
                </a:lnTo>
                <a:lnTo>
                  <a:pt x="11609" y="11931"/>
                </a:lnTo>
                <a:lnTo>
                  <a:pt x="13337" y="15574"/>
                </a:lnTo>
                <a:lnTo>
                  <a:pt x="15256" y="24702"/>
                </a:lnTo>
                <a:lnTo>
                  <a:pt x="16720" y="29803"/>
                </a:lnTo>
                <a:lnTo>
                  <a:pt x="18649" y="35108"/>
                </a:lnTo>
                <a:lnTo>
                  <a:pt x="20887" y="40550"/>
                </a:lnTo>
                <a:lnTo>
                  <a:pt x="22379" y="46084"/>
                </a:lnTo>
                <a:lnTo>
                  <a:pt x="23374" y="51677"/>
                </a:lnTo>
                <a:lnTo>
                  <a:pt x="24037" y="57311"/>
                </a:lnTo>
                <a:lnTo>
                  <a:pt x="25432" y="62972"/>
                </a:lnTo>
                <a:lnTo>
                  <a:pt x="27314" y="68651"/>
                </a:lnTo>
                <a:lnTo>
                  <a:pt x="29522" y="74343"/>
                </a:lnTo>
                <a:lnTo>
                  <a:pt x="30993" y="80994"/>
                </a:lnTo>
                <a:lnTo>
                  <a:pt x="31974" y="88286"/>
                </a:lnTo>
                <a:lnTo>
                  <a:pt x="32628" y="96005"/>
                </a:lnTo>
                <a:lnTo>
                  <a:pt x="33064" y="104008"/>
                </a:lnTo>
                <a:lnTo>
                  <a:pt x="33549" y="120521"/>
                </a:lnTo>
                <a:lnTo>
                  <a:pt x="33822" y="141331"/>
                </a:lnTo>
                <a:lnTo>
                  <a:pt x="34812" y="148513"/>
                </a:lnTo>
                <a:lnTo>
                  <a:pt x="36425" y="156159"/>
                </a:lnTo>
                <a:lnTo>
                  <a:pt x="38453" y="164113"/>
                </a:lnTo>
                <a:lnTo>
                  <a:pt x="39805" y="171321"/>
                </a:lnTo>
                <a:lnTo>
                  <a:pt x="40707" y="178031"/>
                </a:lnTo>
                <a:lnTo>
                  <a:pt x="41308" y="184410"/>
                </a:lnTo>
                <a:lnTo>
                  <a:pt x="41708" y="190567"/>
                </a:lnTo>
                <a:lnTo>
                  <a:pt x="41975" y="196577"/>
                </a:lnTo>
                <a:lnTo>
                  <a:pt x="42153" y="202489"/>
                </a:lnTo>
                <a:lnTo>
                  <a:pt x="43224" y="208335"/>
                </a:lnTo>
                <a:lnTo>
                  <a:pt x="44891" y="214137"/>
                </a:lnTo>
                <a:lnTo>
                  <a:pt x="46954" y="219911"/>
                </a:lnTo>
                <a:lnTo>
                  <a:pt x="48330" y="225665"/>
                </a:lnTo>
                <a:lnTo>
                  <a:pt x="49247" y="231405"/>
                </a:lnTo>
                <a:lnTo>
                  <a:pt x="49859" y="237138"/>
                </a:lnTo>
                <a:lnTo>
                  <a:pt x="51218" y="241912"/>
                </a:lnTo>
                <a:lnTo>
                  <a:pt x="53078" y="246047"/>
                </a:lnTo>
                <a:lnTo>
                  <a:pt x="55270" y="249756"/>
                </a:lnTo>
                <a:lnTo>
                  <a:pt x="56731" y="254134"/>
                </a:lnTo>
                <a:lnTo>
                  <a:pt x="57706" y="258957"/>
                </a:lnTo>
                <a:lnTo>
                  <a:pt x="58355" y="264078"/>
                </a:lnTo>
                <a:lnTo>
                  <a:pt x="59077" y="272308"/>
                </a:lnTo>
                <a:lnTo>
                  <a:pt x="59269" y="275836"/>
                </a:lnTo>
                <a:lnTo>
                  <a:pt x="60350" y="278188"/>
                </a:lnTo>
                <a:lnTo>
                  <a:pt x="62023" y="279756"/>
                </a:lnTo>
                <a:lnTo>
                  <a:pt x="64091" y="280801"/>
                </a:lnTo>
                <a:lnTo>
                  <a:pt x="66422" y="282451"/>
                </a:lnTo>
                <a:lnTo>
                  <a:pt x="68929" y="284503"/>
                </a:lnTo>
                <a:lnTo>
                  <a:pt x="75244" y="290089"/>
                </a:lnTo>
                <a:lnTo>
                  <a:pt x="75763" y="291500"/>
                </a:lnTo>
                <a:lnTo>
                  <a:pt x="76799" y="300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521"/>
          <p:cNvSpPr/>
          <p:nvPr/>
        </p:nvSpPr>
        <p:spPr>
          <a:xfrm>
            <a:off x="3629025" y="2615835"/>
            <a:ext cx="256549" cy="289009"/>
          </a:xfrm>
          <a:custGeom>
            <a:avLst/>
            <a:gdLst/>
            <a:ahLst/>
            <a:cxnLst/>
            <a:rect l="0" t="0" r="0" b="0"/>
            <a:pathLst>
              <a:path w="256549" h="289009">
                <a:moveTo>
                  <a:pt x="162877" y="15922"/>
                </a:moveTo>
                <a:lnTo>
                  <a:pt x="162877" y="0"/>
                </a:lnTo>
                <a:lnTo>
                  <a:pt x="157797" y="1860"/>
                </a:lnTo>
                <a:lnTo>
                  <a:pt x="153775" y="3690"/>
                </a:lnTo>
                <a:lnTo>
                  <a:pt x="149189" y="4910"/>
                </a:lnTo>
                <a:lnTo>
                  <a:pt x="144227" y="5723"/>
                </a:lnTo>
                <a:lnTo>
                  <a:pt x="139014" y="6265"/>
                </a:lnTo>
                <a:lnTo>
                  <a:pt x="134586" y="7579"/>
                </a:lnTo>
                <a:lnTo>
                  <a:pt x="127125" y="11579"/>
                </a:lnTo>
                <a:lnTo>
                  <a:pt x="121897" y="13027"/>
                </a:lnTo>
                <a:lnTo>
                  <a:pt x="115555" y="13992"/>
                </a:lnTo>
                <a:lnTo>
                  <a:pt x="108469" y="14636"/>
                </a:lnTo>
                <a:lnTo>
                  <a:pt x="101840" y="15064"/>
                </a:lnTo>
                <a:lnTo>
                  <a:pt x="89395" y="15541"/>
                </a:lnTo>
                <a:lnTo>
                  <a:pt x="83409" y="16620"/>
                </a:lnTo>
                <a:lnTo>
                  <a:pt x="77513" y="18293"/>
                </a:lnTo>
                <a:lnTo>
                  <a:pt x="71678" y="20360"/>
                </a:lnTo>
                <a:lnTo>
                  <a:pt x="65883" y="21738"/>
                </a:lnTo>
                <a:lnTo>
                  <a:pt x="60114" y="22657"/>
                </a:lnTo>
                <a:lnTo>
                  <a:pt x="54364" y="23269"/>
                </a:lnTo>
                <a:lnTo>
                  <a:pt x="49577" y="23678"/>
                </a:lnTo>
                <a:lnTo>
                  <a:pt x="41719" y="24132"/>
                </a:lnTo>
                <a:lnTo>
                  <a:pt x="35052" y="24333"/>
                </a:lnTo>
                <a:lnTo>
                  <a:pt x="20102" y="24473"/>
                </a:lnTo>
                <a:lnTo>
                  <a:pt x="9078" y="24494"/>
                </a:lnTo>
                <a:lnTo>
                  <a:pt x="8616" y="31875"/>
                </a:lnTo>
                <a:lnTo>
                  <a:pt x="8573" y="66228"/>
                </a:lnTo>
                <a:lnTo>
                  <a:pt x="9525" y="70414"/>
                </a:lnTo>
                <a:lnTo>
                  <a:pt x="13123" y="77606"/>
                </a:lnTo>
                <a:lnTo>
                  <a:pt x="17897" y="83977"/>
                </a:lnTo>
                <a:lnTo>
                  <a:pt x="20504" y="87010"/>
                </a:lnTo>
                <a:lnTo>
                  <a:pt x="22241" y="90936"/>
                </a:lnTo>
                <a:lnTo>
                  <a:pt x="23400" y="95459"/>
                </a:lnTo>
                <a:lnTo>
                  <a:pt x="24172" y="100379"/>
                </a:lnTo>
                <a:lnTo>
                  <a:pt x="25031" y="108386"/>
                </a:lnTo>
                <a:lnTo>
                  <a:pt x="25412" y="115120"/>
                </a:lnTo>
                <a:lnTo>
                  <a:pt x="25581" y="121287"/>
                </a:lnTo>
                <a:lnTo>
                  <a:pt x="25677" y="130115"/>
                </a:lnTo>
                <a:lnTo>
                  <a:pt x="26643" y="133008"/>
                </a:lnTo>
                <a:lnTo>
                  <a:pt x="31601" y="141631"/>
                </a:lnTo>
                <a:lnTo>
                  <a:pt x="33758" y="150538"/>
                </a:lnTo>
                <a:lnTo>
                  <a:pt x="34054" y="152904"/>
                </a:lnTo>
                <a:lnTo>
                  <a:pt x="34185" y="157130"/>
                </a:lnTo>
                <a:lnTo>
                  <a:pt x="35172" y="158638"/>
                </a:lnTo>
                <a:lnTo>
                  <a:pt x="36783" y="159644"/>
                </a:lnTo>
                <a:lnTo>
                  <a:pt x="41661" y="161257"/>
                </a:lnTo>
                <a:lnTo>
                  <a:pt x="47057" y="161537"/>
                </a:lnTo>
                <a:lnTo>
                  <a:pt x="49469" y="160624"/>
                </a:lnTo>
                <a:lnTo>
                  <a:pt x="57414" y="155740"/>
                </a:lnTo>
                <a:lnTo>
                  <a:pt x="62982" y="154263"/>
                </a:lnTo>
                <a:lnTo>
                  <a:pt x="66753" y="152917"/>
                </a:lnTo>
                <a:lnTo>
                  <a:pt x="71172" y="151067"/>
                </a:lnTo>
                <a:lnTo>
                  <a:pt x="76023" y="148881"/>
                </a:lnTo>
                <a:lnTo>
                  <a:pt x="83953" y="146452"/>
                </a:lnTo>
                <a:lnTo>
                  <a:pt x="91604" y="145373"/>
                </a:lnTo>
                <a:lnTo>
                  <a:pt x="96312" y="145085"/>
                </a:lnTo>
                <a:lnTo>
                  <a:pt x="101355" y="144893"/>
                </a:lnTo>
                <a:lnTo>
                  <a:pt x="106622" y="143813"/>
                </a:lnTo>
                <a:lnTo>
                  <a:pt x="112039" y="142140"/>
                </a:lnTo>
                <a:lnTo>
                  <a:pt x="117555" y="140072"/>
                </a:lnTo>
                <a:lnTo>
                  <a:pt x="123138" y="138694"/>
                </a:lnTo>
                <a:lnTo>
                  <a:pt x="128764" y="137775"/>
                </a:lnTo>
                <a:lnTo>
                  <a:pt x="134420" y="137162"/>
                </a:lnTo>
                <a:lnTo>
                  <a:pt x="140096" y="136754"/>
                </a:lnTo>
                <a:lnTo>
                  <a:pt x="145784" y="136482"/>
                </a:lnTo>
                <a:lnTo>
                  <a:pt x="151482" y="136300"/>
                </a:lnTo>
                <a:lnTo>
                  <a:pt x="158138" y="137132"/>
                </a:lnTo>
                <a:lnTo>
                  <a:pt x="165432" y="138638"/>
                </a:lnTo>
                <a:lnTo>
                  <a:pt x="173153" y="140596"/>
                </a:lnTo>
                <a:lnTo>
                  <a:pt x="179253" y="141900"/>
                </a:lnTo>
                <a:lnTo>
                  <a:pt x="184272" y="142770"/>
                </a:lnTo>
                <a:lnTo>
                  <a:pt x="188571" y="143350"/>
                </a:lnTo>
                <a:lnTo>
                  <a:pt x="194293" y="144689"/>
                </a:lnTo>
                <a:lnTo>
                  <a:pt x="200966" y="146534"/>
                </a:lnTo>
                <a:lnTo>
                  <a:pt x="208272" y="148717"/>
                </a:lnTo>
                <a:lnTo>
                  <a:pt x="214095" y="151124"/>
                </a:lnTo>
                <a:lnTo>
                  <a:pt x="218930" y="153682"/>
                </a:lnTo>
                <a:lnTo>
                  <a:pt x="223106" y="156340"/>
                </a:lnTo>
                <a:lnTo>
                  <a:pt x="227795" y="159064"/>
                </a:lnTo>
                <a:lnTo>
                  <a:pt x="238084" y="164631"/>
                </a:lnTo>
                <a:lnTo>
                  <a:pt x="242542" y="167449"/>
                </a:lnTo>
                <a:lnTo>
                  <a:pt x="250036" y="173120"/>
                </a:lnTo>
                <a:lnTo>
                  <a:pt x="252416" y="176918"/>
                </a:lnTo>
                <a:lnTo>
                  <a:pt x="254002" y="181355"/>
                </a:lnTo>
                <a:lnTo>
                  <a:pt x="255060" y="186218"/>
                </a:lnTo>
                <a:lnTo>
                  <a:pt x="256235" y="194162"/>
                </a:lnTo>
                <a:lnTo>
                  <a:pt x="256548" y="197614"/>
                </a:lnTo>
                <a:lnTo>
                  <a:pt x="254356" y="206529"/>
                </a:lnTo>
                <a:lnTo>
                  <a:pt x="252438" y="211573"/>
                </a:lnTo>
                <a:lnTo>
                  <a:pt x="249254" y="215889"/>
                </a:lnTo>
                <a:lnTo>
                  <a:pt x="245227" y="219718"/>
                </a:lnTo>
                <a:lnTo>
                  <a:pt x="240637" y="223224"/>
                </a:lnTo>
                <a:lnTo>
                  <a:pt x="232997" y="229659"/>
                </a:lnTo>
                <a:lnTo>
                  <a:pt x="225474" y="235694"/>
                </a:lnTo>
                <a:lnTo>
                  <a:pt x="220801" y="238636"/>
                </a:lnTo>
                <a:lnTo>
                  <a:pt x="215781" y="241551"/>
                </a:lnTo>
                <a:lnTo>
                  <a:pt x="202582" y="249869"/>
                </a:lnTo>
                <a:lnTo>
                  <a:pt x="195062" y="254754"/>
                </a:lnTo>
                <a:lnTo>
                  <a:pt x="188143" y="258011"/>
                </a:lnTo>
                <a:lnTo>
                  <a:pt x="181627" y="260182"/>
                </a:lnTo>
                <a:lnTo>
                  <a:pt x="175377" y="261630"/>
                </a:lnTo>
                <a:lnTo>
                  <a:pt x="168352" y="263547"/>
                </a:lnTo>
                <a:lnTo>
                  <a:pt x="152929" y="268218"/>
                </a:lnTo>
                <a:lnTo>
                  <a:pt x="128179" y="276202"/>
                </a:lnTo>
                <a:lnTo>
                  <a:pt x="119743" y="278024"/>
                </a:lnTo>
                <a:lnTo>
                  <a:pt x="111261" y="279240"/>
                </a:lnTo>
                <a:lnTo>
                  <a:pt x="102749" y="280050"/>
                </a:lnTo>
                <a:lnTo>
                  <a:pt x="95168" y="280590"/>
                </a:lnTo>
                <a:lnTo>
                  <a:pt x="88211" y="280950"/>
                </a:lnTo>
                <a:lnTo>
                  <a:pt x="81667" y="281189"/>
                </a:lnTo>
                <a:lnTo>
                  <a:pt x="75400" y="282302"/>
                </a:lnTo>
                <a:lnTo>
                  <a:pt x="69316" y="283996"/>
                </a:lnTo>
                <a:lnTo>
                  <a:pt x="63356" y="286078"/>
                </a:lnTo>
                <a:lnTo>
                  <a:pt x="57477" y="287466"/>
                </a:lnTo>
                <a:lnTo>
                  <a:pt x="51653" y="288391"/>
                </a:lnTo>
                <a:lnTo>
                  <a:pt x="45865" y="289008"/>
                </a:lnTo>
                <a:lnTo>
                  <a:pt x="40101" y="288467"/>
                </a:lnTo>
                <a:lnTo>
                  <a:pt x="34354" y="287154"/>
                </a:lnTo>
                <a:lnTo>
                  <a:pt x="28618" y="285326"/>
                </a:lnTo>
                <a:lnTo>
                  <a:pt x="23841" y="284107"/>
                </a:lnTo>
                <a:lnTo>
                  <a:pt x="15993" y="282753"/>
                </a:lnTo>
                <a:lnTo>
                  <a:pt x="9330" y="282151"/>
                </a:lnTo>
                <a:lnTo>
                  <a:pt x="0" y="2816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522"/>
          <p:cNvSpPr/>
          <p:nvPr/>
        </p:nvSpPr>
        <p:spPr>
          <a:xfrm>
            <a:off x="911926" y="3026092"/>
            <a:ext cx="599692" cy="60009"/>
          </a:xfrm>
          <a:custGeom>
            <a:avLst/>
            <a:gdLst/>
            <a:ahLst/>
            <a:cxnLst/>
            <a:rect l="0" t="0" r="0" b="0"/>
            <a:pathLst>
              <a:path w="599692" h="60009">
                <a:moveTo>
                  <a:pt x="16761" y="60008"/>
                </a:moveTo>
                <a:lnTo>
                  <a:pt x="9380" y="52627"/>
                </a:lnTo>
                <a:lnTo>
                  <a:pt x="6178" y="51965"/>
                </a:lnTo>
                <a:lnTo>
                  <a:pt x="912" y="51540"/>
                </a:lnTo>
                <a:lnTo>
                  <a:pt x="480" y="50552"/>
                </a:lnTo>
                <a:lnTo>
                  <a:pt x="192" y="48942"/>
                </a:lnTo>
                <a:lnTo>
                  <a:pt x="0" y="46915"/>
                </a:lnTo>
                <a:lnTo>
                  <a:pt x="1777" y="45564"/>
                </a:lnTo>
                <a:lnTo>
                  <a:pt x="8831" y="44063"/>
                </a:lnTo>
                <a:lnTo>
                  <a:pt x="22991" y="43100"/>
                </a:lnTo>
                <a:lnTo>
                  <a:pt x="32547" y="42968"/>
                </a:lnTo>
                <a:lnTo>
                  <a:pt x="37763" y="41980"/>
                </a:lnTo>
                <a:lnTo>
                  <a:pt x="43145" y="40369"/>
                </a:lnTo>
                <a:lnTo>
                  <a:pt x="55157" y="36039"/>
                </a:lnTo>
                <a:lnTo>
                  <a:pt x="70021" y="30940"/>
                </a:lnTo>
                <a:lnTo>
                  <a:pt x="78938" y="28247"/>
                </a:lnTo>
                <a:lnTo>
                  <a:pt x="99005" y="22714"/>
                </a:lnTo>
                <a:lnTo>
                  <a:pt x="110643" y="20858"/>
                </a:lnTo>
                <a:lnTo>
                  <a:pt x="123164" y="19620"/>
                </a:lnTo>
                <a:lnTo>
                  <a:pt x="136274" y="18795"/>
                </a:lnTo>
                <a:lnTo>
                  <a:pt x="148824" y="17293"/>
                </a:lnTo>
                <a:lnTo>
                  <a:pt x="161000" y="15338"/>
                </a:lnTo>
                <a:lnTo>
                  <a:pt x="212469" y="5358"/>
                </a:lnTo>
                <a:lnTo>
                  <a:pt x="226291" y="3572"/>
                </a:lnTo>
                <a:lnTo>
                  <a:pt x="240268" y="2382"/>
                </a:lnTo>
                <a:lnTo>
                  <a:pt x="254348" y="1588"/>
                </a:lnTo>
                <a:lnTo>
                  <a:pt x="282693" y="706"/>
                </a:lnTo>
                <a:lnTo>
                  <a:pt x="353970" y="93"/>
                </a:lnTo>
                <a:lnTo>
                  <a:pt x="59969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523"/>
          <p:cNvSpPr/>
          <p:nvPr/>
        </p:nvSpPr>
        <p:spPr>
          <a:xfrm>
            <a:off x="1211579" y="3104575"/>
            <a:ext cx="286603" cy="236973"/>
          </a:xfrm>
          <a:custGeom>
            <a:avLst/>
            <a:gdLst/>
            <a:ahLst/>
            <a:cxnLst/>
            <a:rect l="0" t="0" r="0" b="0"/>
            <a:pathLst>
              <a:path w="286603" h="236973">
                <a:moveTo>
                  <a:pt x="17145" y="32960"/>
                </a:moveTo>
                <a:lnTo>
                  <a:pt x="8678" y="32960"/>
                </a:lnTo>
                <a:lnTo>
                  <a:pt x="13155" y="28409"/>
                </a:lnTo>
                <a:lnTo>
                  <a:pt x="15437" y="27068"/>
                </a:lnTo>
                <a:lnTo>
                  <a:pt x="24154" y="24229"/>
                </a:lnTo>
                <a:lnTo>
                  <a:pt x="28485" y="22377"/>
                </a:lnTo>
                <a:lnTo>
                  <a:pt x="38378" y="17778"/>
                </a:lnTo>
                <a:lnTo>
                  <a:pt x="49125" y="12560"/>
                </a:lnTo>
                <a:lnTo>
                  <a:pt x="56562" y="10787"/>
                </a:lnTo>
                <a:lnTo>
                  <a:pt x="65331" y="9606"/>
                </a:lnTo>
                <a:lnTo>
                  <a:pt x="74987" y="8818"/>
                </a:lnTo>
                <a:lnTo>
                  <a:pt x="84281" y="7340"/>
                </a:lnTo>
                <a:lnTo>
                  <a:pt x="93335" y="5402"/>
                </a:lnTo>
                <a:lnTo>
                  <a:pt x="102229" y="3158"/>
                </a:lnTo>
                <a:lnTo>
                  <a:pt x="111015" y="1662"/>
                </a:lnTo>
                <a:lnTo>
                  <a:pt x="119730" y="665"/>
                </a:lnTo>
                <a:lnTo>
                  <a:pt x="128398" y="0"/>
                </a:lnTo>
                <a:lnTo>
                  <a:pt x="136081" y="509"/>
                </a:lnTo>
                <a:lnTo>
                  <a:pt x="143108" y="1801"/>
                </a:lnTo>
                <a:lnTo>
                  <a:pt x="149698" y="3615"/>
                </a:lnTo>
                <a:lnTo>
                  <a:pt x="155997" y="4824"/>
                </a:lnTo>
                <a:lnTo>
                  <a:pt x="162100" y="5630"/>
                </a:lnTo>
                <a:lnTo>
                  <a:pt x="168075" y="6167"/>
                </a:lnTo>
                <a:lnTo>
                  <a:pt x="173010" y="7478"/>
                </a:lnTo>
                <a:lnTo>
                  <a:pt x="184507" y="12921"/>
                </a:lnTo>
                <a:lnTo>
                  <a:pt x="190906" y="14529"/>
                </a:lnTo>
                <a:lnTo>
                  <a:pt x="192041" y="16862"/>
                </a:lnTo>
                <a:lnTo>
                  <a:pt x="191845" y="20323"/>
                </a:lnTo>
                <a:lnTo>
                  <a:pt x="190762" y="24535"/>
                </a:lnTo>
                <a:lnTo>
                  <a:pt x="189558" y="31755"/>
                </a:lnTo>
                <a:lnTo>
                  <a:pt x="189237" y="35014"/>
                </a:lnTo>
                <a:lnTo>
                  <a:pt x="187118" y="39092"/>
                </a:lnTo>
                <a:lnTo>
                  <a:pt x="183801" y="43715"/>
                </a:lnTo>
                <a:lnTo>
                  <a:pt x="179684" y="48703"/>
                </a:lnTo>
                <a:lnTo>
                  <a:pt x="175035" y="53932"/>
                </a:lnTo>
                <a:lnTo>
                  <a:pt x="164788" y="64823"/>
                </a:lnTo>
                <a:lnTo>
                  <a:pt x="148580" y="81446"/>
                </a:lnTo>
                <a:lnTo>
                  <a:pt x="138743" y="91339"/>
                </a:lnTo>
                <a:lnTo>
                  <a:pt x="133453" y="95692"/>
                </a:lnTo>
                <a:lnTo>
                  <a:pt x="128021" y="99546"/>
                </a:lnTo>
                <a:lnTo>
                  <a:pt x="122495" y="103068"/>
                </a:lnTo>
                <a:lnTo>
                  <a:pt x="116906" y="106369"/>
                </a:lnTo>
                <a:lnTo>
                  <a:pt x="111275" y="109521"/>
                </a:lnTo>
                <a:lnTo>
                  <a:pt x="105616" y="112576"/>
                </a:lnTo>
                <a:lnTo>
                  <a:pt x="96788" y="118510"/>
                </a:lnTo>
                <a:lnTo>
                  <a:pt x="93101" y="121425"/>
                </a:lnTo>
                <a:lnTo>
                  <a:pt x="86463" y="124665"/>
                </a:lnTo>
                <a:lnTo>
                  <a:pt x="80338" y="126105"/>
                </a:lnTo>
                <a:lnTo>
                  <a:pt x="72488" y="126916"/>
                </a:lnTo>
                <a:lnTo>
                  <a:pt x="69095" y="127212"/>
                </a:lnTo>
                <a:lnTo>
                  <a:pt x="75526" y="120404"/>
                </a:lnTo>
                <a:lnTo>
                  <a:pt x="80557" y="115321"/>
                </a:lnTo>
                <a:lnTo>
                  <a:pt x="84185" y="113585"/>
                </a:lnTo>
                <a:lnTo>
                  <a:pt x="88508" y="112427"/>
                </a:lnTo>
                <a:lnTo>
                  <a:pt x="93296" y="111656"/>
                </a:lnTo>
                <a:lnTo>
                  <a:pt x="101155" y="108258"/>
                </a:lnTo>
                <a:lnTo>
                  <a:pt x="104584" y="106019"/>
                </a:lnTo>
                <a:lnTo>
                  <a:pt x="110681" y="103573"/>
                </a:lnTo>
                <a:lnTo>
                  <a:pt x="118555" y="100990"/>
                </a:lnTo>
                <a:lnTo>
                  <a:pt x="127614" y="98316"/>
                </a:lnTo>
                <a:lnTo>
                  <a:pt x="135559" y="96533"/>
                </a:lnTo>
                <a:lnTo>
                  <a:pt x="142760" y="95344"/>
                </a:lnTo>
                <a:lnTo>
                  <a:pt x="149466" y="94552"/>
                </a:lnTo>
                <a:lnTo>
                  <a:pt x="156794" y="93071"/>
                </a:lnTo>
                <a:lnTo>
                  <a:pt x="164537" y="91132"/>
                </a:lnTo>
                <a:lnTo>
                  <a:pt x="172557" y="88886"/>
                </a:lnTo>
                <a:lnTo>
                  <a:pt x="180760" y="87389"/>
                </a:lnTo>
                <a:lnTo>
                  <a:pt x="189087" y="86391"/>
                </a:lnTo>
                <a:lnTo>
                  <a:pt x="197496" y="85725"/>
                </a:lnTo>
                <a:lnTo>
                  <a:pt x="205006" y="85282"/>
                </a:lnTo>
                <a:lnTo>
                  <a:pt x="218432" y="84789"/>
                </a:lnTo>
                <a:lnTo>
                  <a:pt x="224679" y="85610"/>
                </a:lnTo>
                <a:lnTo>
                  <a:pt x="230748" y="87110"/>
                </a:lnTo>
                <a:lnTo>
                  <a:pt x="236700" y="89062"/>
                </a:lnTo>
                <a:lnTo>
                  <a:pt x="242573" y="90364"/>
                </a:lnTo>
                <a:lnTo>
                  <a:pt x="248393" y="91232"/>
                </a:lnTo>
                <a:lnTo>
                  <a:pt x="254178" y="91810"/>
                </a:lnTo>
                <a:lnTo>
                  <a:pt x="258987" y="93148"/>
                </a:lnTo>
                <a:lnTo>
                  <a:pt x="266871" y="97175"/>
                </a:lnTo>
                <a:lnTo>
                  <a:pt x="273549" y="102140"/>
                </a:lnTo>
                <a:lnTo>
                  <a:pt x="276664" y="104797"/>
                </a:lnTo>
                <a:lnTo>
                  <a:pt x="279693" y="106569"/>
                </a:lnTo>
                <a:lnTo>
                  <a:pt x="285598" y="108537"/>
                </a:lnTo>
                <a:lnTo>
                  <a:pt x="286602" y="110015"/>
                </a:lnTo>
                <a:lnTo>
                  <a:pt x="286318" y="111952"/>
                </a:lnTo>
                <a:lnTo>
                  <a:pt x="279019" y="126456"/>
                </a:lnTo>
                <a:lnTo>
                  <a:pt x="276500" y="130533"/>
                </a:lnTo>
                <a:lnTo>
                  <a:pt x="271162" y="137603"/>
                </a:lnTo>
                <a:lnTo>
                  <a:pt x="263074" y="143920"/>
                </a:lnTo>
                <a:lnTo>
                  <a:pt x="258250" y="146938"/>
                </a:lnTo>
                <a:lnTo>
                  <a:pt x="253130" y="150856"/>
                </a:lnTo>
                <a:lnTo>
                  <a:pt x="247811" y="155372"/>
                </a:lnTo>
                <a:lnTo>
                  <a:pt x="242360" y="160288"/>
                </a:lnTo>
                <a:lnTo>
                  <a:pt x="234916" y="165470"/>
                </a:lnTo>
                <a:lnTo>
                  <a:pt x="226143" y="170830"/>
                </a:lnTo>
                <a:lnTo>
                  <a:pt x="216485" y="176308"/>
                </a:lnTo>
                <a:lnTo>
                  <a:pt x="207188" y="180913"/>
                </a:lnTo>
                <a:lnTo>
                  <a:pt x="198133" y="184935"/>
                </a:lnTo>
                <a:lnTo>
                  <a:pt x="189239" y="188569"/>
                </a:lnTo>
                <a:lnTo>
                  <a:pt x="179499" y="192897"/>
                </a:lnTo>
                <a:lnTo>
                  <a:pt x="158518" y="202785"/>
                </a:lnTo>
                <a:lnTo>
                  <a:pt x="147589" y="207137"/>
                </a:lnTo>
                <a:lnTo>
                  <a:pt x="136492" y="210990"/>
                </a:lnTo>
                <a:lnTo>
                  <a:pt x="86766" y="227007"/>
                </a:lnTo>
                <a:lnTo>
                  <a:pt x="69043" y="232868"/>
                </a:lnTo>
                <a:lnTo>
                  <a:pt x="60316" y="234812"/>
                </a:lnTo>
                <a:lnTo>
                  <a:pt x="51641" y="236108"/>
                </a:lnTo>
                <a:lnTo>
                  <a:pt x="43000" y="236972"/>
                </a:lnTo>
                <a:lnTo>
                  <a:pt x="36287" y="236595"/>
                </a:lnTo>
                <a:lnTo>
                  <a:pt x="30859" y="235392"/>
                </a:lnTo>
                <a:lnTo>
                  <a:pt x="26288" y="233637"/>
                </a:lnTo>
                <a:lnTo>
                  <a:pt x="21335" y="232467"/>
                </a:lnTo>
                <a:lnTo>
                  <a:pt x="16129" y="231687"/>
                </a:lnTo>
                <a:lnTo>
                  <a:pt x="10753" y="231167"/>
                </a:lnTo>
                <a:lnTo>
                  <a:pt x="7169" y="229868"/>
                </a:lnTo>
                <a:lnTo>
                  <a:pt x="4779" y="228049"/>
                </a:lnTo>
                <a:lnTo>
                  <a:pt x="3186" y="225884"/>
                </a:lnTo>
                <a:lnTo>
                  <a:pt x="1416" y="220939"/>
                </a:lnTo>
                <a:lnTo>
                  <a:pt x="630" y="215566"/>
                </a:lnTo>
                <a:lnTo>
                  <a:pt x="280" y="210003"/>
                </a:lnTo>
                <a:lnTo>
                  <a:pt x="125" y="204356"/>
                </a:lnTo>
                <a:lnTo>
                  <a:pt x="0" y="1958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524"/>
          <p:cNvSpPr/>
          <p:nvPr/>
        </p:nvSpPr>
        <p:spPr>
          <a:xfrm>
            <a:off x="3449945" y="2940367"/>
            <a:ext cx="530553" cy="34291"/>
          </a:xfrm>
          <a:custGeom>
            <a:avLst/>
            <a:gdLst/>
            <a:ahLst/>
            <a:cxnLst/>
            <a:rect l="0" t="0" r="0" b="0"/>
            <a:pathLst>
              <a:path w="530553" h="34291">
                <a:moveTo>
                  <a:pt x="7630" y="34290"/>
                </a:moveTo>
                <a:lnTo>
                  <a:pt x="2691" y="34290"/>
                </a:lnTo>
                <a:lnTo>
                  <a:pt x="4799" y="34290"/>
                </a:lnTo>
                <a:lnTo>
                  <a:pt x="0" y="34290"/>
                </a:lnTo>
                <a:lnTo>
                  <a:pt x="77981" y="34290"/>
                </a:lnTo>
                <a:lnTo>
                  <a:pt x="86916" y="33338"/>
                </a:lnTo>
                <a:lnTo>
                  <a:pt x="96682" y="31750"/>
                </a:lnTo>
                <a:lnTo>
                  <a:pt x="107003" y="29739"/>
                </a:lnTo>
                <a:lnTo>
                  <a:pt x="117693" y="28399"/>
                </a:lnTo>
                <a:lnTo>
                  <a:pt x="128630" y="27505"/>
                </a:lnTo>
                <a:lnTo>
                  <a:pt x="139732" y="26909"/>
                </a:lnTo>
                <a:lnTo>
                  <a:pt x="162226" y="26247"/>
                </a:lnTo>
                <a:lnTo>
                  <a:pt x="173559" y="26070"/>
                </a:lnTo>
                <a:lnTo>
                  <a:pt x="184924" y="25001"/>
                </a:lnTo>
                <a:lnTo>
                  <a:pt x="196311" y="23335"/>
                </a:lnTo>
                <a:lnTo>
                  <a:pt x="207712" y="21271"/>
                </a:lnTo>
                <a:lnTo>
                  <a:pt x="219123" y="19896"/>
                </a:lnTo>
                <a:lnTo>
                  <a:pt x="230540" y="18979"/>
                </a:lnTo>
                <a:lnTo>
                  <a:pt x="241962" y="18368"/>
                </a:lnTo>
                <a:lnTo>
                  <a:pt x="254338" y="17008"/>
                </a:lnTo>
                <a:lnTo>
                  <a:pt x="267352" y="15148"/>
                </a:lnTo>
                <a:lnTo>
                  <a:pt x="280790" y="12956"/>
                </a:lnTo>
                <a:lnTo>
                  <a:pt x="293559" y="11495"/>
                </a:lnTo>
                <a:lnTo>
                  <a:pt x="305882" y="10521"/>
                </a:lnTo>
                <a:lnTo>
                  <a:pt x="317907" y="9871"/>
                </a:lnTo>
                <a:lnTo>
                  <a:pt x="329733" y="8486"/>
                </a:lnTo>
                <a:lnTo>
                  <a:pt x="341428" y="6610"/>
                </a:lnTo>
                <a:lnTo>
                  <a:pt x="353035" y="4407"/>
                </a:lnTo>
                <a:lnTo>
                  <a:pt x="364582" y="2938"/>
                </a:lnTo>
                <a:lnTo>
                  <a:pt x="376090" y="1959"/>
                </a:lnTo>
                <a:lnTo>
                  <a:pt x="387573" y="1306"/>
                </a:lnTo>
                <a:lnTo>
                  <a:pt x="407951" y="580"/>
                </a:lnTo>
                <a:lnTo>
                  <a:pt x="444316" y="115"/>
                </a:lnTo>
                <a:lnTo>
                  <a:pt x="53055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525"/>
          <p:cNvSpPr/>
          <p:nvPr/>
        </p:nvSpPr>
        <p:spPr>
          <a:xfrm>
            <a:off x="3551872" y="3053001"/>
            <a:ext cx="273804" cy="135928"/>
          </a:xfrm>
          <a:custGeom>
            <a:avLst/>
            <a:gdLst/>
            <a:ahLst/>
            <a:cxnLst/>
            <a:rect l="0" t="0" r="0" b="0"/>
            <a:pathLst>
              <a:path w="273804" h="135928">
                <a:moveTo>
                  <a:pt x="68580" y="7381"/>
                </a:moveTo>
                <a:lnTo>
                  <a:pt x="55138" y="7381"/>
                </a:lnTo>
                <a:lnTo>
                  <a:pt x="107933" y="7381"/>
                </a:lnTo>
                <a:lnTo>
                  <a:pt x="114818" y="6429"/>
                </a:lnTo>
                <a:lnTo>
                  <a:pt x="122265" y="4841"/>
                </a:lnTo>
                <a:lnTo>
                  <a:pt x="130088" y="2830"/>
                </a:lnTo>
                <a:lnTo>
                  <a:pt x="138160" y="1490"/>
                </a:lnTo>
                <a:lnTo>
                  <a:pt x="146399" y="596"/>
                </a:lnTo>
                <a:lnTo>
                  <a:pt x="154750" y="0"/>
                </a:lnTo>
                <a:lnTo>
                  <a:pt x="162221" y="555"/>
                </a:lnTo>
                <a:lnTo>
                  <a:pt x="169107" y="1878"/>
                </a:lnTo>
                <a:lnTo>
                  <a:pt x="175603" y="3713"/>
                </a:lnTo>
                <a:lnTo>
                  <a:pt x="181839" y="4935"/>
                </a:lnTo>
                <a:lnTo>
                  <a:pt x="187901" y="5751"/>
                </a:lnTo>
                <a:lnTo>
                  <a:pt x="193848" y="6294"/>
                </a:lnTo>
                <a:lnTo>
                  <a:pt x="199717" y="7609"/>
                </a:lnTo>
                <a:lnTo>
                  <a:pt x="205534" y="9438"/>
                </a:lnTo>
                <a:lnTo>
                  <a:pt x="211318" y="11610"/>
                </a:lnTo>
                <a:lnTo>
                  <a:pt x="216126" y="13058"/>
                </a:lnTo>
                <a:lnTo>
                  <a:pt x="224009" y="14666"/>
                </a:lnTo>
                <a:lnTo>
                  <a:pt x="226491" y="16048"/>
                </a:lnTo>
                <a:lnTo>
                  <a:pt x="228147" y="17922"/>
                </a:lnTo>
                <a:lnTo>
                  <a:pt x="229251" y="20123"/>
                </a:lnTo>
                <a:lnTo>
                  <a:pt x="229986" y="22543"/>
                </a:lnTo>
                <a:lnTo>
                  <a:pt x="230476" y="25109"/>
                </a:lnTo>
                <a:lnTo>
                  <a:pt x="230804" y="27772"/>
                </a:lnTo>
                <a:lnTo>
                  <a:pt x="231022" y="30500"/>
                </a:lnTo>
                <a:lnTo>
                  <a:pt x="231167" y="33272"/>
                </a:lnTo>
                <a:lnTo>
                  <a:pt x="231264" y="36071"/>
                </a:lnTo>
                <a:lnTo>
                  <a:pt x="230376" y="38890"/>
                </a:lnTo>
                <a:lnTo>
                  <a:pt x="228831" y="41722"/>
                </a:lnTo>
                <a:lnTo>
                  <a:pt x="226850" y="44563"/>
                </a:lnTo>
                <a:lnTo>
                  <a:pt x="223623" y="47409"/>
                </a:lnTo>
                <a:lnTo>
                  <a:pt x="219567" y="50259"/>
                </a:lnTo>
                <a:lnTo>
                  <a:pt x="214958" y="53111"/>
                </a:lnTo>
                <a:lnTo>
                  <a:pt x="209980" y="55965"/>
                </a:lnTo>
                <a:lnTo>
                  <a:pt x="199370" y="61677"/>
                </a:lnTo>
                <a:lnTo>
                  <a:pt x="182686" y="70247"/>
                </a:lnTo>
                <a:lnTo>
                  <a:pt x="177036" y="72152"/>
                </a:lnTo>
                <a:lnTo>
                  <a:pt x="171364" y="73422"/>
                </a:lnTo>
                <a:lnTo>
                  <a:pt x="165678" y="74268"/>
                </a:lnTo>
                <a:lnTo>
                  <a:pt x="159982" y="75785"/>
                </a:lnTo>
                <a:lnTo>
                  <a:pt x="154279" y="77749"/>
                </a:lnTo>
                <a:lnTo>
                  <a:pt x="148573" y="80010"/>
                </a:lnTo>
                <a:lnTo>
                  <a:pt x="143816" y="81518"/>
                </a:lnTo>
                <a:lnTo>
                  <a:pt x="135990" y="83193"/>
                </a:lnTo>
                <a:lnTo>
                  <a:pt x="129098" y="84269"/>
                </a:lnTo>
                <a:lnTo>
                  <a:pt x="120630" y="84518"/>
                </a:lnTo>
                <a:lnTo>
                  <a:pt x="120425" y="84523"/>
                </a:lnTo>
                <a:lnTo>
                  <a:pt x="122737" y="81989"/>
                </a:lnTo>
                <a:lnTo>
                  <a:pt x="124687" y="79980"/>
                </a:lnTo>
                <a:lnTo>
                  <a:pt x="126940" y="78640"/>
                </a:lnTo>
                <a:lnTo>
                  <a:pt x="134661" y="75802"/>
                </a:lnTo>
                <a:lnTo>
                  <a:pt x="140177" y="71763"/>
                </a:lnTo>
                <a:lnTo>
                  <a:pt x="143934" y="70305"/>
                </a:lnTo>
                <a:lnTo>
                  <a:pt x="148344" y="69333"/>
                </a:lnTo>
                <a:lnTo>
                  <a:pt x="153189" y="68685"/>
                </a:lnTo>
                <a:lnTo>
                  <a:pt x="161111" y="65425"/>
                </a:lnTo>
                <a:lnTo>
                  <a:pt x="164558" y="63222"/>
                </a:lnTo>
                <a:lnTo>
                  <a:pt x="169712" y="61753"/>
                </a:lnTo>
                <a:lnTo>
                  <a:pt x="176007" y="60774"/>
                </a:lnTo>
                <a:lnTo>
                  <a:pt x="183060" y="60121"/>
                </a:lnTo>
                <a:lnTo>
                  <a:pt x="188715" y="59686"/>
                </a:lnTo>
                <a:lnTo>
                  <a:pt x="193437" y="59396"/>
                </a:lnTo>
                <a:lnTo>
                  <a:pt x="197539" y="59203"/>
                </a:lnTo>
                <a:lnTo>
                  <a:pt x="209715" y="58988"/>
                </a:lnTo>
                <a:lnTo>
                  <a:pt x="216962" y="58931"/>
                </a:lnTo>
                <a:lnTo>
                  <a:pt x="223699" y="59845"/>
                </a:lnTo>
                <a:lnTo>
                  <a:pt x="230095" y="61407"/>
                </a:lnTo>
                <a:lnTo>
                  <a:pt x="236264" y="63401"/>
                </a:lnTo>
                <a:lnTo>
                  <a:pt x="241330" y="64730"/>
                </a:lnTo>
                <a:lnTo>
                  <a:pt x="249498" y="66207"/>
                </a:lnTo>
                <a:lnTo>
                  <a:pt x="256303" y="69403"/>
                </a:lnTo>
                <a:lnTo>
                  <a:pt x="259451" y="71590"/>
                </a:lnTo>
                <a:lnTo>
                  <a:pt x="265489" y="74018"/>
                </a:lnTo>
                <a:lnTo>
                  <a:pt x="268433" y="74666"/>
                </a:lnTo>
                <a:lnTo>
                  <a:pt x="270395" y="76050"/>
                </a:lnTo>
                <a:lnTo>
                  <a:pt x="271703" y="77925"/>
                </a:lnTo>
                <a:lnTo>
                  <a:pt x="272575" y="80128"/>
                </a:lnTo>
                <a:lnTo>
                  <a:pt x="273157" y="82549"/>
                </a:lnTo>
                <a:lnTo>
                  <a:pt x="273544" y="85116"/>
                </a:lnTo>
                <a:lnTo>
                  <a:pt x="273803" y="87779"/>
                </a:lnTo>
                <a:lnTo>
                  <a:pt x="273023" y="90507"/>
                </a:lnTo>
                <a:lnTo>
                  <a:pt x="271551" y="93279"/>
                </a:lnTo>
                <a:lnTo>
                  <a:pt x="269616" y="96079"/>
                </a:lnTo>
                <a:lnTo>
                  <a:pt x="268326" y="98898"/>
                </a:lnTo>
                <a:lnTo>
                  <a:pt x="267467" y="101730"/>
                </a:lnTo>
                <a:lnTo>
                  <a:pt x="266894" y="104570"/>
                </a:lnTo>
                <a:lnTo>
                  <a:pt x="265559" y="107416"/>
                </a:lnTo>
                <a:lnTo>
                  <a:pt x="263717" y="110266"/>
                </a:lnTo>
                <a:lnTo>
                  <a:pt x="261536" y="113119"/>
                </a:lnTo>
                <a:lnTo>
                  <a:pt x="258177" y="115020"/>
                </a:lnTo>
                <a:lnTo>
                  <a:pt x="254034" y="116288"/>
                </a:lnTo>
                <a:lnTo>
                  <a:pt x="249365" y="117133"/>
                </a:lnTo>
                <a:lnTo>
                  <a:pt x="244348" y="118649"/>
                </a:lnTo>
                <a:lnTo>
                  <a:pt x="239099" y="120613"/>
                </a:lnTo>
                <a:lnTo>
                  <a:pt x="233695" y="122874"/>
                </a:lnTo>
                <a:lnTo>
                  <a:pt x="228186" y="125334"/>
                </a:lnTo>
                <a:lnTo>
                  <a:pt x="216986" y="130607"/>
                </a:lnTo>
                <a:lnTo>
                  <a:pt x="211332" y="132394"/>
                </a:lnTo>
                <a:lnTo>
                  <a:pt x="205658" y="133586"/>
                </a:lnTo>
                <a:lnTo>
                  <a:pt x="199970" y="134380"/>
                </a:lnTo>
                <a:lnTo>
                  <a:pt x="193321" y="134910"/>
                </a:lnTo>
                <a:lnTo>
                  <a:pt x="186031" y="135262"/>
                </a:lnTo>
                <a:lnTo>
                  <a:pt x="171263" y="135655"/>
                </a:lnTo>
                <a:lnTo>
                  <a:pt x="140369" y="135927"/>
                </a:lnTo>
                <a:lnTo>
                  <a:pt x="134537" y="134989"/>
                </a:lnTo>
                <a:lnTo>
                  <a:pt x="128744" y="133410"/>
                </a:lnTo>
                <a:lnTo>
                  <a:pt x="122977" y="131405"/>
                </a:lnTo>
                <a:lnTo>
                  <a:pt x="116275" y="130069"/>
                </a:lnTo>
                <a:lnTo>
                  <a:pt x="108949" y="129178"/>
                </a:lnTo>
                <a:lnTo>
                  <a:pt x="101208" y="128584"/>
                </a:lnTo>
                <a:lnTo>
                  <a:pt x="94141" y="127236"/>
                </a:lnTo>
                <a:lnTo>
                  <a:pt x="87526" y="125384"/>
                </a:lnTo>
                <a:lnTo>
                  <a:pt x="81211" y="123197"/>
                </a:lnTo>
                <a:lnTo>
                  <a:pt x="75096" y="121739"/>
                </a:lnTo>
                <a:lnTo>
                  <a:pt x="69113" y="120768"/>
                </a:lnTo>
                <a:lnTo>
                  <a:pt x="63221" y="120120"/>
                </a:lnTo>
                <a:lnTo>
                  <a:pt x="57387" y="119687"/>
                </a:lnTo>
                <a:lnTo>
                  <a:pt x="51593" y="119400"/>
                </a:lnTo>
                <a:lnTo>
                  <a:pt x="40075" y="119080"/>
                </a:lnTo>
                <a:lnTo>
                  <a:pt x="28606" y="118937"/>
                </a:lnTo>
                <a:lnTo>
                  <a:pt x="22881" y="119852"/>
                </a:lnTo>
                <a:lnTo>
                  <a:pt x="17159" y="121414"/>
                </a:lnTo>
                <a:lnTo>
                  <a:pt x="0" y="12739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526"/>
          <p:cNvSpPr/>
          <p:nvPr/>
        </p:nvSpPr>
        <p:spPr>
          <a:xfrm>
            <a:off x="1855009" y="3591880"/>
            <a:ext cx="265256" cy="257173"/>
          </a:xfrm>
          <a:custGeom>
            <a:avLst/>
            <a:gdLst/>
            <a:ahLst/>
            <a:cxnLst/>
            <a:rect l="0" t="0" r="0" b="0"/>
            <a:pathLst>
              <a:path w="265256" h="257173">
                <a:moveTo>
                  <a:pt x="42370" y="8570"/>
                </a:moveTo>
                <a:lnTo>
                  <a:pt x="26770" y="8570"/>
                </a:lnTo>
                <a:lnTo>
                  <a:pt x="23372" y="6030"/>
                </a:lnTo>
                <a:lnTo>
                  <a:pt x="21132" y="4019"/>
                </a:lnTo>
                <a:lnTo>
                  <a:pt x="18687" y="2678"/>
                </a:lnTo>
                <a:lnTo>
                  <a:pt x="13429" y="1189"/>
                </a:lnTo>
                <a:lnTo>
                  <a:pt x="7918" y="527"/>
                </a:lnTo>
                <a:lnTo>
                  <a:pt x="0" y="28"/>
                </a:lnTo>
                <a:lnTo>
                  <a:pt x="6932" y="0"/>
                </a:lnTo>
                <a:lnTo>
                  <a:pt x="14698" y="6842"/>
                </a:lnTo>
                <a:lnTo>
                  <a:pt x="33851" y="25781"/>
                </a:lnTo>
                <a:lnTo>
                  <a:pt x="53804" y="45721"/>
                </a:lnTo>
                <a:lnTo>
                  <a:pt x="62057" y="51434"/>
                </a:lnTo>
                <a:lnTo>
                  <a:pt x="66925" y="54291"/>
                </a:lnTo>
                <a:lnTo>
                  <a:pt x="72075" y="58100"/>
                </a:lnTo>
                <a:lnTo>
                  <a:pt x="77414" y="62545"/>
                </a:lnTo>
                <a:lnTo>
                  <a:pt x="82877" y="67414"/>
                </a:lnTo>
                <a:lnTo>
                  <a:pt x="88425" y="71611"/>
                </a:lnTo>
                <a:lnTo>
                  <a:pt x="94029" y="75362"/>
                </a:lnTo>
                <a:lnTo>
                  <a:pt x="99669" y="78816"/>
                </a:lnTo>
                <a:lnTo>
                  <a:pt x="105335" y="83023"/>
                </a:lnTo>
                <a:lnTo>
                  <a:pt x="111017" y="87732"/>
                </a:lnTo>
                <a:lnTo>
                  <a:pt x="116709" y="92777"/>
                </a:lnTo>
                <a:lnTo>
                  <a:pt x="128115" y="103463"/>
                </a:lnTo>
                <a:lnTo>
                  <a:pt x="133823" y="108979"/>
                </a:lnTo>
                <a:lnTo>
                  <a:pt x="138582" y="114562"/>
                </a:lnTo>
                <a:lnTo>
                  <a:pt x="142706" y="120189"/>
                </a:lnTo>
                <a:lnTo>
                  <a:pt x="146408" y="125845"/>
                </a:lnTo>
                <a:lnTo>
                  <a:pt x="150782" y="130568"/>
                </a:lnTo>
                <a:lnTo>
                  <a:pt x="155602" y="134670"/>
                </a:lnTo>
                <a:lnTo>
                  <a:pt x="160721" y="138356"/>
                </a:lnTo>
                <a:lnTo>
                  <a:pt x="166038" y="142719"/>
                </a:lnTo>
                <a:lnTo>
                  <a:pt x="171488" y="147533"/>
                </a:lnTo>
                <a:lnTo>
                  <a:pt x="177027" y="152647"/>
                </a:lnTo>
                <a:lnTo>
                  <a:pt x="181671" y="157961"/>
                </a:lnTo>
                <a:lnTo>
                  <a:pt x="185720" y="163409"/>
                </a:lnTo>
                <a:lnTo>
                  <a:pt x="189372" y="168946"/>
                </a:lnTo>
                <a:lnTo>
                  <a:pt x="192759" y="173589"/>
                </a:lnTo>
                <a:lnTo>
                  <a:pt x="199062" y="181289"/>
                </a:lnTo>
                <a:lnTo>
                  <a:pt x="202077" y="185628"/>
                </a:lnTo>
                <a:lnTo>
                  <a:pt x="205039" y="190427"/>
                </a:lnTo>
                <a:lnTo>
                  <a:pt x="207966" y="195530"/>
                </a:lnTo>
                <a:lnTo>
                  <a:pt x="211822" y="199885"/>
                </a:lnTo>
                <a:lnTo>
                  <a:pt x="216298" y="203741"/>
                </a:lnTo>
                <a:lnTo>
                  <a:pt x="221187" y="207264"/>
                </a:lnTo>
                <a:lnTo>
                  <a:pt x="225399" y="211517"/>
                </a:lnTo>
                <a:lnTo>
                  <a:pt x="229160" y="216258"/>
                </a:lnTo>
                <a:lnTo>
                  <a:pt x="232619" y="221324"/>
                </a:lnTo>
                <a:lnTo>
                  <a:pt x="235878" y="224700"/>
                </a:lnTo>
                <a:lnTo>
                  <a:pt x="239003" y="226952"/>
                </a:lnTo>
                <a:lnTo>
                  <a:pt x="245015" y="230406"/>
                </a:lnTo>
                <a:lnTo>
                  <a:pt x="250862" y="235116"/>
                </a:lnTo>
                <a:lnTo>
                  <a:pt x="252802" y="237706"/>
                </a:lnTo>
                <a:lnTo>
                  <a:pt x="254958" y="243123"/>
                </a:lnTo>
                <a:lnTo>
                  <a:pt x="258456" y="248706"/>
                </a:lnTo>
                <a:lnTo>
                  <a:pt x="265255" y="2571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527"/>
          <p:cNvSpPr/>
          <p:nvPr/>
        </p:nvSpPr>
        <p:spPr>
          <a:xfrm>
            <a:off x="1897529" y="3566169"/>
            <a:ext cx="308461" cy="231449"/>
          </a:xfrm>
          <a:custGeom>
            <a:avLst/>
            <a:gdLst/>
            <a:ahLst/>
            <a:cxnLst/>
            <a:rect l="0" t="0" r="0" b="0"/>
            <a:pathLst>
              <a:path w="308461" h="231449">
                <a:moveTo>
                  <a:pt x="308460" y="8563"/>
                </a:moveTo>
                <a:lnTo>
                  <a:pt x="300241" y="343"/>
                </a:lnTo>
                <a:lnTo>
                  <a:pt x="291178" y="11"/>
                </a:lnTo>
                <a:lnTo>
                  <a:pt x="287127" y="0"/>
                </a:lnTo>
                <a:lnTo>
                  <a:pt x="284713" y="949"/>
                </a:lnTo>
                <a:lnTo>
                  <a:pt x="276765" y="6836"/>
                </a:lnTo>
                <a:lnTo>
                  <a:pt x="271196" y="11923"/>
                </a:lnTo>
                <a:lnTo>
                  <a:pt x="258155" y="24693"/>
                </a:lnTo>
                <a:lnTo>
                  <a:pt x="253016" y="30746"/>
                </a:lnTo>
                <a:lnTo>
                  <a:pt x="247685" y="37639"/>
                </a:lnTo>
                <a:lnTo>
                  <a:pt x="242226" y="45093"/>
                </a:lnTo>
                <a:lnTo>
                  <a:pt x="235729" y="51966"/>
                </a:lnTo>
                <a:lnTo>
                  <a:pt x="228540" y="58453"/>
                </a:lnTo>
                <a:lnTo>
                  <a:pt x="220891" y="64683"/>
                </a:lnTo>
                <a:lnTo>
                  <a:pt x="213885" y="70741"/>
                </a:lnTo>
                <a:lnTo>
                  <a:pt x="207310" y="76686"/>
                </a:lnTo>
                <a:lnTo>
                  <a:pt x="201022" y="82553"/>
                </a:lnTo>
                <a:lnTo>
                  <a:pt x="178519" y="104464"/>
                </a:lnTo>
                <a:lnTo>
                  <a:pt x="170398" y="111549"/>
                </a:lnTo>
                <a:lnTo>
                  <a:pt x="162127" y="118178"/>
                </a:lnTo>
                <a:lnTo>
                  <a:pt x="153754" y="124502"/>
                </a:lnTo>
                <a:lnTo>
                  <a:pt x="136832" y="136609"/>
                </a:lnTo>
                <a:lnTo>
                  <a:pt x="128319" y="142505"/>
                </a:lnTo>
                <a:lnTo>
                  <a:pt x="119786" y="149292"/>
                </a:lnTo>
                <a:lnTo>
                  <a:pt x="111240" y="156675"/>
                </a:lnTo>
                <a:lnTo>
                  <a:pt x="95077" y="171546"/>
                </a:lnTo>
                <a:lnTo>
                  <a:pt x="81543" y="184505"/>
                </a:lnTo>
                <a:lnTo>
                  <a:pt x="75267" y="189675"/>
                </a:lnTo>
                <a:lnTo>
                  <a:pt x="69178" y="194075"/>
                </a:lnTo>
                <a:lnTo>
                  <a:pt x="63214" y="197960"/>
                </a:lnTo>
                <a:lnTo>
                  <a:pt x="57333" y="201502"/>
                </a:lnTo>
                <a:lnTo>
                  <a:pt x="51507" y="204817"/>
                </a:lnTo>
                <a:lnTo>
                  <a:pt x="45718" y="207979"/>
                </a:lnTo>
                <a:lnTo>
                  <a:pt x="36746" y="214032"/>
                </a:lnTo>
                <a:lnTo>
                  <a:pt x="33020" y="216980"/>
                </a:lnTo>
                <a:lnTo>
                  <a:pt x="26340" y="220256"/>
                </a:lnTo>
                <a:lnTo>
                  <a:pt x="23225" y="221129"/>
                </a:lnTo>
                <a:lnTo>
                  <a:pt x="17224" y="224639"/>
                </a:lnTo>
                <a:lnTo>
                  <a:pt x="14291" y="226909"/>
                </a:lnTo>
                <a:lnTo>
                  <a:pt x="8491" y="229431"/>
                </a:lnTo>
                <a:lnTo>
                  <a:pt x="0" y="231413"/>
                </a:lnTo>
                <a:lnTo>
                  <a:pt x="8423" y="2314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528"/>
          <p:cNvSpPr/>
          <p:nvPr/>
        </p:nvSpPr>
        <p:spPr>
          <a:xfrm>
            <a:off x="2300287" y="3600450"/>
            <a:ext cx="325756" cy="42863"/>
          </a:xfrm>
          <a:custGeom>
            <a:avLst/>
            <a:gdLst/>
            <a:ahLst/>
            <a:cxnLst/>
            <a:rect l="0" t="0" r="0" b="0"/>
            <a:pathLst>
              <a:path w="325756" h="42863">
                <a:moveTo>
                  <a:pt x="0" y="42862"/>
                </a:moveTo>
                <a:lnTo>
                  <a:pt x="7381" y="35481"/>
                </a:lnTo>
                <a:lnTo>
                  <a:pt x="10583" y="34819"/>
                </a:lnTo>
                <a:lnTo>
                  <a:pt x="12770" y="34642"/>
                </a:lnTo>
                <a:lnTo>
                  <a:pt x="16134" y="33573"/>
                </a:lnTo>
                <a:lnTo>
                  <a:pt x="20281" y="31906"/>
                </a:lnTo>
                <a:lnTo>
                  <a:pt x="24950" y="29843"/>
                </a:lnTo>
                <a:lnTo>
                  <a:pt x="29969" y="28468"/>
                </a:lnTo>
                <a:lnTo>
                  <a:pt x="35219" y="27551"/>
                </a:lnTo>
                <a:lnTo>
                  <a:pt x="40624" y="26940"/>
                </a:lnTo>
                <a:lnTo>
                  <a:pt x="47085" y="25580"/>
                </a:lnTo>
                <a:lnTo>
                  <a:pt x="54250" y="23721"/>
                </a:lnTo>
                <a:lnTo>
                  <a:pt x="61884" y="21528"/>
                </a:lnTo>
                <a:lnTo>
                  <a:pt x="68879" y="20067"/>
                </a:lnTo>
                <a:lnTo>
                  <a:pt x="75447" y="19093"/>
                </a:lnTo>
                <a:lnTo>
                  <a:pt x="81730" y="18443"/>
                </a:lnTo>
                <a:lnTo>
                  <a:pt x="88777" y="17058"/>
                </a:lnTo>
                <a:lnTo>
                  <a:pt x="96332" y="15182"/>
                </a:lnTo>
                <a:lnTo>
                  <a:pt x="104226" y="12979"/>
                </a:lnTo>
                <a:lnTo>
                  <a:pt x="112347" y="11510"/>
                </a:lnTo>
                <a:lnTo>
                  <a:pt x="120618" y="10531"/>
                </a:lnTo>
                <a:lnTo>
                  <a:pt x="128989" y="9878"/>
                </a:lnTo>
                <a:lnTo>
                  <a:pt x="137428" y="9442"/>
                </a:lnTo>
                <a:lnTo>
                  <a:pt x="154424" y="8959"/>
                </a:lnTo>
                <a:lnTo>
                  <a:pt x="162957" y="7877"/>
                </a:lnTo>
                <a:lnTo>
                  <a:pt x="171503" y="6204"/>
                </a:lnTo>
                <a:lnTo>
                  <a:pt x="180058" y="4136"/>
                </a:lnTo>
                <a:lnTo>
                  <a:pt x="188619" y="2757"/>
                </a:lnTo>
                <a:lnTo>
                  <a:pt x="197183" y="1838"/>
                </a:lnTo>
                <a:lnTo>
                  <a:pt x="205750" y="1225"/>
                </a:lnTo>
                <a:lnTo>
                  <a:pt x="214319" y="817"/>
                </a:lnTo>
                <a:lnTo>
                  <a:pt x="231460" y="363"/>
                </a:lnTo>
                <a:lnTo>
                  <a:pt x="270952" y="21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529"/>
          <p:cNvSpPr/>
          <p:nvPr/>
        </p:nvSpPr>
        <p:spPr>
          <a:xfrm>
            <a:off x="2334586" y="3643312"/>
            <a:ext cx="351465" cy="60009"/>
          </a:xfrm>
          <a:custGeom>
            <a:avLst/>
            <a:gdLst/>
            <a:ahLst/>
            <a:cxnLst/>
            <a:rect l="0" t="0" r="0" b="0"/>
            <a:pathLst>
              <a:path w="351465" h="60009">
                <a:moveTo>
                  <a:pt x="8564" y="60008"/>
                </a:moveTo>
                <a:lnTo>
                  <a:pt x="0" y="60008"/>
                </a:lnTo>
                <a:lnTo>
                  <a:pt x="11924" y="60008"/>
                </a:lnTo>
                <a:lnTo>
                  <a:pt x="15566" y="59055"/>
                </a:lnTo>
                <a:lnTo>
                  <a:pt x="19899" y="57467"/>
                </a:lnTo>
                <a:lnTo>
                  <a:pt x="24693" y="55457"/>
                </a:lnTo>
                <a:lnTo>
                  <a:pt x="29794" y="53164"/>
                </a:lnTo>
                <a:lnTo>
                  <a:pt x="40542" y="48076"/>
                </a:lnTo>
                <a:lnTo>
                  <a:pt x="47027" y="46338"/>
                </a:lnTo>
                <a:lnTo>
                  <a:pt x="54209" y="45180"/>
                </a:lnTo>
                <a:lnTo>
                  <a:pt x="61853" y="44407"/>
                </a:lnTo>
                <a:lnTo>
                  <a:pt x="69808" y="42940"/>
                </a:lnTo>
                <a:lnTo>
                  <a:pt x="77968" y="41009"/>
                </a:lnTo>
                <a:lnTo>
                  <a:pt x="86266" y="38769"/>
                </a:lnTo>
                <a:lnTo>
                  <a:pt x="103105" y="33741"/>
                </a:lnTo>
                <a:lnTo>
                  <a:pt x="111596" y="31066"/>
                </a:lnTo>
                <a:lnTo>
                  <a:pt x="120114" y="29283"/>
                </a:lnTo>
                <a:lnTo>
                  <a:pt x="128651" y="28095"/>
                </a:lnTo>
                <a:lnTo>
                  <a:pt x="137199" y="27303"/>
                </a:lnTo>
                <a:lnTo>
                  <a:pt x="145756" y="25822"/>
                </a:lnTo>
                <a:lnTo>
                  <a:pt x="154317" y="23882"/>
                </a:lnTo>
                <a:lnTo>
                  <a:pt x="162883" y="21636"/>
                </a:lnTo>
                <a:lnTo>
                  <a:pt x="171451" y="20139"/>
                </a:lnTo>
                <a:lnTo>
                  <a:pt x="180020" y="19141"/>
                </a:lnTo>
                <a:lnTo>
                  <a:pt x="188590" y="18476"/>
                </a:lnTo>
                <a:lnTo>
                  <a:pt x="197161" y="17080"/>
                </a:lnTo>
                <a:lnTo>
                  <a:pt x="205733" y="15197"/>
                </a:lnTo>
                <a:lnTo>
                  <a:pt x="214305" y="12989"/>
                </a:lnTo>
                <a:lnTo>
                  <a:pt x="222877" y="11516"/>
                </a:lnTo>
                <a:lnTo>
                  <a:pt x="231449" y="10535"/>
                </a:lnTo>
                <a:lnTo>
                  <a:pt x="240021" y="9881"/>
                </a:lnTo>
                <a:lnTo>
                  <a:pt x="248594" y="9445"/>
                </a:lnTo>
                <a:lnTo>
                  <a:pt x="265739" y="8960"/>
                </a:lnTo>
                <a:lnTo>
                  <a:pt x="273359" y="7879"/>
                </a:lnTo>
                <a:lnTo>
                  <a:pt x="280343" y="6205"/>
                </a:lnTo>
                <a:lnTo>
                  <a:pt x="286905" y="4137"/>
                </a:lnTo>
                <a:lnTo>
                  <a:pt x="293185" y="2758"/>
                </a:lnTo>
                <a:lnTo>
                  <a:pt x="299276" y="1839"/>
                </a:lnTo>
                <a:lnTo>
                  <a:pt x="305242" y="1226"/>
                </a:lnTo>
                <a:lnTo>
                  <a:pt x="311124" y="817"/>
                </a:lnTo>
                <a:lnTo>
                  <a:pt x="316950" y="545"/>
                </a:lnTo>
                <a:lnTo>
                  <a:pt x="331713" y="162"/>
                </a:lnTo>
                <a:lnTo>
                  <a:pt x="35146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530"/>
          <p:cNvSpPr/>
          <p:nvPr/>
        </p:nvSpPr>
        <p:spPr>
          <a:xfrm>
            <a:off x="2749690" y="3540442"/>
            <a:ext cx="64948" cy="240031"/>
          </a:xfrm>
          <a:custGeom>
            <a:avLst/>
            <a:gdLst/>
            <a:ahLst/>
            <a:cxnLst/>
            <a:rect l="0" t="0" r="0" b="0"/>
            <a:pathLst>
              <a:path w="64948" h="240031">
                <a:moveTo>
                  <a:pt x="4939" y="0"/>
                </a:moveTo>
                <a:lnTo>
                  <a:pt x="389" y="0"/>
                </a:lnTo>
                <a:lnTo>
                  <a:pt x="0" y="953"/>
                </a:lnTo>
                <a:lnTo>
                  <a:pt x="694" y="2540"/>
                </a:lnTo>
                <a:lnTo>
                  <a:pt x="4101" y="7381"/>
                </a:lnTo>
                <a:lnTo>
                  <a:pt x="4567" y="10583"/>
                </a:lnTo>
                <a:lnTo>
                  <a:pt x="4829" y="17741"/>
                </a:lnTo>
                <a:lnTo>
                  <a:pt x="4866" y="20400"/>
                </a:lnTo>
                <a:lnTo>
                  <a:pt x="5843" y="24077"/>
                </a:lnTo>
                <a:lnTo>
                  <a:pt x="7447" y="28434"/>
                </a:lnTo>
                <a:lnTo>
                  <a:pt x="9468" y="33244"/>
                </a:lnTo>
                <a:lnTo>
                  <a:pt x="10816" y="38355"/>
                </a:lnTo>
                <a:lnTo>
                  <a:pt x="11715" y="43667"/>
                </a:lnTo>
                <a:lnTo>
                  <a:pt x="12314" y="49114"/>
                </a:lnTo>
                <a:lnTo>
                  <a:pt x="13666" y="54650"/>
                </a:lnTo>
                <a:lnTo>
                  <a:pt x="15520" y="60246"/>
                </a:lnTo>
                <a:lnTo>
                  <a:pt x="17708" y="65882"/>
                </a:lnTo>
                <a:lnTo>
                  <a:pt x="19167" y="70591"/>
                </a:lnTo>
                <a:lnTo>
                  <a:pt x="20139" y="74683"/>
                </a:lnTo>
                <a:lnTo>
                  <a:pt x="20788" y="78364"/>
                </a:lnTo>
                <a:lnTo>
                  <a:pt x="21220" y="82722"/>
                </a:lnTo>
                <a:lnTo>
                  <a:pt x="21508" y="87533"/>
                </a:lnTo>
                <a:lnTo>
                  <a:pt x="21700" y="92645"/>
                </a:lnTo>
                <a:lnTo>
                  <a:pt x="22781" y="97006"/>
                </a:lnTo>
                <a:lnTo>
                  <a:pt x="24454" y="100866"/>
                </a:lnTo>
                <a:lnTo>
                  <a:pt x="26522" y="104391"/>
                </a:lnTo>
                <a:lnTo>
                  <a:pt x="27900" y="108647"/>
                </a:lnTo>
                <a:lnTo>
                  <a:pt x="28819" y="113389"/>
                </a:lnTo>
                <a:lnTo>
                  <a:pt x="29432" y="118455"/>
                </a:lnTo>
                <a:lnTo>
                  <a:pt x="30792" y="123738"/>
                </a:lnTo>
                <a:lnTo>
                  <a:pt x="32652" y="129164"/>
                </a:lnTo>
                <a:lnTo>
                  <a:pt x="34845" y="134687"/>
                </a:lnTo>
                <a:lnTo>
                  <a:pt x="36307" y="140274"/>
                </a:lnTo>
                <a:lnTo>
                  <a:pt x="37281" y="145903"/>
                </a:lnTo>
                <a:lnTo>
                  <a:pt x="37930" y="151562"/>
                </a:lnTo>
                <a:lnTo>
                  <a:pt x="39316" y="156286"/>
                </a:lnTo>
                <a:lnTo>
                  <a:pt x="41192" y="160388"/>
                </a:lnTo>
                <a:lnTo>
                  <a:pt x="43395" y="164076"/>
                </a:lnTo>
                <a:lnTo>
                  <a:pt x="45817" y="168438"/>
                </a:lnTo>
                <a:lnTo>
                  <a:pt x="51047" y="178367"/>
                </a:lnTo>
                <a:lnTo>
                  <a:pt x="52823" y="182729"/>
                </a:lnTo>
                <a:lnTo>
                  <a:pt x="54796" y="190115"/>
                </a:lnTo>
                <a:lnTo>
                  <a:pt x="55673" y="196573"/>
                </a:lnTo>
                <a:lnTo>
                  <a:pt x="56063" y="203571"/>
                </a:lnTo>
                <a:lnTo>
                  <a:pt x="56282" y="217268"/>
                </a:lnTo>
                <a:lnTo>
                  <a:pt x="56362" y="229401"/>
                </a:lnTo>
                <a:lnTo>
                  <a:pt x="57319" y="231039"/>
                </a:lnTo>
                <a:lnTo>
                  <a:pt x="58909" y="233083"/>
                </a:lnTo>
                <a:lnTo>
                  <a:pt x="64947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531"/>
          <p:cNvSpPr/>
          <p:nvPr/>
        </p:nvSpPr>
        <p:spPr>
          <a:xfrm>
            <a:off x="2866104" y="3489007"/>
            <a:ext cx="308071" cy="265352"/>
          </a:xfrm>
          <a:custGeom>
            <a:avLst/>
            <a:gdLst/>
            <a:ahLst/>
            <a:cxnLst/>
            <a:rect l="0" t="0" r="0" b="0"/>
            <a:pathLst>
              <a:path w="308071" h="265352">
                <a:moveTo>
                  <a:pt x="282860" y="0"/>
                </a:moveTo>
                <a:lnTo>
                  <a:pt x="278310" y="0"/>
                </a:lnTo>
                <a:lnTo>
                  <a:pt x="276017" y="953"/>
                </a:lnTo>
                <a:lnTo>
                  <a:pt x="270929" y="4551"/>
                </a:lnTo>
                <a:lnTo>
                  <a:pt x="267286" y="5892"/>
                </a:lnTo>
                <a:lnTo>
                  <a:pt x="258158" y="7381"/>
                </a:lnTo>
                <a:lnTo>
                  <a:pt x="253057" y="7778"/>
                </a:lnTo>
                <a:lnTo>
                  <a:pt x="247752" y="8043"/>
                </a:lnTo>
                <a:lnTo>
                  <a:pt x="236777" y="8338"/>
                </a:lnTo>
                <a:lnTo>
                  <a:pt x="208518" y="8542"/>
                </a:lnTo>
                <a:lnTo>
                  <a:pt x="201866" y="9505"/>
                </a:lnTo>
                <a:lnTo>
                  <a:pt x="194574" y="11099"/>
                </a:lnTo>
                <a:lnTo>
                  <a:pt x="186855" y="13114"/>
                </a:lnTo>
                <a:lnTo>
                  <a:pt x="179805" y="14458"/>
                </a:lnTo>
                <a:lnTo>
                  <a:pt x="173199" y="15353"/>
                </a:lnTo>
                <a:lnTo>
                  <a:pt x="166890" y="15951"/>
                </a:lnTo>
                <a:lnTo>
                  <a:pt x="160780" y="16349"/>
                </a:lnTo>
                <a:lnTo>
                  <a:pt x="154801" y="16614"/>
                </a:lnTo>
                <a:lnTo>
                  <a:pt x="148910" y="16791"/>
                </a:lnTo>
                <a:lnTo>
                  <a:pt x="143078" y="15956"/>
                </a:lnTo>
                <a:lnTo>
                  <a:pt x="137284" y="14448"/>
                </a:lnTo>
                <a:lnTo>
                  <a:pt x="131517" y="12489"/>
                </a:lnTo>
                <a:lnTo>
                  <a:pt x="122569" y="10313"/>
                </a:lnTo>
                <a:lnTo>
                  <a:pt x="114465" y="9346"/>
                </a:lnTo>
                <a:lnTo>
                  <a:pt x="109637" y="9088"/>
                </a:lnTo>
                <a:lnTo>
                  <a:pt x="96280" y="8726"/>
                </a:lnTo>
                <a:lnTo>
                  <a:pt x="65725" y="8575"/>
                </a:lnTo>
                <a:lnTo>
                  <a:pt x="57128" y="8573"/>
                </a:lnTo>
                <a:lnTo>
                  <a:pt x="48868" y="11113"/>
                </a:lnTo>
                <a:lnTo>
                  <a:pt x="37144" y="15953"/>
                </a:lnTo>
                <a:lnTo>
                  <a:pt x="27853" y="23773"/>
                </a:lnTo>
                <a:lnTo>
                  <a:pt x="27131" y="24421"/>
                </a:lnTo>
                <a:lnTo>
                  <a:pt x="26649" y="25806"/>
                </a:lnTo>
                <a:lnTo>
                  <a:pt x="26114" y="29884"/>
                </a:lnTo>
                <a:lnTo>
                  <a:pt x="25018" y="32305"/>
                </a:lnTo>
                <a:lnTo>
                  <a:pt x="19879" y="40264"/>
                </a:lnTo>
                <a:lnTo>
                  <a:pt x="18342" y="45835"/>
                </a:lnTo>
                <a:lnTo>
                  <a:pt x="17659" y="54026"/>
                </a:lnTo>
                <a:lnTo>
                  <a:pt x="17477" y="58877"/>
                </a:lnTo>
                <a:lnTo>
                  <a:pt x="16403" y="63064"/>
                </a:lnTo>
                <a:lnTo>
                  <a:pt x="12670" y="70256"/>
                </a:lnTo>
                <a:lnTo>
                  <a:pt x="11293" y="74460"/>
                </a:lnTo>
                <a:lnTo>
                  <a:pt x="10376" y="79167"/>
                </a:lnTo>
                <a:lnTo>
                  <a:pt x="9764" y="84211"/>
                </a:lnTo>
                <a:lnTo>
                  <a:pt x="9084" y="92355"/>
                </a:lnTo>
                <a:lnTo>
                  <a:pt x="8903" y="95860"/>
                </a:lnTo>
                <a:lnTo>
                  <a:pt x="7830" y="100102"/>
                </a:lnTo>
                <a:lnTo>
                  <a:pt x="6162" y="104834"/>
                </a:lnTo>
                <a:lnTo>
                  <a:pt x="4097" y="109895"/>
                </a:lnTo>
                <a:lnTo>
                  <a:pt x="1803" y="118057"/>
                </a:lnTo>
                <a:lnTo>
                  <a:pt x="784" y="125813"/>
                </a:lnTo>
                <a:lnTo>
                  <a:pt x="512" y="130548"/>
                </a:lnTo>
                <a:lnTo>
                  <a:pt x="75" y="142733"/>
                </a:lnTo>
                <a:lnTo>
                  <a:pt x="0" y="149394"/>
                </a:lnTo>
                <a:lnTo>
                  <a:pt x="942" y="151984"/>
                </a:lnTo>
                <a:lnTo>
                  <a:pt x="5866" y="159226"/>
                </a:lnTo>
                <a:lnTo>
                  <a:pt x="7352" y="161255"/>
                </a:lnTo>
                <a:lnTo>
                  <a:pt x="8012" y="164697"/>
                </a:lnTo>
                <a:lnTo>
                  <a:pt x="8188" y="166948"/>
                </a:lnTo>
                <a:lnTo>
                  <a:pt x="9258" y="168448"/>
                </a:lnTo>
                <a:lnTo>
                  <a:pt x="10924" y="169449"/>
                </a:lnTo>
                <a:lnTo>
                  <a:pt x="15315" y="170561"/>
                </a:lnTo>
                <a:lnTo>
                  <a:pt x="20441" y="171055"/>
                </a:lnTo>
                <a:lnTo>
                  <a:pt x="23142" y="170234"/>
                </a:lnTo>
                <a:lnTo>
                  <a:pt x="31493" y="165481"/>
                </a:lnTo>
                <a:lnTo>
                  <a:pt x="40001" y="162696"/>
                </a:lnTo>
                <a:lnTo>
                  <a:pt x="45700" y="158669"/>
                </a:lnTo>
                <a:lnTo>
                  <a:pt x="50459" y="157215"/>
                </a:lnTo>
                <a:lnTo>
                  <a:pt x="56488" y="156245"/>
                </a:lnTo>
                <a:lnTo>
                  <a:pt x="63366" y="155598"/>
                </a:lnTo>
                <a:lnTo>
                  <a:pt x="69856" y="154215"/>
                </a:lnTo>
                <a:lnTo>
                  <a:pt x="76087" y="152340"/>
                </a:lnTo>
                <a:lnTo>
                  <a:pt x="89044" y="147717"/>
                </a:lnTo>
                <a:lnTo>
                  <a:pt x="104327" y="142487"/>
                </a:lnTo>
                <a:lnTo>
                  <a:pt x="111451" y="140711"/>
                </a:lnTo>
                <a:lnTo>
                  <a:pt x="118105" y="139528"/>
                </a:lnTo>
                <a:lnTo>
                  <a:pt x="124446" y="138739"/>
                </a:lnTo>
                <a:lnTo>
                  <a:pt x="130578" y="137260"/>
                </a:lnTo>
                <a:lnTo>
                  <a:pt x="136572" y="135322"/>
                </a:lnTo>
                <a:lnTo>
                  <a:pt x="142472" y="133077"/>
                </a:lnTo>
                <a:lnTo>
                  <a:pt x="149263" y="131580"/>
                </a:lnTo>
                <a:lnTo>
                  <a:pt x="156648" y="130583"/>
                </a:lnTo>
                <a:lnTo>
                  <a:pt x="164429" y="129918"/>
                </a:lnTo>
                <a:lnTo>
                  <a:pt x="171521" y="129474"/>
                </a:lnTo>
                <a:lnTo>
                  <a:pt x="184481" y="128982"/>
                </a:lnTo>
                <a:lnTo>
                  <a:pt x="214215" y="128665"/>
                </a:lnTo>
                <a:lnTo>
                  <a:pt x="240777" y="128598"/>
                </a:lnTo>
                <a:lnTo>
                  <a:pt x="246232" y="129547"/>
                </a:lnTo>
                <a:lnTo>
                  <a:pt x="252727" y="131132"/>
                </a:lnTo>
                <a:lnTo>
                  <a:pt x="259914" y="133142"/>
                </a:lnTo>
                <a:lnTo>
                  <a:pt x="265658" y="135433"/>
                </a:lnTo>
                <a:lnTo>
                  <a:pt x="274580" y="140520"/>
                </a:lnTo>
                <a:lnTo>
                  <a:pt x="281720" y="145956"/>
                </a:lnTo>
                <a:lnTo>
                  <a:pt x="284958" y="148739"/>
                </a:lnTo>
                <a:lnTo>
                  <a:pt x="288069" y="150594"/>
                </a:lnTo>
                <a:lnTo>
                  <a:pt x="294065" y="152656"/>
                </a:lnTo>
                <a:lnTo>
                  <a:pt x="296998" y="155110"/>
                </a:lnTo>
                <a:lnTo>
                  <a:pt x="302796" y="162918"/>
                </a:lnTo>
                <a:lnTo>
                  <a:pt x="306008" y="170198"/>
                </a:lnTo>
                <a:lnTo>
                  <a:pt x="307436" y="176609"/>
                </a:lnTo>
                <a:lnTo>
                  <a:pt x="308070" y="182633"/>
                </a:lnTo>
                <a:lnTo>
                  <a:pt x="307287" y="185572"/>
                </a:lnTo>
                <a:lnTo>
                  <a:pt x="303877" y="191379"/>
                </a:lnTo>
                <a:lnTo>
                  <a:pt x="301634" y="195214"/>
                </a:lnTo>
                <a:lnTo>
                  <a:pt x="299186" y="199675"/>
                </a:lnTo>
                <a:lnTo>
                  <a:pt x="296602" y="204554"/>
                </a:lnTo>
                <a:lnTo>
                  <a:pt x="291190" y="212515"/>
                </a:lnTo>
                <a:lnTo>
                  <a:pt x="288414" y="215972"/>
                </a:lnTo>
                <a:lnTo>
                  <a:pt x="283705" y="219229"/>
                </a:lnTo>
                <a:lnTo>
                  <a:pt x="277708" y="222353"/>
                </a:lnTo>
                <a:lnTo>
                  <a:pt x="270853" y="225387"/>
                </a:lnTo>
                <a:lnTo>
                  <a:pt x="265331" y="228364"/>
                </a:lnTo>
                <a:lnTo>
                  <a:pt x="256655" y="234210"/>
                </a:lnTo>
                <a:lnTo>
                  <a:pt x="251102" y="237103"/>
                </a:lnTo>
                <a:lnTo>
                  <a:pt x="244543" y="239983"/>
                </a:lnTo>
                <a:lnTo>
                  <a:pt x="237313" y="242857"/>
                </a:lnTo>
                <a:lnTo>
                  <a:pt x="230588" y="245724"/>
                </a:lnTo>
                <a:lnTo>
                  <a:pt x="218036" y="251451"/>
                </a:lnTo>
                <a:lnTo>
                  <a:pt x="212022" y="253359"/>
                </a:lnTo>
                <a:lnTo>
                  <a:pt x="206107" y="254631"/>
                </a:lnTo>
                <a:lnTo>
                  <a:pt x="200259" y="255479"/>
                </a:lnTo>
                <a:lnTo>
                  <a:pt x="194455" y="256997"/>
                </a:lnTo>
                <a:lnTo>
                  <a:pt x="188681" y="258961"/>
                </a:lnTo>
                <a:lnTo>
                  <a:pt x="182927" y="261223"/>
                </a:lnTo>
                <a:lnTo>
                  <a:pt x="177186" y="262731"/>
                </a:lnTo>
                <a:lnTo>
                  <a:pt x="171453" y="263737"/>
                </a:lnTo>
                <a:lnTo>
                  <a:pt x="165726" y="264407"/>
                </a:lnTo>
                <a:lnTo>
                  <a:pt x="156823" y="265152"/>
                </a:lnTo>
                <a:lnTo>
                  <a:pt x="153116" y="265351"/>
                </a:lnTo>
                <a:lnTo>
                  <a:pt x="143916" y="263031"/>
                </a:lnTo>
                <a:lnTo>
                  <a:pt x="131590" y="258332"/>
                </a:lnTo>
                <a:lnTo>
                  <a:pt x="124904" y="257518"/>
                </a:lnTo>
                <a:lnTo>
                  <a:pt x="116890" y="257277"/>
                </a:lnTo>
                <a:lnTo>
                  <a:pt x="107341" y="257184"/>
                </a:lnTo>
                <a:lnTo>
                  <a:pt x="102838" y="25717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532"/>
          <p:cNvSpPr/>
          <p:nvPr/>
        </p:nvSpPr>
        <p:spPr>
          <a:xfrm>
            <a:off x="1160144" y="4089082"/>
            <a:ext cx="77154" cy="454344"/>
          </a:xfrm>
          <a:custGeom>
            <a:avLst/>
            <a:gdLst/>
            <a:ahLst/>
            <a:cxnLst/>
            <a:rect l="0" t="0" r="0" b="0"/>
            <a:pathLst>
              <a:path w="77154" h="454344">
                <a:moveTo>
                  <a:pt x="17145" y="0"/>
                </a:moveTo>
                <a:lnTo>
                  <a:pt x="1223" y="0"/>
                </a:lnTo>
                <a:lnTo>
                  <a:pt x="815" y="953"/>
                </a:lnTo>
                <a:lnTo>
                  <a:pt x="72" y="8731"/>
                </a:lnTo>
                <a:lnTo>
                  <a:pt x="0" y="104681"/>
                </a:lnTo>
                <a:lnTo>
                  <a:pt x="953" y="111698"/>
                </a:lnTo>
                <a:lnTo>
                  <a:pt x="2540" y="118280"/>
                </a:lnTo>
                <a:lnTo>
                  <a:pt x="4551" y="124573"/>
                </a:lnTo>
                <a:lnTo>
                  <a:pt x="6786" y="136646"/>
                </a:lnTo>
                <a:lnTo>
                  <a:pt x="7778" y="149314"/>
                </a:lnTo>
                <a:lnTo>
                  <a:pt x="8220" y="164469"/>
                </a:lnTo>
                <a:lnTo>
                  <a:pt x="9290" y="172511"/>
                </a:lnTo>
                <a:lnTo>
                  <a:pt x="10956" y="180730"/>
                </a:lnTo>
                <a:lnTo>
                  <a:pt x="13019" y="189067"/>
                </a:lnTo>
                <a:lnTo>
                  <a:pt x="14395" y="197482"/>
                </a:lnTo>
                <a:lnTo>
                  <a:pt x="15311" y="205950"/>
                </a:lnTo>
                <a:lnTo>
                  <a:pt x="15923" y="214452"/>
                </a:lnTo>
                <a:lnTo>
                  <a:pt x="17283" y="222978"/>
                </a:lnTo>
                <a:lnTo>
                  <a:pt x="19142" y="231520"/>
                </a:lnTo>
                <a:lnTo>
                  <a:pt x="21334" y="240072"/>
                </a:lnTo>
                <a:lnTo>
                  <a:pt x="22795" y="247678"/>
                </a:lnTo>
                <a:lnTo>
                  <a:pt x="24419" y="261209"/>
                </a:lnTo>
                <a:lnTo>
                  <a:pt x="24852" y="268437"/>
                </a:lnTo>
                <a:lnTo>
                  <a:pt x="25333" y="284088"/>
                </a:lnTo>
                <a:lnTo>
                  <a:pt x="26414" y="292262"/>
                </a:lnTo>
                <a:lnTo>
                  <a:pt x="28087" y="300569"/>
                </a:lnTo>
                <a:lnTo>
                  <a:pt x="30155" y="308964"/>
                </a:lnTo>
                <a:lnTo>
                  <a:pt x="30581" y="317419"/>
                </a:lnTo>
                <a:lnTo>
                  <a:pt x="29912" y="325913"/>
                </a:lnTo>
                <a:lnTo>
                  <a:pt x="28514" y="334432"/>
                </a:lnTo>
                <a:lnTo>
                  <a:pt x="28535" y="342018"/>
                </a:lnTo>
                <a:lnTo>
                  <a:pt x="29501" y="348980"/>
                </a:lnTo>
                <a:lnTo>
                  <a:pt x="31097" y="355526"/>
                </a:lnTo>
                <a:lnTo>
                  <a:pt x="33114" y="361794"/>
                </a:lnTo>
                <a:lnTo>
                  <a:pt x="35411" y="367879"/>
                </a:lnTo>
                <a:lnTo>
                  <a:pt x="37895" y="373840"/>
                </a:lnTo>
                <a:lnTo>
                  <a:pt x="39551" y="379720"/>
                </a:lnTo>
                <a:lnTo>
                  <a:pt x="41391" y="391332"/>
                </a:lnTo>
                <a:lnTo>
                  <a:pt x="42834" y="397096"/>
                </a:lnTo>
                <a:lnTo>
                  <a:pt x="44749" y="402843"/>
                </a:lnTo>
                <a:lnTo>
                  <a:pt x="46978" y="408579"/>
                </a:lnTo>
                <a:lnTo>
                  <a:pt x="48464" y="413356"/>
                </a:lnTo>
                <a:lnTo>
                  <a:pt x="50115" y="421204"/>
                </a:lnTo>
                <a:lnTo>
                  <a:pt x="51507" y="424630"/>
                </a:lnTo>
                <a:lnTo>
                  <a:pt x="53388" y="427867"/>
                </a:lnTo>
                <a:lnTo>
                  <a:pt x="55595" y="430977"/>
                </a:lnTo>
                <a:lnTo>
                  <a:pt x="58018" y="434003"/>
                </a:lnTo>
                <a:lnTo>
                  <a:pt x="60587" y="436973"/>
                </a:lnTo>
                <a:lnTo>
                  <a:pt x="63251" y="439905"/>
                </a:lnTo>
                <a:lnTo>
                  <a:pt x="65028" y="442813"/>
                </a:lnTo>
                <a:lnTo>
                  <a:pt x="67001" y="448584"/>
                </a:lnTo>
                <a:lnTo>
                  <a:pt x="68113" y="452636"/>
                </a:lnTo>
                <a:lnTo>
                  <a:pt x="69221" y="453205"/>
                </a:lnTo>
                <a:lnTo>
                  <a:pt x="70913" y="453584"/>
                </a:lnTo>
                <a:lnTo>
                  <a:pt x="77153" y="45434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533"/>
          <p:cNvSpPr/>
          <p:nvPr/>
        </p:nvSpPr>
        <p:spPr>
          <a:xfrm>
            <a:off x="1323528" y="4089082"/>
            <a:ext cx="320479" cy="368619"/>
          </a:xfrm>
          <a:custGeom>
            <a:avLst/>
            <a:gdLst/>
            <a:ahLst/>
            <a:cxnLst/>
            <a:rect l="0" t="0" r="0" b="0"/>
            <a:pathLst>
              <a:path w="320479" h="368619">
                <a:moveTo>
                  <a:pt x="273814" y="0"/>
                </a:moveTo>
                <a:lnTo>
                  <a:pt x="265251" y="0"/>
                </a:lnTo>
                <a:lnTo>
                  <a:pt x="265244" y="4551"/>
                </a:lnTo>
                <a:lnTo>
                  <a:pt x="264291" y="6844"/>
                </a:lnTo>
                <a:lnTo>
                  <a:pt x="260691" y="11932"/>
                </a:lnTo>
                <a:lnTo>
                  <a:pt x="253377" y="17368"/>
                </a:lnTo>
                <a:lnTo>
                  <a:pt x="243776" y="23912"/>
                </a:lnTo>
                <a:lnTo>
                  <a:pt x="238549" y="28324"/>
                </a:lnTo>
                <a:lnTo>
                  <a:pt x="233159" y="33170"/>
                </a:lnTo>
                <a:lnTo>
                  <a:pt x="226708" y="37353"/>
                </a:lnTo>
                <a:lnTo>
                  <a:pt x="219550" y="41095"/>
                </a:lnTo>
                <a:lnTo>
                  <a:pt x="211920" y="44542"/>
                </a:lnTo>
                <a:lnTo>
                  <a:pt x="203977" y="48744"/>
                </a:lnTo>
                <a:lnTo>
                  <a:pt x="195823" y="53451"/>
                </a:lnTo>
                <a:lnTo>
                  <a:pt x="187530" y="58494"/>
                </a:lnTo>
                <a:lnTo>
                  <a:pt x="170696" y="69178"/>
                </a:lnTo>
                <a:lnTo>
                  <a:pt x="162206" y="74694"/>
                </a:lnTo>
                <a:lnTo>
                  <a:pt x="153689" y="79323"/>
                </a:lnTo>
                <a:lnTo>
                  <a:pt x="145153" y="83362"/>
                </a:lnTo>
                <a:lnTo>
                  <a:pt x="136605" y="87007"/>
                </a:lnTo>
                <a:lnTo>
                  <a:pt x="122027" y="93597"/>
                </a:lnTo>
                <a:lnTo>
                  <a:pt x="103110" y="102663"/>
                </a:lnTo>
                <a:lnTo>
                  <a:pt x="97146" y="105589"/>
                </a:lnTo>
                <a:lnTo>
                  <a:pt x="91266" y="107540"/>
                </a:lnTo>
                <a:lnTo>
                  <a:pt x="85440" y="108841"/>
                </a:lnTo>
                <a:lnTo>
                  <a:pt x="79651" y="109708"/>
                </a:lnTo>
                <a:lnTo>
                  <a:pt x="73887" y="110286"/>
                </a:lnTo>
                <a:lnTo>
                  <a:pt x="68140" y="110672"/>
                </a:lnTo>
                <a:lnTo>
                  <a:pt x="62403" y="110929"/>
                </a:lnTo>
                <a:lnTo>
                  <a:pt x="50948" y="111214"/>
                </a:lnTo>
                <a:lnTo>
                  <a:pt x="45227" y="111290"/>
                </a:lnTo>
                <a:lnTo>
                  <a:pt x="40460" y="110389"/>
                </a:lnTo>
                <a:lnTo>
                  <a:pt x="29200" y="105521"/>
                </a:lnTo>
                <a:lnTo>
                  <a:pt x="22857" y="104048"/>
                </a:lnTo>
                <a:lnTo>
                  <a:pt x="16863" y="100854"/>
                </a:lnTo>
                <a:lnTo>
                  <a:pt x="13930" y="98668"/>
                </a:lnTo>
                <a:lnTo>
                  <a:pt x="8133" y="96240"/>
                </a:lnTo>
                <a:lnTo>
                  <a:pt x="0" y="94411"/>
                </a:lnTo>
                <a:lnTo>
                  <a:pt x="8254" y="94304"/>
                </a:lnTo>
                <a:lnTo>
                  <a:pt x="19898" y="94299"/>
                </a:lnTo>
                <a:lnTo>
                  <a:pt x="22621" y="95250"/>
                </a:lnTo>
                <a:lnTo>
                  <a:pt x="28188" y="98849"/>
                </a:lnTo>
                <a:lnTo>
                  <a:pt x="30053" y="101142"/>
                </a:lnTo>
                <a:lnTo>
                  <a:pt x="31297" y="103623"/>
                </a:lnTo>
                <a:lnTo>
                  <a:pt x="32126" y="106229"/>
                </a:lnTo>
                <a:lnTo>
                  <a:pt x="35587" y="111666"/>
                </a:lnTo>
                <a:lnTo>
                  <a:pt x="45570" y="122917"/>
                </a:lnTo>
                <a:lnTo>
                  <a:pt x="53892" y="131458"/>
                </a:lnTo>
                <a:lnTo>
                  <a:pt x="55762" y="135264"/>
                </a:lnTo>
                <a:lnTo>
                  <a:pt x="59346" y="149722"/>
                </a:lnTo>
                <a:lnTo>
                  <a:pt x="63560" y="160523"/>
                </a:lnTo>
                <a:lnTo>
                  <a:pt x="66068" y="169134"/>
                </a:lnTo>
                <a:lnTo>
                  <a:pt x="67182" y="177088"/>
                </a:lnTo>
                <a:lnTo>
                  <a:pt x="67678" y="186974"/>
                </a:lnTo>
                <a:lnTo>
                  <a:pt x="67956" y="198698"/>
                </a:lnTo>
                <a:lnTo>
                  <a:pt x="68948" y="201998"/>
                </a:lnTo>
                <a:lnTo>
                  <a:pt x="72590" y="208204"/>
                </a:lnTo>
                <a:lnTo>
                  <a:pt x="72990" y="211193"/>
                </a:lnTo>
                <a:lnTo>
                  <a:pt x="72304" y="214138"/>
                </a:lnTo>
                <a:lnTo>
                  <a:pt x="70894" y="217053"/>
                </a:lnTo>
                <a:lnTo>
                  <a:pt x="70906" y="218997"/>
                </a:lnTo>
                <a:lnTo>
                  <a:pt x="71867" y="220293"/>
                </a:lnTo>
                <a:lnTo>
                  <a:pt x="75703" y="222373"/>
                </a:lnTo>
                <a:lnTo>
                  <a:pt x="76017" y="223497"/>
                </a:lnTo>
                <a:lnTo>
                  <a:pt x="76367" y="227284"/>
                </a:lnTo>
                <a:lnTo>
                  <a:pt x="77412" y="228675"/>
                </a:lnTo>
                <a:lnTo>
                  <a:pt x="79062" y="229603"/>
                </a:lnTo>
                <a:lnTo>
                  <a:pt x="81114" y="230221"/>
                </a:lnTo>
                <a:lnTo>
                  <a:pt x="82482" y="229681"/>
                </a:lnTo>
                <a:lnTo>
                  <a:pt x="83395" y="228368"/>
                </a:lnTo>
                <a:lnTo>
                  <a:pt x="84003" y="226540"/>
                </a:lnTo>
                <a:lnTo>
                  <a:pt x="85361" y="225322"/>
                </a:lnTo>
                <a:lnTo>
                  <a:pt x="87218" y="224510"/>
                </a:lnTo>
                <a:lnTo>
                  <a:pt x="89409" y="223968"/>
                </a:lnTo>
                <a:lnTo>
                  <a:pt x="90870" y="222655"/>
                </a:lnTo>
                <a:lnTo>
                  <a:pt x="91844" y="220827"/>
                </a:lnTo>
                <a:lnTo>
                  <a:pt x="92493" y="218655"/>
                </a:lnTo>
                <a:lnTo>
                  <a:pt x="94831" y="216255"/>
                </a:lnTo>
                <a:lnTo>
                  <a:pt x="106270" y="208327"/>
                </a:lnTo>
                <a:lnTo>
                  <a:pt x="112990" y="202763"/>
                </a:lnTo>
                <a:lnTo>
                  <a:pt x="121692" y="194574"/>
                </a:lnTo>
                <a:lnTo>
                  <a:pt x="126679" y="189724"/>
                </a:lnTo>
                <a:lnTo>
                  <a:pt x="131909" y="185538"/>
                </a:lnTo>
                <a:lnTo>
                  <a:pt x="137301" y="181794"/>
                </a:lnTo>
                <a:lnTo>
                  <a:pt x="142800" y="178346"/>
                </a:lnTo>
                <a:lnTo>
                  <a:pt x="148371" y="175095"/>
                </a:lnTo>
                <a:lnTo>
                  <a:pt x="153991" y="171975"/>
                </a:lnTo>
                <a:lnTo>
                  <a:pt x="165314" y="165969"/>
                </a:lnTo>
                <a:lnTo>
                  <a:pt x="193815" y="151478"/>
                </a:lnTo>
                <a:lnTo>
                  <a:pt x="200479" y="149563"/>
                </a:lnTo>
                <a:lnTo>
                  <a:pt x="207779" y="148286"/>
                </a:lnTo>
                <a:lnTo>
                  <a:pt x="215503" y="147435"/>
                </a:lnTo>
                <a:lnTo>
                  <a:pt x="222558" y="147820"/>
                </a:lnTo>
                <a:lnTo>
                  <a:pt x="229165" y="149029"/>
                </a:lnTo>
                <a:lnTo>
                  <a:pt x="235476" y="150788"/>
                </a:lnTo>
                <a:lnTo>
                  <a:pt x="241588" y="151960"/>
                </a:lnTo>
                <a:lnTo>
                  <a:pt x="247567" y="152742"/>
                </a:lnTo>
                <a:lnTo>
                  <a:pt x="253459" y="153263"/>
                </a:lnTo>
                <a:lnTo>
                  <a:pt x="259291" y="155515"/>
                </a:lnTo>
                <a:lnTo>
                  <a:pt x="265085" y="158922"/>
                </a:lnTo>
                <a:lnTo>
                  <a:pt x="270852" y="163098"/>
                </a:lnTo>
                <a:lnTo>
                  <a:pt x="279800" y="170278"/>
                </a:lnTo>
                <a:lnTo>
                  <a:pt x="286952" y="176644"/>
                </a:lnTo>
                <a:lnTo>
                  <a:pt x="293306" y="182648"/>
                </a:lnTo>
                <a:lnTo>
                  <a:pt x="299304" y="191032"/>
                </a:lnTo>
                <a:lnTo>
                  <a:pt x="305146" y="201108"/>
                </a:lnTo>
                <a:lnTo>
                  <a:pt x="310917" y="211937"/>
                </a:lnTo>
                <a:lnTo>
                  <a:pt x="319521" y="228743"/>
                </a:lnTo>
                <a:lnTo>
                  <a:pt x="320478" y="234410"/>
                </a:lnTo>
                <a:lnTo>
                  <a:pt x="319001" y="245787"/>
                </a:lnTo>
                <a:lnTo>
                  <a:pt x="317709" y="254654"/>
                </a:lnTo>
                <a:lnTo>
                  <a:pt x="317365" y="258352"/>
                </a:lnTo>
                <a:lnTo>
                  <a:pt x="314442" y="267541"/>
                </a:lnTo>
                <a:lnTo>
                  <a:pt x="309969" y="277975"/>
                </a:lnTo>
                <a:lnTo>
                  <a:pt x="304805" y="288962"/>
                </a:lnTo>
                <a:lnTo>
                  <a:pt x="296543" y="305857"/>
                </a:lnTo>
                <a:lnTo>
                  <a:pt x="292777" y="310585"/>
                </a:lnTo>
                <a:lnTo>
                  <a:pt x="283512" y="318378"/>
                </a:lnTo>
                <a:lnTo>
                  <a:pt x="278374" y="322742"/>
                </a:lnTo>
                <a:lnTo>
                  <a:pt x="273044" y="327556"/>
                </a:lnTo>
                <a:lnTo>
                  <a:pt x="267586" y="332671"/>
                </a:lnTo>
                <a:lnTo>
                  <a:pt x="258981" y="338354"/>
                </a:lnTo>
                <a:lnTo>
                  <a:pt x="250077" y="341832"/>
                </a:lnTo>
                <a:lnTo>
                  <a:pt x="236594" y="346553"/>
                </a:lnTo>
                <a:lnTo>
                  <a:pt x="229951" y="349145"/>
                </a:lnTo>
                <a:lnTo>
                  <a:pt x="223617" y="351826"/>
                </a:lnTo>
                <a:lnTo>
                  <a:pt x="217489" y="354566"/>
                </a:lnTo>
                <a:lnTo>
                  <a:pt x="208141" y="360150"/>
                </a:lnTo>
                <a:lnTo>
                  <a:pt x="204314" y="362972"/>
                </a:lnTo>
                <a:lnTo>
                  <a:pt x="198906" y="364854"/>
                </a:lnTo>
                <a:lnTo>
                  <a:pt x="192443" y="366109"/>
                </a:lnTo>
                <a:lnTo>
                  <a:pt x="185276" y="366945"/>
                </a:lnTo>
                <a:lnTo>
                  <a:pt x="179547" y="367502"/>
                </a:lnTo>
                <a:lnTo>
                  <a:pt x="170640" y="368122"/>
                </a:lnTo>
                <a:lnTo>
                  <a:pt x="160966" y="368397"/>
                </a:lnTo>
                <a:lnTo>
                  <a:pt x="93868" y="368618"/>
                </a:lnTo>
                <a:lnTo>
                  <a:pt x="102364" y="3686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534"/>
          <p:cNvSpPr/>
          <p:nvPr/>
        </p:nvSpPr>
        <p:spPr>
          <a:xfrm>
            <a:off x="1845944" y="4269104"/>
            <a:ext cx="274321" cy="34292"/>
          </a:xfrm>
          <a:custGeom>
            <a:avLst/>
            <a:gdLst/>
            <a:ahLst/>
            <a:cxnLst/>
            <a:rect l="0" t="0" r="0" b="0"/>
            <a:pathLst>
              <a:path w="274321" h="34292">
                <a:moveTo>
                  <a:pt x="0" y="34291"/>
                </a:moveTo>
                <a:lnTo>
                  <a:pt x="42084" y="34291"/>
                </a:lnTo>
                <a:lnTo>
                  <a:pt x="47106" y="33338"/>
                </a:lnTo>
                <a:lnTo>
                  <a:pt x="52359" y="31750"/>
                </a:lnTo>
                <a:lnTo>
                  <a:pt x="57766" y="29740"/>
                </a:lnTo>
                <a:lnTo>
                  <a:pt x="62324" y="28399"/>
                </a:lnTo>
                <a:lnTo>
                  <a:pt x="66314" y="27506"/>
                </a:lnTo>
                <a:lnTo>
                  <a:pt x="69927" y="26910"/>
                </a:lnTo>
                <a:lnTo>
                  <a:pt x="75193" y="25560"/>
                </a:lnTo>
                <a:lnTo>
                  <a:pt x="81562" y="23708"/>
                </a:lnTo>
                <a:lnTo>
                  <a:pt x="88664" y="21520"/>
                </a:lnTo>
                <a:lnTo>
                  <a:pt x="95305" y="20062"/>
                </a:lnTo>
                <a:lnTo>
                  <a:pt x="101637" y="19090"/>
                </a:lnTo>
                <a:lnTo>
                  <a:pt x="107763" y="18442"/>
                </a:lnTo>
                <a:lnTo>
                  <a:pt x="114705" y="17058"/>
                </a:lnTo>
                <a:lnTo>
                  <a:pt x="122190" y="15182"/>
                </a:lnTo>
                <a:lnTo>
                  <a:pt x="130038" y="12979"/>
                </a:lnTo>
                <a:lnTo>
                  <a:pt x="138127" y="11511"/>
                </a:lnTo>
                <a:lnTo>
                  <a:pt x="146377" y="10531"/>
                </a:lnTo>
                <a:lnTo>
                  <a:pt x="154735" y="9879"/>
                </a:lnTo>
                <a:lnTo>
                  <a:pt x="162212" y="9444"/>
                </a:lnTo>
                <a:lnTo>
                  <a:pt x="175599" y="8960"/>
                </a:lnTo>
                <a:lnTo>
                  <a:pt x="181836" y="7879"/>
                </a:lnTo>
                <a:lnTo>
                  <a:pt x="187900" y="6205"/>
                </a:lnTo>
                <a:lnTo>
                  <a:pt x="193846" y="4137"/>
                </a:lnTo>
                <a:lnTo>
                  <a:pt x="200669" y="2758"/>
                </a:lnTo>
                <a:lnTo>
                  <a:pt x="208074" y="1839"/>
                </a:lnTo>
                <a:lnTo>
                  <a:pt x="215869" y="1226"/>
                </a:lnTo>
                <a:lnTo>
                  <a:pt x="222970" y="817"/>
                </a:lnTo>
                <a:lnTo>
                  <a:pt x="235941" y="364"/>
                </a:lnTo>
                <a:lnTo>
                  <a:pt x="263046" y="4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535"/>
          <p:cNvSpPr/>
          <p:nvPr/>
        </p:nvSpPr>
        <p:spPr>
          <a:xfrm>
            <a:off x="2248852" y="4183393"/>
            <a:ext cx="230152" cy="437057"/>
          </a:xfrm>
          <a:custGeom>
            <a:avLst/>
            <a:gdLst/>
            <a:ahLst/>
            <a:cxnLst/>
            <a:rect l="0" t="0" r="0" b="0"/>
            <a:pathLst>
              <a:path w="230152" h="437057">
                <a:moveTo>
                  <a:pt x="0" y="8559"/>
                </a:moveTo>
                <a:lnTo>
                  <a:pt x="7381" y="8559"/>
                </a:lnTo>
                <a:lnTo>
                  <a:pt x="7778" y="9511"/>
                </a:lnTo>
                <a:lnTo>
                  <a:pt x="8219" y="13110"/>
                </a:lnTo>
                <a:lnTo>
                  <a:pt x="9290" y="15403"/>
                </a:lnTo>
                <a:lnTo>
                  <a:pt x="15347" y="23181"/>
                </a:lnTo>
                <a:lnTo>
                  <a:pt x="20473" y="28710"/>
                </a:lnTo>
                <a:lnTo>
                  <a:pt x="22221" y="32470"/>
                </a:lnTo>
                <a:lnTo>
                  <a:pt x="24164" y="41729"/>
                </a:lnTo>
                <a:lnTo>
                  <a:pt x="25027" y="52194"/>
                </a:lnTo>
                <a:lnTo>
                  <a:pt x="25411" y="63195"/>
                </a:lnTo>
                <a:lnTo>
                  <a:pt x="25581" y="74434"/>
                </a:lnTo>
                <a:lnTo>
                  <a:pt x="26579" y="79146"/>
                </a:lnTo>
                <a:lnTo>
                  <a:pt x="31582" y="91280"/>
                </a:lnTo>
                <a:lnTo>
                  <a:pt x="33087" y="101204"/>
                </a:lnTo>
                <a:lnTo>
                  <a:pt x="36295" y="109425"/>
                </a:lnTo>
                <a:lnTo>
                  <a:pt x="38484" y="112950"/>
                </a:lnTo>
                <a:lnTo>
                  <a:pt x="40917" y="121948"/>
                </a:lnTo>
                <a:lnTo>
                  <a:pt x="42286" y="135183"/>
                </a:lnTo>
                <a:lnTo>
                  <a:pt x="42478" y="138695"/>
                </a:lnTo>
                <a:lnTo>
                  <a:pt x="43559" y="141036"/>
                </a:lnTo>
                <a:lnTo>
                  <a:pt x="45232" y="142597"/>
                </a:lnTo>
                <a:lnTo>
                  <a:pt x="47299" y="143638"/>
                </a:lnTo>
                <a:lnTo>
                  <a:pt x="52137" y="144794"/>
                </a:lnTo>
                <a:lnTo>
                  <a:pt x="57462" y="145308"/>
                </a:lnTo>
                <a:lnTo>
                  <a:pt x="63004" y="145536"/>
                </a:lnTo>
                <a:lnTo>
                  <a:pt x="71479" y="145665"/>
                </a:lnTo>
                <a:lnTo>
                  <a:pt x="84573" y="145703"/>
                </a:lnTo>
                <a:lnTo>
                  <a:pt x="87814" y="144756"/>
                </a:lnTo>
                <a:lnTo>
                  <a:pt x="89975" y="143172"/>
                </a:lnTo>
                <a:lnTo>
                  <a:pt x="95557" y="136392"/>
                </a:lnTo>
                <a:lnTo>
                  <a:pt x="101525" y="130144"/>
                </a:lnTo>
                <a:lnTo>
                  <a:pt x="121755" y="109719"/>
                </a:lnTo>
                <a:lnTo>
                  <a:pt x="128091" y="100827"/>
                </a:lnTo>
                <a:lnTo>
                  <a:pt x="134082" y="90524"/>
                </a:lnTo>
                <a:lnTo>
                  <a:pt x="139919" y="79596"/>
                </a:lnTo>
                <a:lnTo>
                  <a:pt x="157154" y="45672"/>
                </a:lnTo>
                <a:lnTo>
                  <a:pt x="160334" y="36801"/>
                </a:lnTo>
                <a:lnTo>
                  <a:pt x="161182" y="33102"/>
                </a:lnTo>
                <a:lnTo>
                  <a:pt x="164664" y="26452"/>
                </a:lnTo>
                <a:lnTo>
                  <a:pt x="166926" y="23345"/>
                </a:lnTo>
                <a:lnTo>
                  <a:pt x="169439" y="17353"/>
                </a:lnTo>
                <a:lnTo>
                  <a:pt x="170854" y="8625"/>
                </a:lnTo>
                <a:lnTo>
                  <a:pt x="171332" y="1693"/>
                </a:lnTo>
                <a:lnTo>
                  <a:pt x="170419" y="1124"/>
                </a:lnTo>
                <a:lnTo>
                  <a:pt x="164059" y="136"/>
                </a:lnTo>
                <a:lnTo>
                  <a:pt x="170362" y="0"/>
                </a:lnTo>
                <a:lnTo>
                  <a:pt x="177126" y="5881"/>
                </a:lnTo>
                <a:lnTo>
                  <a:pt x="178735" y="7369"/>
                </a:lnTo>
                <a:lnTo>
                  <a:pt x="179641" y="17308"/>
                </a:lnTo>
                <a:lnTo>
                  <a:pt x="180721" y="21059"/>
                </a:lnTo>
                <a:lnTo>
                  <a:pt x="186791" y="31842"/>
                </a:lnTo>
                <a:lnTo>
                  <a:pt x="191921" y="41449"/>
                </a:lnTo>
                <a:lnTo>
                  <a:pt x="200164" y="57569"/>
                </a:lnTo>
                <a:lnTo>
                  <a:pt x="202023" y="64092"/>
                </a:lnTo>
                <a:lnTo>
                  <a:pt x="203262" y="71299"/>
                </a:lnTo>
                <a:lnTo>
                  <a:pt x="204088" y="78960"/>
                </a:lnTo>
                <a:lnTo>
                  <a:pt x="205591" y="86926"/>
                </a:lnTo>
                <a:lnTo>
                  <a:pt x="207546" y="95093"/>
                </a:lnTo>
                <a:lnTo>
                  <a:pt x="209801" y="103396"/>
                </a:lnTo>
                <a:lnTo>
                  <a:pt x="211305" y="111789"/>
                </a:lnTo>
                <a:lnTo>
                  <a:pt x="212307" y="120241"/>
                </a:lnTo>
                <a:lnTo>
                  <a:pt x="212976" y="128734"/>
                </a:lnTo>
                <a:lnTo>
                  <a:pt x="214374" y="137253"/>
                </a:lnTo>
                <a:lnTo>
                  <a:pt x="216258" y="145790"/>
                </a:lnTo>
                <a:lnTo>
                  <a:pt x="218467" y="154339"/>
                </a:lnTo>
                <a:lnTo>
                  <a:pt x="219940" y="162896"/>
                </a:lnTo>
                <a:lnTo>
                  <a:pt x="220922" y="171458"/>
                </a:lnTo>
                <a:lnTo>
                  <a:pt x="221576" y="180023"/>
                </a:lnTo>
                <a:lnTo>
                  <a:pt x="222965" y="188591"/>
                </a:lnTo>
                <a:lnTo>
                  <a:pt x="224843" y="197160"/>
                </a:lnTo>
                <a:lnTo>
                  <a:pt x="227048" y="205731"/>
                </a:lnTo>
                <a:lnTo>
                  <a:pt x="228518" y="214302"/>
                </a:lnTo>
                <a:lnTo>
                  <a:pt x="229498" y="222874"/>
                </a:lnTo>
                <a:lnTo>
                  <a:pt x="230151" y="231445"/>
                </a:lnTo>
                <a:lnTo>
                  <a:pt x="229634" y="240018"/>
                </a:lnTo>
                <a:lnTo>
                  <a:pt x="228337" y="248589"/>
                </a:lnTo>
                <a:lnTo>
                  <a:pt x="226519" y="257162"/>
                </a:lnTo>
                <a:lnTo>
                  <a:pt x="225308" y="265734"/>
                </a:lnTo>
                <a:lnTo>
                  <a:pt x="224500" y="274307"/>
                </a:lnTo>
                <a:lnTo>
                  <a:pt x="223962" y="282879"/>
                </a:lnTo>
                <a:lnTo>
                  <a:pt x="222651" y="291452"/>
                </a:lnTo>
                <a:lnTo>
                  <a:pt x="220824" y="300024"/>
                </a:lnTo>
                <a:lnTo>
                  <a:pt x="218653" y="308597"/>
                </a:lnTo>
                <a:lnTo>
                  <a:pt x="216254" y="317169"/>
                </a:lnTo>
                <a:lnTo>
                  <a:pt x="211048" y="334314"/>
                </a:lnTo>
                <a:lnTo>
                  <a:pt x="208326" y="341934"/>
                </a:lnTo>
                <a:lnTo>
                  <a:pt x="202762" y="355481"/>
                </a:lnTo>
                <a:lnTo>
                  <a:pt x="199654" y="367852"/>
                </a:lnTo>
                <a:lnTo>
                  <a:pt x="197320" y="379700"/>
                </a:lnTo>
                <a:lnTo>
                  <a:pt x="193108" y="391316"/>
                </a:lnTo>
                <a:lnTo>
                  <a:pt x="188061" y="400288"/>
                </a:lnTo>
                <a:lnTo>
                  <a:pt x="181690" y="408404"/>
                </a:lnTo>
                <a:lnTo>
                  <a:pt x="177324" y="413234"/>
                </a:lnTo>
                <a:lnTo>
                  <a:pt x="172509" y="418360"/>
                </a:lnTo>
                <a:lnTo>
                  <a:pt x="168346" y="421777"/>
                </a:lnTo>
                <a:lnTo>
                  <a:pt x="157936" y="427539"/>
                </a:lnTo>
                <a:lnTo>
                  <a:pt x="151791" y="432263"/>
                </a:lnTo>
                <a:lnTo>
                  <a:pt x="147867" y="433903"/>
                </a:lnTo>
                <a:lnTo>
                  <a:pt x="143345" y="434997"/>
                </a:lnTo>
                <a:lnTo>
                  <a:pt x="138426" y="435726"/>
                </a:lnTo>
                <a:lnTo>
                  <a:pt x="134194" y="436212"/>
                </a:lnTo>
                <a:lnTo>
                  <a:pt x="130420" y="436536"/>
                </a:lnTo>
                <a:lnTo>
                  <a:pt x="126952" y="436752"/>
                </a:lnTo>
                <a:lnTo>
                  <a:pt x="118018" y="436992"/>
                </a:lnTo>
                <a:lnTo>
                  <a:pt x="112969" y="437056"/>
                </a:lnTo>
                <a:lnTo>
                  <a:pt x="108650" y="436146"/>
                </a:lnTo>
                <a:lnTo>
                  <a:pt x="104818" y="434587"/>
                </a:lnTo>
                <a:lnTo>
                  <a:pt x="101311" y="432595"/>
                </a:lnTo>
                <a:lnTo>
                  <a:pt x="97068" y="431267"/>
                </a:lnTo>
                <a:lnTo>
                  <a:pt x="92335" y="430382"/>
                </a:lnTo>
                <a:lnTo>
                  <a:pt x="87274" y="429792"/>
                </a:lnTo>
                <a:lnTo>
                  <a:pt x="82948" y="428446"/>
                </a:lnTo>
                <a:lnTo>
                  <a:pt x="79111" y="426596"/>
                </a:lnTo>
                <a:lnTo>
                  <a:pt x="75601" y="424411"/>
                </a:lnTo>
                <a:lnTo>
                  <a:pt x="71355" y="422001"/>
                </a:lnTo>
                <a:lnTo>
                  <a:pt x="54435" y="413042"/>
                </a:lnTo>
                <a:lnTo>
                  <a:pt x="50228" y="412167"/>
                </a:lnTo>
                <a:lnTo>
                  <a:pt x="47773" y="411934"/>
                </a:lnTo>
                <a:lnTo>
                  <a:pt x="45183" y="410826"/>
                </a:lnTo>
                <a:lnTo>
                  <a:pt x="39767" y="407054"/>
                </a:lnTo>
                <a:lnTo>
                  <a:pt x="34184" y="404743"/>
                </a:lnTo>
                <a:lnTo>
                  <a:pt x="25717" y="4028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536"/>
          <p:cNvSpPr/>
          <p:nvPr/>
        </p:nvSpPr>
        <p:spPr>
          <a:xfrm>
            <a:off x="2668904" y="4184685"/>
            <a:ext cx="240032" cy="41558"/>
          </a:xfrm>
          <a:custGeom>
            <a:avLst/>
            <a:gdLst/>
            <a:ahLst/>
            <a:cxnLst/>
            <a:rect l="0" t="0" r="0" b="0"/>
            <a:pathLst>
              <a:path w="240032" h="41558">
                <a:moveTo>
                  <a:pt x="0" y="41557"/>
                </a:moveTo>
                <a:lnTo>
                  <a:pt x="4552" y="37006"/>
                </a:lnTo>
                <a:lnTo>
                  <a:pt x="6844" y="35666"/>
                </a:lnTo>
                <a:lnTo>
                  <a:pt x="9326" y="34772"/>
                </a:lnTo>
                <a:lnTo>
                  <a:pt x="14622" y="33779"/>
                </a:lnTo>
                <a:lnTo>
                  <a:pt x="20152" y="33338"/>
                </a:lnTo>
                <a:lnTo>
                  <a:pt x="23912" y="32268"/>
                </a:lnTo>
                <a:lnTo>
                  <a:pt x="28324" y="30601"/>
                </a:lnTo>
                <a:lnTo>
                  <a:pt x="33170" y="28538"/>
                </a:lnTo>
                <a:lnTo>
                  <a:pt x="38306" y="27163"/>
                </a:lnTo>
                <a:lnTo>
                  <a:pt x="43635" y="26246"/>
                </a:lnTo>
                <a:lnTo>
                  <a:pt x="49093" y="25635"/>
                </a:lnTo>
                <a:lnTo>
                  <a:pt x="55589" y="25227"/>
                </a:lnTo>
                <a:lnTo>
                  <a:pt x="70426" y="24774"/>
                </a:lnTo>
                <a:lnTo>
                  <a:pt x="90294" y="24519"/>
                </a:lnTo>
                <a:lnTo>
                  <a:pt x="96391" y="23531"/>
                </a:lnTo>
                <a:lnTo>
                  <a:pt x="102361" y="21920"/>
                </a:lnTo>
                <a:lnTo>
                  <a:pt x="108246" y="19893"/>
                </a:lnTo>
                <a:lnTo>
                  <a:pt x="114074" y="18542"/>
                </a:lnTo>
                <a:lnTo>
                  <a:pt x="119864" y="17641"/>
                </a:lnTo>
                <a:lnTo>
                  <a:pt x="125630" y="17041"/>
                </a:lnTo>
                <a:lnTo>
                  <a:pt x="132331" y="15688"/>
                </a:lnTo>
                <a:lnTo>
                  <a:pt x="139656" y="13833"/>
                </a:lnTo>
                <a:lnTo>
                  <a:pt x="147396" y="11645"/>
                </a:lnTo>
                <a:lnTo>
                  <a:pt x="154462" y="10186"/>
                </a:lnTo>
                <a:lnTo>
                  <a:pt x="161077" y="9213"/>
                </a:lnTo>
                <a:lnTo>
                  <a:pt x="167393" y="8564"/>
                </a:lnTo>
                <a:lnTo>
                  <a:pt x="173508" y="7179"/>
                </a:lnTo>
                <a:lnTo>
                  <a:pt x="179489" y="5304"/>
                </a:lnTo>
                <a:lnTo>
                  <a:pt x="185382" y="3101"/>
                </a:lnTo>
                <a:lnTo>
                  <a:pt x="191216" y="1632"/>
                </a:lnTo>
                <a:lnTo>
                  <a:pt x="197010" y="653"/>
                </a:lnTo>
                <a:lnTo>
                  <a:pt x="202777" y="0"/>
                </a:lnTo>
                <a:lnTo>
                  <a:pt x="207575" y="517"/>
                </a:lnTo>
                <a:lnTo>
                  <a:pt x="211726" y="1815"/>
                </a:lnTo>
                <a:lnTo>
                  <a:pt x="215446" y="3632"/>
                </a:lnTo>
                <a:lnTo>
                  <a:pt x="218878" y="4844"/>
                </a:lnTo>
                <a:lnTo>
                  <a:pt x="222119" y="5652"/>
                </a:lnTo>
                <a:lnTo>
                  <a:pt x="229613" y="6948"/>
                </a:lnTo>
                <a:lnTo>
                  <a:pt x="233178" y="7125"/>
                </a:lnTo>
                <a:lnTo>
                  <a:pt x="240031" y="72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537"/>
          <p:cNvSpPr/>
          <p:nvPr/>
        </p:nvSpPr>
        <p:spPr>
          <a:xfrm>
            <a:off x="2677582" y="4278030"/>
            <a:ext cx="282788" cy="16793"/>
          </a:xfrm>
          <a:custGeom>
            <a:avLst/>
            <a:gdLst/>
            <a:ahLst/>
            <a:cxnLst/>
            <a:rect l="0" t="0" r="0" b="0"/>
            <a:pathLst>
              <a:path w="282788" h="16793">
                <a:moveTo>
                  <a:pt x="8468" y="8220"/>
                </a:moveTo>
                <a:lnTo>
                  <a:pt x="248" y="0"/>
                </a:lnTo>
                <a:lnTo>
                  <a:pt x="130" y="835"/>
                </a:lnTo>
                <a:lnTo>
                  <a:pt x="52" y="2344"/>
                </a:lnTo>
                <a:lnTo>
                  <a:pt x="0" y="4303"/>
                </a:lnTo>
                <a:lnTo>
                  <a:pt x="917" y="5608"/>
                </a:lnTo>
                <a:lnTo>
                  <a:pt x="2481" y="6479"/>
                </a:lnTo>
                <a:lnTo>
                  <a:pt x="7285" y="7876"/>
                </a:lnTo>
                <a:lnTo>
                  <a:pt x="12668" y="8118"/>
                </a:lnTo>
                <a:lnTo>
                  <a:pt x="15078" y="9104"/>
                </a:lnTo>
                <a:lnTo>
                  <a:pt x="17637" y="10714"/>
                </a:lnTo>
                <a:lnTo>
                  <a:pt x="20295" y="12740"/>
                </a:lnTo>
                <a:lnTo>
                  <a:pt x="23973" y="14091"/>
                </a:lnTo>
                <a:lnTo>
                  <a:pt x="28329" y="14992"/>
                </a:lnTo>
                <a:lnTo>
                  <a:pt x="33139" y="15592"/>
                </a:lnTo>
                <a:lnTo>
                  <a:pt x="38250" y="15992"/>
                </a:lnTo>
                <a:lnTo>
                  <a:pt x="43562" y="16259"/>
                </a:lnTo>
                <a:lnTo>
                  <a:pt x="54545" y="16555"/>
                </a:lnTo>
                <a:lnTo>
                  <a:pt x="151094" y="16792"/>
                </a:lnTo>
                <a:lnTo>
                  <a:pt x="156892" y="15839"/>
                </a:lnTo>
                <a:lnTo>
                  <a:pt x="162662" y="14252"/>
                </a:lnTo>
                <a:lnTo>
                  <a:pt x="168414" y="12241"/>
                </a:lnTo>
                <a:lnTo>
                  <a:pt x="174154" y="10901"/>
                </a:lnTo>
                <a:lnTo>
                  <a:pt x="179885" y="10007"/>
                </a:lnTo>
                <a:lnTo>
                  <a:pt x="185611" y="9411"/>
                </a:lnTo>
                <a:lnTo>
                  <a:pt x="191333" y="9014"/>
                </a:lnTo>
                <a:lnTo>
                  <a:pt x="197053" y="8749"/>
                </a:lnTo>
                <a:lnTo>
                  <a:pt x="208488" y="8455"/>
                </a:lnTo>
                <a:lnTo>
                  <a:pt x="282787" y="82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538"/>
          <p:cNvSpPr/>
          <p:nvPr/>
        </p:nvSpPr>
        <p:spPr>
          <a:xfrm>
            <a:off x="3126960" y="4071972"/>
            <a:ext cx="193455" cy="377156"/>
          </a:xfrm>
          <a:custGeom>
            <a:avLst/>
            <a:gdLst/>
            <a:ahLst/>
            <a:cxnLst/>
            <a:rect l="0" t="0" r="0" b="0"/>
            <a:pathLst>
              <a:path w="193455" h="377156">
                <a:moveTo>
                  <a:pt x="167737" y="59973"/>
                </a:moveTo>
                <a:lnTo>
                  <a:pt x="163186" y="59973"/>
                </a:lnTo>
                <a:lnTo>
                  <a:pt x="161846" y="59020"/>
                </a:lnTo>
                <a:lnTo>
                  <a:pt x="160952" y="57432"/>
                </a:lnTo>
                <a:lnTo>
                  <a:pt x="159959" y="53129"/>
                </a:lnTo>
                <a:lnTo>
                  <a:pt x="159518" y="48041"/>
                </a:lnTo>
                <a:lnTo>
                  <a:pt x="158447" y="45351"/>
                </a:lnTo>
                <a:lnTo>
                  <a:pt x="153343" y="37014"/>
                </a:lnTo>
                <a:lnTo>
                  <a:pt x="150455" y="28511"/>
                </a:lnTo>
                <a:lnTo>
                  <a:pt x="146403" y="22812"/>
                </a:lnTo>
                <a:lnTo>
                  <a:pt x="141428" y="17104"/>
                </a:lnTo>
                <a:lnTo>
                  <a:pt x="135024" y="10230"/>
                </a:lnTo>
                <a:lnTo>
                  <a:pt x="129363" y="4488"/>
                </a:lnTo>
                <a:lnTo>
                  <a:pt x="126915" y="2980"/>
                </a:lnTo>
                <a:lnTo>
                  <a:pt x="121653" y="1305"/>
                </a:lnTo>
                <a:lnTo>
                  <a:pt x="117965" y="858"/>
                </a:lnTo>
                <a:lnTo>
                  <a:pt x="113601" y="561"/>
                </a:lnTo>
                <a:lnTo>
                  <a:pt x="108786" y="362"/>
                </a:lnTo>
                <a:lnTo>
                  <a:pt x="98356" y="142"/>
                </a:lnTo>
                <a:lnTo>
                  <a:pt x="80689" y="0"/>
                </a:lnTo>
                <a:lnTo>
                  <a:pt x="76368" y="941"/>
                </a:lnTo>
                <a:lnTo>
                  <a:pt x="71582" y="2521"/>
                </a:lnTo>
                <a:lnTo>
                  <a:pt x="66486" y="4526"/>
                </a:lnTo>
                <a:lnTo>
                  <a:pt x="62137" y="6816"/>
                </a:lnTo>
                <a:lnTo>
                  <a:pt x="58284" y="9295"/>
                </a:lnTo>
                <a:lnTo>
                  <a:pt x="54764" y="11900"/>
                </a:lnTo>
                <a:lnTo>
                  <a:pt x="50511" y="14589"/>
                </a:lnTo>
                <a:lnTo>
                  <a:pt x="45772" y="17334"/>
                </a:lnTo>
                <a:lnTo>
                  <a:pt x="40707" y="20117"/>
                </a:lnTo>
                <a:lnTo>
                  <a:pt x="36378" y="23877"/>
                </a:lnTo>
                <a:lnTo>
                  <a:pt x="32539" y="28289"/>
                </a:lnTo>
                <a:lnTo>
                  <a:pt x="29028" y="33135"/>
                </a:lnTo>
                <a:lnTo>
                  <a:pt x="25734" y="38271"/>
                </a:lnTo>
                <a:lnTo>
                  <a:pt x="22586" y="43600"/>
                </a:lnTo>
                <a:lnTo>
                  <a:pt x="17500" y="53649"/>
                </a:lnTo>
                <a:lnTo>
                  <a:pt x="13685" y="64660"/>
                </a:lnTo>
                <a:lnTo>
                  <a:pt x="9417" y="70946"/>
                </a:lnTo>
                <a:lnTo>
                  <a:pt x="6885" y="79455"/>
                </a:lnTo>
                <a:lnTo>
                  <a:pt x="5760" y="88634"/>
                </a:lnTo>
                <a:lnTo>
                  <a:pt x="5259" y="95889"/>
                </a:lnTo>
                <a:lnTo>
                  <a:pt x="4174" y="99157"/>
                </a:lnTo>
                <a:lnTo>
                  <a:pt x="427" y="105328"/>
                </a:lnTo>
                <a:lnTo>
                  <a:pt x="0" y="108307"/>
                </a:lnTo>
                <a:lnTo>
                  <a:pt x="667" y="111245"/>
                </a:lnTo>
                <a:lnTo>
                  <a:pt x="3949" y="117050"/>
                </a:lnTo>
                <a:lnTo>
                  <a:pt x="8582" y="122806"/>
                </a:lnTo>
                <a:lnTo>
                  <a:pt x="11151" y="124721"/>
                </a:lnTo>
                <a:lnTo>
                  <a:pt x="16546" y="126850"/>
                </a:lnTo>
                <a:lnTo>
                  <a:pt x="20270" y="127417"/>
                </a:lnTo>
                <a:lnTo>
                  <a:pt x="24659" y="127796"/>
                </a:lnTo>
                <a:lnTo>
                  <a:pt x="33661" y="128216"/>
                </a:lnTo>
                <a:lnTo>
                  <a:pt x="40838" y="128403"/>
                </a:lnTo>
                <a:lnTo>
                  <a:pt x="45038" y="127500"/>
                </a:lnTo>
                <a:lnTo>
                  <a:pt x="49742" y="125946"/>
                </a:lnTo>
                <a:lnTo>
                  <a:pt x="54784" y="123957"/>
                </a:lnTo>
                <a:lnTo>
                  <a:pt x="59097" y="121679"/>
                </a:lnTo>
                <a:lnTo>
                  <a:pt x="62926" y="119208"/>
                </a:lnTo>
                <a:lnTo>
                  <a:pt x="66430" y="116608"/>
                </a:lnTo>
                <a:lnTo>
                  <a:pt x="70672" y="113922"/>
                </a:lnTo>
                <a:lnTo>
                  <a:pt x="75404" y="111179"/>
                </a:lnTo>
                <a:lnTo>
                  <a:pt x="85743" y="105591"/>
                </a:lnTo>
                <a:lnTo>
                  <a:pt x="96687" y="99932"/>
                </a:lnTo>
                <a:lnTo>
                  <a:pt x="102273" y="96137"/>
                </a:lnTo>
                <a:lnTo>
                  <a:pt x="107902" y="91702"/>
                </a:lnTo>
                <a:lnTo>
                  <a:pt x="113560" y="86841"/>
                </a:lnTo>
                <a:lnTo>
                  <a:pt x="119236" y="82647"/>
                </a:lnTo>
                <a:lnTo>
                  <a:pt x="124926" y="78899"/>
                </a:lnTo>
                <a:lnTo>
                  <a:pt x="130624" y="75448"/>
                </a:lnTo>
                <a:lnTo>
                  <a:pt x="135375" y="71242"/>
                </a:lnTo>
                <a:lnTo>
                  <a:pt x="139495" y="66533"/>
                </a:lnTo>
                <a:lnTo>
                  <a:pt x="143193" y="61489"/>
                </a:lnTo>
                <a:lnTo>
                  <a:pt x="146612" y="57173"/>
                </a:lnTo>
                <a:lnTo>
                  <a:pt x="149844" y="53344"/>
                </a:lnTo>
                <a:lnTo>
                  <a:pt x="152951" y="49839"/>
                </a:lnTo>
                <a:lnTo>
                  <a:pt x="158943" y="43404"/>
                </a:lnTo>
                <a:lnTo>
                  <a:pt x="161874" y="40354"/>
                </a:lnTo>
                <a:lnTo>
                  <a:pt x="163829" y="37369"/>
                </a:lnTo>
                <a:lnTo>
                  <a:pt x="167724" y="25727"/>
                </a:lnTo>
                <a:lnTo>
                  <a:pt x="167737" y="58853"/>
                </a:lnTo>
                <a:lnTo>
                  <a:pt x="170277" y="69318"/>
                </a:lnTo>
                <a:lnTo>
                  <a:pt x="173628" y="80318"/>
                </a:lnTo>
                <a:lnTo>
                  <a:pt x="175118" y="91558"/>
                </a:lnTo>
                <a:lnTo>
                  <a:pt x="175515" y="98174"/>
                </a:lnTo>
                <a:lnTo>
                  <a:pt x="175956" y="113146"/>
                </a:lnTo>
                <a:lnTo>
                  <a:pt x="176240" y="141102"/>
                </a:lnTo>
                <a:lnTo>
                  <a:pt x="176279" y="160165"/>
                </a:lnTo>
                <a:lnTo>
                  <a:pt x="177241" y="169630"/>
                </a:lnTo>
                <a:lnTo>
                  <a:pt x="178836" y="178798"/>
                </a:lnTo>
                <a:lnTo>
                  <a:pt x="180851" y="187767"/>
                </a:lnTo>
                <a:lnTo>
                  <a:pt x="183147" y="196604"/>
                </a:lnTo>
                <a:lnTo>
                  <a:pt x="185631" y="205353"/>
                </a:lnTo>
                <a:lnTo>
                  <a:pt x="188239" y="214043"/>
                </a:lnTo>
                <a:lnTo>
                  <a:pt x="189977" y="222693"/>
                </a:lnTo>
                <a:lnTo>
                  <a:pt x="191136" y="231318"/>
                </a:lnTo>
                <a:lnTo>
                  <a:pt x="191909" y="239925"/>
                </a:lnTo>
                <a:lnTo>
                  <a:pt x="192424" y="248521"/>
                </a:lnTo>
                <a:lnTo>
                  <a:pt x="192997" y="265692"/>
                </a:lnTo>
                <a:lnTo>
                  <a:pt x="193364" y="299998"/>
                </a:lnTo>
                <a:lnTo>
                  <a:pt x="193454" y="374916"/>
                </a:lnTo>
                <a:lnTo>
                  <a:pt x="192502" y="375662"/>
                </a:lnTo>
                <a:lnTo>
                  <a:pt x="186669" y="376861"/>
                </a:lnTo>
                <a:lnTo>
                  <a:pt x="184882" y="3771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539"/>
          <p:cNvSpPr/>
          <p:nvPr/>
        </p:nvSpPr>
        <p:spPr>
          <a:xfrm>
            <a:off x="817244" y="4783454"/>
            <a:ext cx="325756" cy="60009"/>
          </a:xfrm>
          <a:custGeom>
            <a:avLst/>
            <a:gdLst/>
            <a:ahLst/>
            <a:cxnLst/>
            <a:rect l="0" t="0" r="0" b="0"/>
            <a:pathLst>
              <a:path w="325756" h="60009">
                <a:moveTo>
                  <a:pt x="0" y="60008"/>
                </a:moveTo>
                <a:lnTo>
                  <a:pt x="28619" y="60008"/>
                </a:lnTo>
                <a:lnTo>
                  <a:pt x="32415" y="59056"/>
                </a:lnTo>
                <a:lnTo>
                  <a:pt x="36850" y="57468"/>
                </a:lnTo>
                <a:lnTo>
                  <a:pt x="41712" y="55458"/>
                </a:lnTo>
                <a:lnTo>
                  <a:pt x="46858" y="53164"/>
                </a:lnTo>
                <a:lnTo>
                  <a:pt x="57656" y="48077"/>
                </a:lnTo>
                <a:lnTo>
                  <a:pt x="63202" y="46339"/>
                </a:lnTo>
                <a:lnTo>
                  <a:pt x="68805" y="45181"/>
                </a:lnTo>
                <a:lnTo>
                  <a:pt x="74445" y="44408"/>
                </a:lnTo>
                <a:lnTo>
                  <a:pt x="80110" y="42940"/>
                </a:lnTo>
                <a:lnTo>
                  <a:pt x="85792" y="41010"/>
                </a:lnTo>
                <a:lnTo>
                  <a:pt x="91485" y="38770"/>
                </a:lnTo>
                <a:lnTo>
                  <a:pt x="97185" y="36324"/>
                </a:lnTo>
                <a:lnTo>
                  <a:pt x="108599" y="31067"/>
                </a:lnTo>
                <a:lnTo>
                  <a:pt x="114309" y="29284"/>
                </a:lnTo>
                <a:lnTo>
                  <a:pt x="120021" y="28096"/>
                </a:lnTo>
                <a:lnTo>
                  <a:pt x="125734" y="27303"/>
                </a:lnTo>
                <a:lnTo>
                  <a:pt x="131448" y="25822"/>
                </a:lnTo>
                <a:lnTo>
                  <a:pt x="137162" y="23883"/>
                </a:lnTo>
                <a:lnTo>
                  <a:pt x="142877" y="21637"/>
                </a:lnTo>
                <a:lnTo>
                  <a:pt x="148591" y="20140"/>
                </a:lnTo>
                <a:lnTo>
                  <a:pt x="154306" y="19142"/>
                </a:lnTo>
                <a:lnTo>
                  <a:pt x="160021" y="18476"/>
                </a:lnTo>
                <a:lnTo>
                  <a:pt x="166688" y="18033"/>
                </a:lnTo>
                <a:lnTo>
                  <a:pt x="173991" y="17737"/>
                </a:lnTo>
                <a:lnTo>
                  <a:pt x="197141" y="17262"/>
                </a:lnTo>
                <a:lnTo>
                  <a:pt x="255531" y="17147"/>
                </a:lnTo>
                <a:lnTo>
                  <a:pt x="259889" y="16194"/>
                </a:lnTo>
                <a:lnTo>
                  <a:pt x="263747" y="14606"/>
                </a:lnTo>
                <a:lnTo>
                  <a:pt x="267272" y="12595"/>
                </a:lnTo>
                <a:lnTo>
                  <a:pt x="271526" y="11255"/>
                </a:lnTo>
                <a:lnTo>
                  <a:pt x="281334" y="9765"/>
                </a:lnTo>
                <a:lnTo>
                  <a:pt x="289502" y="9103"/>
                </a:lnTo>
                <a:lnTo>
                  <a:pt x="293014" y="8926"/>
                </a:lnTo>
                <a:lnTo>
                  <a:pt x="297261" y="7856"/>
                </a:lnTo>
                <a:lnTo>
                  <a:pt x="301996" y="6190"/>
                </a:lnTo>
                <a:lnTo>
                  <a:pt x="307058" y="4127"/>
                </a:lnTo>
                <a:lnTo>
                  <a:pt x="311386" y="2752"/>
                </a:lnTo>
                <a:lnTo>
                  <a:pt x="315223" y="1834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540"/>
          <p:cNvSpPr/>
          <p:nvPr/>
        </p:nvSpPr>
        <p:spPr>
          <a:xfrm>
            <a:off x="1212771" y="4672012"/>
            <a:ext cx="50244" cy="300039"/>
          </a:xfrm>
          <a:custGeom>
            <a:avLst/>
            <a:gdLst/>
            <a:ahLst/>
            <a:cxnLst/>
            <a:rect l="0" t="0" r="0" b="0"/>
            <a:pathLst>
              <a:path w="50244" h="300039">
                <a:moveTo>
                  <a:pt x="7381" y="0"/>
                </a:moveTo>
                <a:lnTo>
                  <a:pt x="0" y="0"/>
                </a:lnTo>
                <a:lnTo>
                  <a:pt x="3712" y="0"/>
                </a:lnTo>
                <a:lnTo>
                  <a:pt x="4935" y="953"/>
                </a:lnTo>
                <a:lnTo>
                  <a:pt x="5750" y="2540"/>
                </a:lnTo>
                <a:lnTo>
                  <a:pt x="6294" y="4551"/>
                </a:lnTo>
                <a:lnTo>
                  <a:pt x="6898" y="11865"/>
                </a:lnTo>
                <a:lnTo>
                  <a:pt x="7059" y="16483"/>
                </a:lnTo>
                <a:lnTo>
                  <a:pt x="8119" y="21466"/>
                </a:lnTo>
                <a:lnTo>
                  <a:pt x="9778" y="26693"/>
                </a:lnTo>
                <a:lnTo>
                  <a:pt x="11836" y="32083"/>
                </a:lnTo>
                <a:lnTo>
                  <a:pt x="13209" y="37581"/>
                </a:lnTo>
                <a:lnTo>
                  <a:pt x="14124" y="43152"/>
                </a:lnTo>
                <a:lnTo>
                  <a:pt x="14734" y="48770"/>
                </a:lnTo>
                <a:lnTo>
                  <a:pt x="15140" y="54421"/>
                </a:lnTo>
                <a:lnTo>
                  <a:pt x="15411" y="60093"/>
                </a:lnTo>
                <a:lnTo>
                  <a:pt x="15712" y="71475"/>
                </a:lnTo>
                <a:lnTo>
                  <a:pt x="15922" y="100018"/>
                </a:lnTo>
                <a:lnTo>
                  <a:pt x="16885" y="106683"/>
                </a:lnTo>
                <a:lnTo>
                  <a:pt x="18479" y="113985"/>
                </a:lnTo>
                <a:lnTo>
                  <a:pt x="20495" y="121710"/>
                </a:lnTo>
                <a:lnTo>
                  <a:pt x="21839" y="128765"/>
                </a:lnTo>
                <a:lnTo>
                  <a:pt x="22734" y="135373"/>
                </a:lnTo>
                <a:lnTo>
                  <a:pt x="23332" y="141684"/>
                </a:lnTo>
                <a:lnTo>
                  <a:pt x="23730" y="148748"/>
                </a:lnTo>
                <a:lnTo>
                  <a:pt x="24172" y="164218"/>
                </a:lnTo>
                <a:lnTo>
                  <a:pt x="24495" y="202499"/>
                </a:lnTo>
                <a:lnTo>
                  <a:pt x="24517" y="219914"/>
                </a:lnTo>
                <a:lnTo>
                  <a:pt x="25472" y="225666"/>
                </a:lnTo>
                <a:lnTo>
                  <a:pt x="27062" y="231407"/>
                </a:lnTo>
                <a:lnTo>
                  <a:pt x="29074" y="237139"/>
                </a:lnTo>
                <a:lnTo>
                  <a:pt x="30415" y="241913"/>
                </a:lnTo>
                <a:lnTo>
                  <a:pt x="31906" y="249757"/>
                </a:lnTo>
                <a:lnTo>
                  <a:pt x="32568" y="256418"/>
                </a:lnTo>
                <a:lnTo>
                  <a:pt x="32745" y="259528"/>
                </a:lnTo>
                <a:lnTo>
                  <a:pt x="33815" y="262554"/>
                </a:lnTo>
                <a:lnTo>
                  <a:pt x="35481" y="265523"/>
                </a:lnTo>
                <a:lnTo>
                  <a:pt x="37545" y="268456"/>
                </a:lnTo>
                <a:lnTo>
                  <a:pt x="38920" y="271363"/>
                </a:lnTo>
                <a:lnTo>
                  <a:pt x="40448" y="277133"/>
                </a:lnTo>
                <a:lnTo>
                  <a:pt x="41309" y="285737"/>
                </a:lnTo>
                <a:lnTo>
                  <a:pt x="41564" y="289768"/>
                </a:lnTo>
                <a:lnTo>
                  <a:pt x="42552" y="291286"/>
                </a:lnTo>
                <a:lnTo>
                  <a:pt x="44163" y="293251"/>
                </a:lnTo>
                <a:lnTo>
                  <a:pt x="50243" y="30003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541"/>
          <p:cNvSpPr/>
          <p:nvPr/>
        </p:nvSpPr>
        <p:spPr>
          <a:xfrm>
            <a:off x="1348740" y="4663544"/>
            <a:ext cx="205589" cy="265643"/>
          </a:xfrm>
          <a:custGeom>
            <a:avLst/>
            <a:gdLst/>
            <a:ahLst/>
            <a:cxnLst/>
            <a:rect l="0" t="0" r="0" b="0"/>
            <a:pathLst>
              <a:path w="205589" h="265643">
                <a:moveTo>
                  <a:pt x="162877" y="17041"/>
                </a:moveTo>
                <a:lnTo>
                  <a:pt x="162877" y="8573"/>
                </a:lnTo>
                <a:lnTo>
                  <a:pt x="158326" y="8499"/>
                </a:lnTo>
                <a:lnTo>
                  <a:pt x="156985" y="7536"/>
                </a:lnTo>
                <a:lnTo>
                  <a:pt x="156092" y="5942"/>
                </a:lnTo>
                <a:lnTo>
                  <a:pt x="155496" y="3926"/>
                </a:lnTo>
                <a:lnTo>
                  <a:pt x="154146" y="2583"/>
                </a:lnTo>
                <a:lnTo>
                  <a:pt x="152294" y="1687"/>
                </a:lnTo>
                <a:lnTo>
                  <a:pt x="147028" y="249"/>
                </a:lnTo>
                <a:lnTo>
                  <a:pt x="141565" y="0"/>
                </a:lnTo>
                <a:lnTo>
                  <a:pt x="138192" y="918"/>
                </a:lnTo>
                <a:lnTo>
                  <a:pt x="134038" y="2482"/>
                </a:lnTo>
                <a:lnTo>
                  <a:pt x="129363" y="4478"/>
                </a:lnTo>
                <a:lnTo>
                  <a:pt x="125295" y="5808"/>
                </a:lnTo>
                <a:lnTo>
                  <a:pt x="121629" y="6695"/>
                </a:lnTo>
                <a:lnTo>
                  <a:pt x="118234" y="7286"/>
                </a:lnTo>
                <a:lnTo>
                  <a:pt x="111920" y="7943"/>
                </a:lnTo>
                <a:lnTo>
                  <a:pt x="105940" y="8235"/>
                </a:lnTo>
                <a:lnTo>
                  <a:pt x="100107" y="8365"/>
                </a:lnTo>
                <a:lnTo>
                  <a:pt x="34763" y="8468"/>
                </a:lnTo>
                <a:lnTo>
                  <a:pt x="28492" y="14360"/>
                </a:lnTo>
                <a:lnTo>
                  <a:pt x="26950" y="15849"/>
                </a:lnTo>
                <a:lnTo>
                  <a:pt x="26539" y="17198"/>
                </a:lnTo>
                <a:lnTo>
                  <a:pt x="26082" y="21239"/>
                </a:lnTo>
                <a:lnTo>
                  <a:pt x="25008" y="23649"/>
                </a:lnTo>
                <a:lnTo>
                  <a:pt x="19898" y="31593"/>
                </a:lnTo>
                <a:lnTo>
                  <a:pt x="18368" y="37161"/>
                </a:lnTo>
                <a:lnTo>
                  <a:pt x="17688" y="42810"/>
                </a:lnTo>
                <a:lnTo>
                  <a:pt x="17507" y="45651"/>
                </a:lnTo>
                <a:lnTo>
                  <a:pt x="16434" y="48496"/>
                </a:lnTo>
                <a:lnTo>
                  <a:pt x="12701" y="54199"/>
                </a:lnTo>
                <a:lnTo>
                  <a:pt x="7867" y="59908"/>
                </a:lnTo>
                <a:lnTo>
                  <a:pt x="5244" y="62764"/>
                </a:lnTo>
                <a:lnTo>
                  <a:pt x="3496" y="65620"/>
                </a:lnTo>
                <a:lnTo>
                  <a:pt x="1554" y="71334"/>
                </a:lnTo>
                <a:lnTo>
                  <a:pt x="690" y="79588"/>
                </a:lnTo>
                <a:lnTo>
                  <a:pt x="306" y="88655"/>
                </a:lnTo>
                <a:lnTo>
                  <a:pt x="90" y="99114"/>
                </a:lnTo>
                <a:lnTo>
                  <a:pt x="0" y="135360"/>
                </a:lnTo>
                <a:lnTo>
                  <a:pt x="952" y="135925"/>
                </a:lnTo>
                <a:lnTo>
                  <a:pt x="4550" y="136553"/>
                </a:lnTo>
                <a:lnTo>
                  <a:pt x="5891" y="137673"/>
                </a:lnTo>
                <a:lnTo>
                  <a:pt x="6785" y="139372"/>
                </a:lnTo>
                <a:lnTo>
                  <a:pt x="8219" y="144393"/>
                </a:lnTo>
                <a:lnTo>
                  <a:pt x="9289" y="144805"/>
                </a:lnTo>
                <a:lnTo>
                  <a:pt x="15311" y="145465"/>
                </a:lnTo>
                <a:lnTo>
                  <a:pt x="16782" y="145596"/>
                </a:lnTo>
                <a:lnTo>
                  <a:pt x="21588" y="141068"/>
                </a:lnTo>
                <a:lnTo>
                  <a:pt x="23917" y="139730"/>
                </a:lnTo>
                <a:lnTo>
                  <a:pt x="29044" y="138244"/>
                </a:lnTo>
                <a:lnTo>
                  <a:pt x="30793" y="136895"/>
                </a:lnTo>
                <a:lnTo>
                  <a:pt x="31958" y="135044"/>
                </a:lnTo>
                <a:lnTo>
                  <a:pt x="32735" y="132857"/>
                </a:lnTo>
                <a:lnTo>
                  <a:pt x="36139" y="127887"/>
                </a:lnTo>
                <a:lnTo>
                  <a:pt x="40826" y="122503"/>
                </a:lnTo>
                <a:lnTo>
                  <a:pt x="46085" y="116935"/>
                </a:lnTo>
                <a:lnTo>
                  <a:pt x="49773" y="115070"/>
                </a:lnTo>
                <a:lnTo>
                  <a:pt x="54137" y="113826"/>
                </a:lnTo>
                <a:lnTo>
                  <a:pt x="58951" y="112997"/>
                </a:lnTo>
                <a:lnTo>
                  <a:pt x="64066" y="111492"/>
                </a:lnTo>
                <a:lnTo>
                  <a:pt x="69380" y="109535"/>
                </a:lnTo>
                <a:lnTo>
                  <a:pt x="74828" y="107279"/>
                </a:lnTo>
                <a:lnTo>
                  <a:pt x="80365" y="104822"/>
                </a:lnTo>
                <a:lnTo>
                  <a:pt x="91598" y="99552"/>
                </a:lnTo>
                <a:lnTo>
                  <a:pt x="96307" y="97766"/>
                </a:lnTo>
                <a:lnTo>
                  <a:pt x="100400" y="96575"/>
                </a:lnTo>
                <a:lnTo>
                  <a:pt x="104080" y="95781"/>
                </a:lnTo>
                <a:lnTo>
                  <a:pt x="108439" y="95251"/>
                </a:lnTo>
                <a:lnTo>
                  <a:pt x="113250" y="94899"/>
                </a:lnTo>
                <a:lnTo>
                  <a:pt x="122723" y="94507"/>
                </a:lnTo>
                <a:lnTo>
                  <a:pt x="130108" y="94333"/>
                </a:lnTo>
                <a:lnTo>
                  <a:pt x="144172" y="94234"/>
                </a:lnTo>
                <a:lnTo>
                  <a:pt x="148502" y="95173"/>
                </a:lnTo>
                <a:lnTo>
                  <a:pt x="152341" y="96752"/>
                </a:lnTo>
                <a:lnTo>
                  <a:pt x="155853" y="98756"/>
                </a:lnTo>
                <a:lnTo>
                  <a:pt x="164835" y="103524"/>
                </a:lnTo>
                <a:lnTo>
                  <a:pt x="169898" y="106128"/>
                </a:lnTo>
                <a:lnTo>
                  <a:pt x="174225" y="107865"/>
                </a:lnTo>
                <a:lnTo>
                  <a:pt x="178062" y="109023"/>
                </a:lnTo>
                <a:lnTo>
                  <a:pt x="181573" y="109795"/>
                </a:lnTo>
                <a:lnTo>
                  <a:pt x="184866" y="111262"/>
                </a:lnTo>
                <a:lnTo>
                  <a:pt x="191065" y="115431"/>
                </a:lnTo>
                <a:lnTo>
                  <a:pt x="196995" y="120460"/>
                </a:lnTo>
                <a:lnTo>
                  <a:pt x="199910" y="123134"/>
                </a:lnTo>
                <a:lnTo>
                  <a:pt x="201853" y="126822"/>
                </a:lnTo>
                <a:lnTo>
                  <a:pt x="203148" y="131186"/>
                </a:lnTo>
                <a:lnTo>
                  <a:pt x="204012" y="136000"/>
                </a:lnTo>
                <a:lnTo>
                  <a:pt x="204588" y="141114"/>
                </a:lnTo>
                <a:lnTo>
                  <a:pt x="204972" y="146429"/>
                </a:lnTo>
                <a:lnTo>
                  <a:pt x="205398" y="156461"/>
                </a:lnTo>
                <a:lnTo>
                  <a:pt x="205588" y="164095"/>
                </a:lnTo>
                <a:lnTo>
                  <a:pt x="204686" y="168417"/>
                </a:lnTo>
                <a:lnTo>
                  <a:pt x="203132" y="173204"/>
                </a:lnTo>
                <a:lnTo>
                  <a:pt x="201144" y="178299"/>
                </a:lnTo>
                <a:lnTo>
                  <a:pt x="198866" y="183601"/>
                </a:lnTo>
                <a:lnTo>
                  <a:pt x="193795" y="194573"/>
                </a:lnTo>
                <a:lnTo>
                  <a:pt x="191109" y="199213"/>
                </a:lnTo>
                <a:lnTo>
                  <a:pt x="185584" y="206909"/>
                </a:lnTo>
                <a:lnTo>
                  <a:pt x="181825" y="211247"/>
                </a:lnTo>
                <a:lnTo>
                  <a:pt x="177414" y="216044"/>
                </a:lnTo>
                <a:lnTo>
                  <a:pt x="164644" y="229357"/>
                </a:lnTo>
                <a:lnTo>
                  <a:pt x="161198" y="232880"/>
                </a:lnTo>
                <a:lnTo>
                  <a:pt x="156995" y="236181"/>
                </a:lnTo>
                <a:lnTo>
                  <a:pt x="152288" y="239335"/>
                </a:lnTo>
                <a:lnTo>
                  <a:pt x="147245" y="242389"/>
                </a:lnTo>
                <a:lnTo>
                  <a:pt x="142931" y="245378"/>
                </a:lnTo>
                <a:lnTo>
                  <a:pt x="139102" y="248323"/>
                </a:lnTo>
                <a:lnTo>
                  <a:pt x="135597" y="251239"/>
                </a:lnTo>
                <a:lnTo>
                  <a:pt x="131355" y="254135"/>
                </a:lnTo>
                <a:lnTo>
                  <a:pt x="126622" y="257019"/>
                </a:lnTo>
                <a:lnTo>
                  <a:pt x="121562" y="259893"/>
                </a:lnTo>
                <a:lnTo>
                  <a:pt x="117236" y="261810"/>
                </a:lnTo>
                <a:lnTo>
                  <a:pt x="113400" y="263088"/>
                </a:lnTo>
                <a:lnTo>
                  <a:pt x="109890" y="263940"/>
                </a:lnTo>
                <a:lnTo>
                  <a:pt x="106597" y="264508"/>
                </a:lnTo>
                <a:lnTo>
                  <a:pt x="100399" y="265138"/>
                </a:lnTo>
                <a:lnTo>
                  <a:pt x="96460" y="265307"/>
                </a:lnTo>
                <a:lnTo>
                  <a:pt x="80071" y="265598"/>
                </a:lnTo>
                <a:lnTo>
                  <a:pt x="69008" y="265642"/>
                </a:lnTo>
                <a:lnTo>
                  <a:pt x="68707" y="261092"/>
                </a:lnTo>
                <a:lnTo>
                  <a:pt x="69617" y="259751"/>
                </a:lnTo>
                <a:lnTo>
                  <a:pt x="71176" y="258858"/>
                </a:lnTo>
                <a:lnTo>
                  <a:pt x="75449" y="257865"/>
                </a:lnTo>
                <a:lnTo>
                  <a:pt x="77921" y="257600"/>
                </a:lnTo>
                <a:lnTo>
                  <a:pt x="85724" y="25707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542"/>
          <p:cNvSpPr/>
          <p:nvPr/>
        </p:nvSpPr>
        <p:spPr>
          <a:xfrm>
            <a:off x="2755821" y="4689157"/>
            <a:ext cx="255984" cy="25719"/>
          </a:xfrm>
          <a:custGeom>
            <a:avLst/>
            <a:gdLst/>
            <a:ahLst/>
            <a:cxnLst/>
            <a:rect l="0" t="0" r="0" b="0"/>
            <a:pathLst>
              <a:path w="255984" h="25719">
                <a:moveTo>
                  <a:pt x="7381" y="0"/>
                </a:moveTo>
                <a:lnTo>
                  <a:pt x="2830" y="0"/>
                </a:lnTo>
                <a:lnTo>
                  <a:pt x="1489" y="953"/>
                </a:lnTo>
                <a:lnTo>
                  <a:pt x="596" y="2540"/>
                </a:lnTo>
                <a:lnTo>
                  <a:pt x="0" y="4551"/>
                </a:lnTo>
                <a:lnTo>
                  <a:pt x="555" y="5892"/>
                </a:lnTo>
                <a:lnTo>
                  <a:pt x="1878" y="6785"/>
                </a:lnTo>
                <a:lnTo>
                  <a:pt x="3712" y="7381"/>
                </a:lnTo>
                <a:lnTo>
                  <a:pt x="8291" y="8043"/>
                </a:lnTo>
                <a:lnTo>
                  <a:pt x="10845" y="8219"/>
                </a:lnTo>
                <a:lnTo>
                  <a:pt x="12548" y="9290"/>
                </a:lnTo>
                <a:lnTo>
                  <a:pt x="13683" y="10956"/>
                </a:lnTo>
                <a:lnTo>
                  <a:pt x="14440" y="13019"/>
                </a:lnTo>
                <a:lnTo>
                  <a:pt x="15897" y="14395"/>
                </a:lnTo>
                <a:lnTo>
                  <a:pt x="17821" y="15311"/>
                </a:lnTo>
                <a:lnTo>
                  <a:pt x="20056" y="15922"/>
                </a:lnTo>
                <a:lnTo>
                  <a:pt x="25079" y="16602"/>
                </a:lnTo>
                <a:lnTo>
                  <a:pt x="30487" y="16904"/>
                </a:lnTo>
                <a:lnTo>
                  <a:pt x="36065" y="17038"/>
                </a:lnTo>
                <a:lnTo>
                  <a:pt x="39839" y="18026"/>
                </a:lnTo>
                <a:lnTo>
                  <a:pt x="44260" y="19638"/>
                </a:lnTo>
                <a:lnTo>
                  <a:pt x="49112" y="21664"/>
                </a:lnTo>
                <a:lnTo>
                  <a:pt x="54252" y="23015"/>
                </a:lnTo>
                <a:lnTo>
                  <a:pt x="59583" y="23916"/>
                </a:lnTo>
                <a:lnTo>
                  <a:pt x="65042" y="24517"/>
                </a:lnTo>
                <a:lnTo>
                  <a:pt x="69634" y="24917"/>
                </a:lnTo>
                <a:lnTo>
                  <a:pt x="77277" y="25362"/>
                </a:lnTo>
                <a:lnTo>
                  <a:pt x="86388" y="25560"/>
                </a:lnTo>
                <a:lnTo>
                  <a:pt x="255983" y="257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543"/>
          <p:cNvSpPr/>
          <p:nvPr/>
        </p:nvSpPr>
        <p:spPr>
          <a:xfrm>
            <a:off x="3088957" y="4577715"/>
            <a:ext cx="25719" cy="291465"/>
          </a:xfrm>
          <a:custGeom>
            <a:avLst/>
            <a:gdLst/>
            <a:ahLst/>
            <a:cxnLst/>
            <a:rect l="0" t="0" r="0" b="0"/>
            <a:pathLst>
              <a:path w="25719" h="291465">
                <a:moveTo>
                  <a:pt x="17145" y="0"/>
                </a:moveTo>
                <a:lnTo>
                  <a:pt x="8604" y="0"/>
                </a:lnTo>
                <a:lnTo>
                  <a:pt x="8575" y="19312"/>
                </a:lnTo>
                <a:lnTo>
                  <a:pt x="7622" y="23352"/>
                </a:lnTo>
                <a:lnTo>
                  <a:pt x="6034" y="27951"/>
                </a:lnTo>
                <a:lnTo>
                  <a:pt x="4023" y="32921"/>
                </a:lnTo>
                <a:lnTo>
                  <a:pt x="3634" y="38140"/>
                </a:lnTo>
                <a:lnTo>
                  <a:pt x="4328" y="43524"/>
                </a:lnTo>
                <a:lnTo>
                  <a:pt x="5743" y="49018"/>
                </a:lnTo>
                <a:lnTo>
                  <a:pt x="5733" y="55539"/>
                </a:lnTo>
                <a:lnTo>
                  <a:pt x="4775" y="62743"/>
                </a:lnTo>
                <a:lnTo>
                  <a:pt x="3183" y="70403"/>
                </a:lnTo>
                <a:lnTo>
                  <a:pt x="2122" y="78368"/>
                </a:lnTo>
                <a:lnTo>
                  <a:pt x="1415" y="86535"/>
                </a:lnTo>
                <a:lnTo>
                  <a:pt x="943" y="94838"/>
                </a:lnTo>
                <a:lnTo>
                  <a:pt x="419" y="111682"/>
                </a:lnTo>
                <a:lnTo>
                  <a:pt x="37" y="156113"/>
                </a:lnTo>
                <a:lnTo>
                  <a:pt x="0" y="245606"/>
                </a:lnTo>
                <a:lnTo>
                  <a:pt x="953" y="250415"/>
                </a:lnTo>
                <a:lnTo>
                  <a:pt x="2540" y="254572"/>
                </a:lnTo>
                <a:lnTo>
                  <a:pt x="4551" y="258297"/>
                </a:lnTo>
                <a:lnTo>
                  <a:pt x="5891" y="261733"/>
                </a:lnTo>
                <a:lnTo>
                  <a:pt x="6785" y="264977"/>
                </a:lnTo>
                <a:lnTo>
                  <a:pt x="7381" y="268091"/>
                </a:lnTo>
                <a:lnTo>
                  <a:pt x="8043" y="274091"/>
                </a:lnTo>
                <a:lnTo>
                  <a:pt x="8219" y="277025"/>
                </a:lnTo>
                <a:lnTo>
                  <a:pt x="9289" y="279933"/>
                </a:lnTo>
                <a:lnTo>
                  <a:pt x="10955" y="282825"/>
                </a:lnTo>
                <a:lnTo>
                  <a:pt x="15922" y="289758"/>
                </a:lnTo>
                <a:lnTo>
                  <a:pt x="17283" y="290327"/>
                </a:lnTo>
                <a:lnTo>
                  <a:pt x="19142" y="290706"/>
                </a:lnTo>
                <a:lnTo>
                  <a:pt x="25718" y="2914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544"/>
          <p:cNvSpPr/>
          <p:nvPr/>
        </p:nvSpPr>
        <p:spPr>
          <a:xfrm>
            <a:off x="3200400" y="4560571"/>
            <a:ext cx="196665" cy="274320"/>
          </a:xfrm>
          <a:custGeom>
            <a:avLst/>
            <a:gdLst/>
            <a:ahLst/>
            <a:cxnLst/>
            <a:rect l="0" t="0" r="0" b="0"/>
            <a:pathLst>
              <a:path w="196665" h="274320">
                <a:moveTo>
                  <a:pt x="145732" y="8571"/>
                </a:moveTo>
                <a:lnTo>
                  <a:pt x="141181" y="8571"/>
                </a:lnTo>
                <a:lnTo>
                  <a:pt x="139841" y="7619"/>
                </a:lnTo>
                <a:lnTo>
                  <a:pt x="138947" y="6032"/>
                </a:lnTo>
                <a:lnTo>
                  <a:pt x="137513" y="1190"/>
                </a:lnTo>
                <a:lnTo>
                  <a:pt x="138347" y="793"/>
                </a:lnTo>
                <a:lnTo>
                  <a:pt x="143991" y="156"/>
                </a:lnTo>
                <a:lnTo>
                  <a:pt x="145388" y="30"/>
                </a:lnTo>
                <a:lnTo>
                  <a:pt x="132953" y="0"/>
                </a:lnTo>
                <a:lnTo>
                  <a:pt x="131498" y="952"/>
                </a:lnTo>
                <a:lnTo>
                  <a:pt x="130527" y="2539"/>
                </a:lnTo>
                <a:lnTo>
                  <a:pt x="129881" y="4549"/>
                </a:lnTo>
                <a:lnTo>
                  <a:pt x="127544" y="5890"/>
                </a:lnTo>
                <a:lnTo>
                  <a:pt x="124082" y="6784"/>
                </a:lnTo>
                <a:lnTo>
                  <a:pt x="119869" y="7380"/>
                </a:lnTo>
                <a:lnTo>
                  <a:pt x="115155" y="7777"/>
                </a:lnTo>
                <a:lnTo>
                  <a:pt x="110107" y="8041"/>
                </a:lnTo>
                <a:lnTo>
                  <a:pt x="96442" y="8414"/>
                </a:lnTo>
                <a:lnTo>
                  <a:pt x="92869" y="8466"/>
                </a:lnTo>
                <a:lnTo>
                  <a:pt x="89535" y="9454"/>
                </a:lnTo>
                <a:lnTo>
                  <a:pt x="86360" y="11065"/>
                </a:lnTo>
                <a:lnTo>
                  <a:pt x="83291" y="13091"/>
                </a:lnTo>
                <a:lnTo>
                  <a:pt x="79339" y="14442"/>
                </a:lnTo>
                <a:lnTo>
                  <a:pt x="74800" y="15343"/>
                </a:lnTo>
                <a:lnTo>
                  <a:pt x="69869" y="15943"/>
                </a:lnTo>
                <a:lnTo>
                  <a:pt x="65629" y="16343"/>
                </a:lnTo>
                <a:lnTo>
                  <a:pt x="61850" y="16610"/>
                </a:lnTo>
                <a:lnTo>
                  <a:pt x="58378" y="16788"/>
                </a:lnTo>
                <a:lnTo>
                  <a:pt x="51981" y="16986"/>
                </a:lnTo>
                <a:lnTo>
                  <a:pt x="37219" y="17123"/>
                </a:lnTo>
                <a:lnTo>
                  <a:pt x="31464" y="17134"/>
                </a:lnTo>
                <a:lnTo>
                  <a:pt x="27643" y="18090"/>
                </a:lnTo>
                <a:lnTo>
                  <a:pt x="23191" y="19680"/>
                </a:lnTo>
                <a:lnTo>
                  <a:pt x="18318" y="21692"/>
                </a:lnTo>
                <a:lnTo>
                  <a:pt x="15069" y="23986"/>
                </a:lnTo>
                <a:lnTo>
                  <a:pt x="12904" y="26468"/>
                </a:lnTo>
                <a:lnTo>
                  <a:pt x="9545" y="31765"/>
                </a:lnTo>
                <a:lnTo>
                  <a:pt x="4877" y="37294"/>
                </a:lnTo>
                <a:lnTo>
                  <a:pt x="3251" y="40103"/>
                </a:lnTo>
                <a:lnTo>
                  <a:pt x="1445" y="45763"/>
                </a:lnTo>
                <a:lnTo>
                  <a:pt x="642" y="53993"/>
                </a:lnTo>
                <a:lnTo>
                  <a:pt x="285" y="63049"/>
                </a:lnTo>
                <a:lnTo>
                  <a:pt x="84" y="73501"/>
                </a:lnTo>
                <a:lnTo>
                  <a:pt x="0" y="118487"/>
                </a:lnTo>
                <a:lnTo>
                  <a:pt x="953" y="122806"/>
                </a:lnTo>
                <a:lnTo>
                  <a:pt x="5891" y="133435"/>
                </a:lnTo>
                <a:lnTo>
                  <a:pt x="7380" y="139632"/>
                </a:lnTo>
                <a:lnTo>
                  <a:pt x="8730" y="141665"/>
                </a:lnTo>
                <a:lnTo>
                  <a:pt x="10582" y="143020"/>
                </a:lnTo>
                <a:lnTo>
                  <a:pt x="12770" y="143924"/>
                </a:lnTo>
                <a:lnTo>
                  <a:pt x="17740" y="147467"/>
                </a:lnTo>
                <a:lnTo>
                  <a:pt x="24141" y="152953"/>
                </a:lnTo>
                <a:lnTo>
                  <a:pt x="25619" y="152451"/>
                </a:lnTo>
                <a:lnTo>
                  <a:pt x="29801" y="149353"/>
                </a:lnTo>
                <a:lnTo>
                  <a:pt x="32250" y="148145"/>
                </a:lnTo>
                <a:lnTo>
                  <a:pt x="37510" y="146804"/>
                </a:lnTo>
                <a:lnTo>
                  <a:pt x="43024" y="143668"/>
                </a:lnTo>
                <a:lnTo>
                  <a:pt x="48649" y="139099"/>
                </a:lnTo>
                <a:lnTo>
                  <a:pt x="54324" y="133894"/>
                </a:lnTo>
                <a:lnTo>
                  <a:pt x="58123" y="131172"/>
                </a:lnTo>
                <a:lnTo>
                  <a:pt x="62561" y="128405"/>
                </a:lnTo>
                <a:lnTo>
                  <a:pt x="67425" y="125608"/>
                </a:lnTo>
                <a:lnTo>
                  <a:pt x="71620" y="122791"/>
                </a:lnTo>
                <a:lnTo>
                  <a:pt x="75369" y="119960"/>
                </a:lnTo>
                <a:lnTo>
                  <a:pt x="78821" y="117120"/>
                </a:lnTo>
                <a:lnTo>
                  <a:pt x="83027" y="114275"/>
                </a:lnTo>
                <a:lnTo>
                  <a:pt x="87736" y="111425"/>
                </a:lnTo>
                <a:lnTo>
                  <a:pt x="92780" y="108573"/>
                </a:lnTo>
                <a:lnTo>
                  <a:pt x="97096" y="105719"/>
                </a:lnTo>
                <a:lnTo>
                  <a:pt x="100926" y="102864"/>
                </a:lnTo>
                <a:lnTo>
                  <a:pt x="104431" y="100008"/>
                </a:lnTo>
                <a:lnTo>
                  <a:pt x="108673" y="98104"/>
                </a:lnTo>
                <a:lnTo>
                  <a:pt x="113406" y="96835"/>
                </a:lnTo>
                <a:lnTo>
                  <a:pt x="118466" y="95988"/>
                </a:lnTo>
                <a:lnTo>
                  <a:pt x="122792" y="95424"/>
                </a:lnTo>
                <a:lnTo>
                  <a:pt x="126629" y="95049"/>
                </a:lnTo>
                <a:lnTo>
                  <a:pt x="130139" y="94797"/>
                </a:lnTo>
                <a:lnTo>
                  <a:pt x="134384" y="94630"/>
                </a:lnTo>
                <a:lnTo>
                  <a:pt x="144181" y="94445"/>
                </a:lnTo>
                <a:lnTo>
                  <a:pt x="148508" y="95348"/>
                </a:lnTo>
                <a:lnTo>
                  <a:pt x="152345" y="96902"/>
                </a:lnTo>
                <a:lnTo>
                  <a:pt x="155856" y="98891"/>
                </a:lnTo>
                <a:lnTo>
                  <a:pt x="159149" y="100217"/>
                </a:lnTo>
                <a:lnTo>
                  <a:pt x="162297" y="101101"/>
                </a:lnTo>
                <a:lnTo>
                  <a:pt x="165348" y="101690"/>
                </a:lnTo>
                <a:lnTo>
                  <a:pt x="171277" y="104885"/>
                </a:lnTo>
                <a:lnTo>
                  <a:pt x="174192" y="107070"/>
                </a:lnTo>
                <a:lnTo>
                  <a:pt x="179971" y="114578"/>
                </a:lnTo>
                <a:lnTo>
                  <a:pt x="182845" y="119248"/>
                </a:lnTo>
                <a:lnTo>
                  <a:pt x="188579" y="126976"/>
                </a:lnTo>
                <a:lnTo>
                  <a:pt x="191442" y="130370"/>
                </a:lnTo>
                <a:lnTo>
                  <a:pt x="194623" y="136681"/>
                </a:lnTo>
                <a:lnTo>
                  <a:pt x="196036" y="143614"/>
                </a:lnTo>
                <a:lnTo>
                  <a:pt x="196413" y="148129"/>
                </a:lnTo>
                <a:lnTo>
                  <a:pt x="196664" y="153045"/>
                </a:lnTo>
                <a:lnTo>
                  <a:pt x="195879" y="157275"/>
                </a:lnTo>
                <a:lnTo>
                  <a:pt x="192467" y="164514"/>
                </a:lnTo>
                <a:lnTo>
                  <a:pt x="191176" y="168731"/>
                </a:lnTo>
                <a:lnTo>
                  <a:pt x="190315" y="173447"/>
                </a:lnTo>
                <a:lnTo>
                  <a:pt x="189742" y="178496"/>
                </a:lnTo>
                <a:lnTo>
                  <a:pt x="188407" y="183767"/>
                </a:lnTo>
                <a:lnTo>
                  <a:pt x="186564" y="189186"/>
                </a:lnTo>
                <a:lnTo>
                  <a:pt x="184384" y="194703"/>
                </a:lnTo>
                <a:lnTo>
                  <a:pt x="181025" y="199334"/>
                </a:lnTo>
                <a:lnTo>
                  <a:pt x="176881" y="203374"/>
                </a:lnTo>
                <a:lnTo>
                  <a:pt x="172213" y="207020"/>
                </a:lnTo>
                <a:lnTo>
                  <a:pt x="168148" y="211355"/>
                </a:lnTo>
                <a:lnTo>
                  <a:pt x="164486" y="216151"/>
                </a:lnTo>
                <a:lnTo>
                  <a:pt x="161092" y="221252"/>
                </a:lnTo>
                <a:lnTo>
                  <a:pt x="155972" y="225606"/>
                </a:lnTo>
                <a:lnTo>
                  <a:pt x="149701" y="229461"/>
                </a:lnTo>
                <a:lnTo>
                  <a:pt x="142663" y="232984"/>
                </a:lnTo>
                <a:lnTo>
                  <a:pt x="137019" y="236285"/>
                </a:lnTo>
                <a:lnTo>
                  <a:pt x="132303" y="239438"/>
                </a:lnTo>
                <a:lnTo>
                  <a:pt x="128207" y="242492"/>
                </a:lnTo>
                <a:lnTo>
                  <a:pt x="123571" y="244528"/>
                </a:lnTo>
                <a:lnTo>
                  <a:pt x="118576" y="245886"/>
                </a:lnTo>
                <a:lnTo>
                  <a:pt x="113340" y="246791"/>
                </a:lnTo>
                <a:lnTo>
                  <a:pt x="107945" y="248347"/>
                </a:lnTo>
                <a:lnTo>
                  <a:pt x="102443" y="250337"/>
                </a:lnTo>
                <a:lnTo>
                  <a:pt x="96870" y="252616"/>
                </a:lnTo>
                <a:lnTo>
                  <a:pt x="92202" y="254135"/>
                </a:lnTo>
                <a:lnTo>
                  <a:pt x="88138" y="255148"/>
                </a:lnTo>
                <a:lnTo>
                  <a:pt x="84476" y="255823"/>
                </a:lnTo>
                <a:lnTo>
                  <a:pt x="81083" y="257226"/>
                </a:lnTo>
                <a:lnTo>
                  <a:pt x="77867" y="259114"/>
                </a:lnTo>
                <a:lnTo>
                  <a:pt x="74771" y="261324"/>
                </a:lnTo>
                <a:lnTo>
                  <a:pt x="70803" y="262798"/>
                </a:lnTo>
                <a:lnTo>
                  <a:pt x="66251" y="263781"/>
                </a:lnTo>
                <a:lnTo>
                  <a:pt x="61312" y="264436"/>
                </a:lnTo>
                <a:lnTo>
                  <a:pt x="57067" y="265825"/>
                </a:lnTo>
                <a:lnTo>
                  <a:pt x="53285" y="267704"/>
                </a:lnTo>
                <a:lnTo>
                  <a:pt x="42862" y="2743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545"/>
          <p:cNvSpPr/>
          <p:nvPr/>
        </p:nvSpPr>
        <p:spPr>
          <a:xfrm>
            <a:off x="1751647" y="5229225"/>
            <a:ext cx="282893" cy="34291"/>
          </a:xfrm>
          <a:custGeom>
            <a:avLst/>
            <a:gdLst/>
            <a:ahLst/>
            <a:cxnLst/>
            <a:rect l="0" t="0" r="0" b="0"/>
            <a:pathLst>
              <a:path w="282893" h="34291">
                <a:moveTo>
                  <a:pt x="0" y="34290"/>
                </a:moveTo>
                <a:lnTo>
                  <a:pt x="4551" y="34290"/>
                </a:lnTo>
                <a:lnTo>
                  <a:pt x="6844" y="33337"/>
                </a:lnTo>
                <a:lnTo>
                  <a:pt x="9325" y="31750"/>
                </a:lnTo>
                <a:lnTo>
                  <a:pt x="11932" y="29739"/>
                </a:lnTo>
                <a:lnTo>
                  <a:pt x="14622" y="28398"/>
                </a:lnTo>
                <a:lnTo>
                  <a:pt x="17368" y="27504"/>
                </a:lnTo>
                <a:lnTo>
                  <a:pt x="22959" y="26511"/>
                </a:lnTo>
                <a:lnTo>
                  <a:pt x="31462" y="25953"/>
                </a:lnTo>
                <a:lnTo>
                  <a:pt x="37161" y="25822"/>
                </a:lnTo>
                <a:lnTo>
                  <a:pt x="66225" y="25727"/>
                </a:lnTo>
                <a:lnTo>
                  <a:pt x="71773" y="24770"/>
                </a:lnTo>
                <a:lnTo>
                  <a:pt x="77376" y="23181"/>
                </a:lnTo>
                <a:lnTo>
                  <a:pt x="83016" y="21169"/>
                </a:lnTo>
                <a:lnTo>
                  <a:pt x="88682" y="19828"/>
                </a:lnTo>
                <a:lnTo>
                  <a:pt x="94364" y="18934"/>
                </a:lnTo>
                <a:lnTo>
                  <a:pt x="100057" y="18337"/>
                </a:lnTo>
                <a:lnTo>
                  <a:pt x="105757" y="17939"/>
                </a:lnTo>
                <a:lnTo>
                  <a:pt x="111462" y="17675"/>
                </a:lnTo>
                <a:lnTo>
                  <a:pt x="117171" y="17498"/>
                </a:lnTo>
                <a:lnTo>
                  <a:pt x="122881" y="16428"/>
                </a:lnTo>
                <a:lnTo>
                  <a:pt x="128593" y="14762"/>
                </a:lnTo>
                <a:lnTo>
                  <a:pt x="134306" y="12699"/>
                </a:lnTo>
                <a:lnTo>
                  <a:pt x="140020" y="11323"/>
                </a:lnTo>
                <a:lnTo>
                  <a:pt x="145734" y="10406"/>
                </a:lnTo>
                <a:lnTo>
                  <a:pt x="151449" y="9795"/>
                </a:lnTo>
                <a:lnTo>
                  <a:pt x="158116" y="9387"/>
                </a:lnTo>
                <a:lnTo>
                  <a:pt x="173144" y="8934"/>
                </a:lnTo>
                <a:lnTo>
                  <a:pt x="180199" y="7861"/>
                </a:lnTo>
                <a:lnTo>
                  <a:pt x="186808" y="6193"/>
                </a:lnTo>
                <a:lnTo>
                  <a:pt x="193118" y="4129"/>
                </a:lnTo>
                <a:lnTo>
                  <a:pt x="200183" y="2752"/>
                </a:lnTo>
                <a:lnTo>
                  <a:pt x="207750" y="1835"/>
                </a:lnTo>
                <a:lnTo>
                  <a:pt x="215653" y="1223"/>
                </a:lnTo>
                <a:lnTo>
                  <a:pt x="222826" y="815"/>
                </a:lnTo>
                <a:lnTo>
                  <a:pt x="235876" y="362"/>
                </a:lnTo>
                <a:lnTo>
                  <a:pt x="259776" y="71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546"/>
          <p:cNvSpPr/>
          <p:nvPr/>
        </p:nvSpPr>
        <p:spPr>
          <a:xfrm>
            <a:off x="2223134" y="5075072"/>
            <a:ext cx="188587" cy="470102"/>
          </a:xfrm>
          <a:custGeom>
            <a:avLst/>
            <a:gdLst/>
            <a:ahLst/>
            <a:cxnLst/>
            <a:rect l="0" t="0" r="0" b="0"/>
            <a:pathLst>
              <a:path w="188587" h="470102">
                <a:moveTo>
                  <a:pt x="0" y="34138"/>
                </a:moveTo>
                <a:lnTo>
                  <a:pt x="4551" y="34138"/>
                </a:lnTo>
                <a:lnTo>
                  <a:pt x="5892" y="35090"/>
                </a:lnTo>
                <a:lnTo>
                  <a:pt x="6786" y="36678"/>
                </a:lnTo>
                <a:lnTo>
                  <a:pt x="7779" y="40982"/>
                </a:lnTo>
                <a:lnTo>
                  <a:pt x="8416" y="54046"/>
                </a:lnTo>
                <a:lnTo>
                  <a:pt x="8573" y="138103"/>
                </a:lnTo>
                <a:lnTo>
                  <a:pt x="11113" y="147337"/>
                </a:lnTo>
                <a:lnTo>
                  <a:pt x="15358" y="160706"/>
                </a:lnTo>
                <a:lnTo>
                  <a:pt x="15954" y="164236"/>
                </a:lnTo>
                <a:lnTo>
                  <a:pt x="18256" y="167542"/>
                </a:lnTo>
                <a:lnTo>
                  <a:pt x="21696" y="170700"/>
                </a:lnTo>
                <a:lnTo>
                  <a:pt x="31803" y="178059"/>
                </a:lnTo>
                <a:lnTo>
                  <a:pt x="35725" y="181605"/>
                </a:lnTo>
                <a:lnTo>
                  <a:pt x="38104" y="183884"/>
                </a:lnTo>
                <a:lnTo>
                  <a:pt x="41595" y="185404"/>
                </a:lnTo>
                <a:lnTo>
                  <a:pt x="45828" y="186417"/>
                </a:lnTo>
                <a:lnTo>
                  <a:pt x="50555" y="187092"/>
                </a:lnTo>
                <a:lnTo>
                  <a:pt x="54658" y="187542"/>
                </a:lnTo>
                <a:lnTo>
                  <a:pt x="58346" y="187842"/>
                </a:lnTo>
                <a:lnTo>
                  <a:pt x="61758" y="188042"/>
                </a:lnTo>
                <a:lnTo>
                  <a:pt x="68088" y="188265"/>
                </a:lnTo>
                <a:lnTo>
                  <a:pt x="71110" y="188324"/>
                </a:lnTo>
                <a:lnTo>
                  <a:pt x="74077" y="187411"/>
                </a:lnTo>
                <a:lnTo>
                  <a:pt x="79913" y="183857"/>
                </a:lnTo>
                <a:lnTo>
                  <a:pt x="85682" y="179102"/>
                </a:lnTo>
                <a:lnTo>
                  <a:pt x="88554" y="176500"/>
                </a:lnTo>
                <a:lnTo>
                  <a:pt x="96825" y="168530"/>
                </a:lnTo>
                <a:lnTo>
                  <a:pt x="101698" y="163738"/>
                </a:lnTo>
                <a:lnTo>
                  <a:pt x="105899" y="158637"/>
                </a:lnTo>
                <a:lnTo>
                  <a:pt x="109652" y="153333"/>
                </a:lnTo>
                <a:lnTo>
                  <a:pt x="113107" y="147891"/>
                </a:lnTo>
                <a:lnTo>
                  <a:pt x="116945" y="136765"/>
                </a:lnTo>
                <a:lnTo>
                  <a:pt x="117968" y="131131"/>
                </a:lnTo>
                <a:lnTo>
                  <a:pt x="120556" y="125470"/>
                </a:lnTo>
                <a:lnTo>
                  <a:pt x="124186" y="119791"/>
                </a:lnTo>
                <a:lnTo>
                  <a:pt x="128511" y="114100"/>
                </a:lnTo>
                <a:lnTo>
                  <a:pt x="132347" y="107448"/>
                </a:lnTo>
                <a:lnTo>
                  <a:pt x="135856" y="100157"/>
                </a:lnTo>
                <a:lnTo>
                  <a:pt x="139148" y="92438"/>
                </a:lnTo>
                <a:lnTo>
                  <a:pt x="145347" y="78781"/>
                </a:lnTo>
                <a:lnTo>
                  <a:pt x="154191" y="60383"/>
                </a:lnTo>
                <a:lnTo>
                  <a:pt x="159017" y="48660"/>
                </a:lnTo>
                <a:lnTo>
                  <a:pt x="161162" y="37100"/>
                </a:lnTo>
                <a:lnTo>
                  <a:pt x="162370" y="24432"/>
                </a:lnTo>
                <a:lnTo>
                  <a:pt x="162777" y="11618"/>
                </a:lnTo>
                <a:lnTo>
                  <a:pt x="162877" y="0"/>
                </a:lnTo>
                <a:lnTo>
                  <a:pt x="162878" y="4443"/>
                </a:lnTo>
                <a:lnTo>
                  <a:pt x="163830" y="5769"/>
                </a:lnTo>
                <a:lnTo>
                  <a:pt x="165418" y="6653"/>
                </a:lnTo>
                <a:lnTo>
                  <a:pt x="167429" y="7242"/>
                </a:lnTo>
                <a:lnTo>
                  <a:pt x="168769" y="9540"/>
                </a:lnTo>
                <a:lnTo>
                  <a:pt x="170259" y="17172"/>
                </a:lnTo>
                <a:lnTo>
                  <a:pt x="170921" y="26915"/>
                </a:lnTo>
                <a:lnTo>
                  <a:pt x="171215" y="37595"/>
                </a:lnTo>
                <a:lnTo>
                  <a:pt x="171420" y="70200"/>
                </a:lnTo>
                <a:lnTo>
                  <a:pt x="172382" y="78182"/>
                </a:lnTo>
                <a:lnTo>
                  <a:pt x="173977" y="86361"/>
                </a:lnTo>
                <a:lnTo>
                  <a:pt x="175992" y="94670"/>
                </a:lnTo>
                <a:lnTo>
                  <a:pt x="177336" y="103068"/>
                </a:lnTo>
                <a:lnTo>
                  <a:pt x="178231" y="111523"/>
                </a:lnTo>
                <a:lnTo>
                  <a:pt x="178829" y="120019"/>
                </a:lnTo>
                <a:lnTo>
                  <a:pt x="179227" y="128539"/>
                </a:lnTo>
                <a:lnTo>
                  <a:pt x="179669" y="145626"/>
                </a:lnTo>
                <a:lnTo>
                  <a:pt x="179918" y="175862"/>
                </a:lnTo>
                <a:lnTo>
                  <a:pt x="180906" y="185771"/>
                </a:lnTo>
                <a:lnTo>
                  <a:pt x="182516" y="195234"/>
                </a:lnTo>
                <a:lnTo>
                  <a:pt x="184543" y="204400"/>
                </a:lnTo>
                <a:lnTo>
                  <a:pt x="185893" y="214321"/>
                </a:lnTo>
                <a:lnTo>
                  <a:pt x="186794" y="224745"/>
                </a:lnTo>
                <a:lnTo>
                  <a:pt x="187395" y="235505"/>
                </a:lnTo>
                <a:lnTo>
                  <a:pt x="188062" y="255079"/>
                </a:lnTo>
                <a:lnTo>
                  <a:pt x="188437" y="284704"/>
                </a:lnTo>
                <a:lnTo>
                  <a:pt x="188586" y="350934"/>
                </a:lnTo>
                <a:lnTo>
                  <a:pt x="187637" y="359635"/>
                </a:lnTo>
                <a:lnTo>
                  <a:pt x="186052" y="368293"/>
                </a:lnTo>
                <a:lnTo>
                  <a:pt x="184042" y="376923"/>
                </a:lnTo>
                <a:lnTo>
                  <a:pt x="182702" y="385534"/>
                </a:lnTo>
                <a:lnTo>
                  <a:pt x="181809" y="394132"/>
                </a:lnTo>
                <a:lnTo>
                  <a:pt x="181214" y="402721"/>
                </a:lnTo>
                <a:lnTo>
                  <a:pt x="178012" y="414805"/>
                </a:lnTo>
                <a:lnTo>
                  <a:pt x="175825" y="419361"/>
                </a:lnTo>
                <a:lnTo>
                  <a:pt x="173395" y="429503"/>
                </a:lnTo>
                <a:lnTo>
                  <a:pt x="172747" y="434874"/>
                </a:lnTo>
                <a:lnTo>
                  <a:pt x="171362" y="438456"/>
                </a:lnTo>
                <a:lnTo>
                  <a:pt x="169487" y="440843"/>
                </a:lnTo>
                <a:lnTo>
                  <a:pt x="164863" y="444448"/>
                </a:lnTo>
                <a:lnTo>
                  <a:pt x="159633" y="449225"/>
                </a:lnTo>
                <a:lnTo>
                  <a:pt x="151333" y="457270"/>
                </a:lnTo>
                <a:lnTo>
                  <a:pt x="148514" y="459101"/>
                </a:lnTo>
                <a:lnTo>
                  <a:pt x="142842" y="461135"/>
                </a:lnTo>
                <a:lnTo>
                  <a:pt x="137145" y="462040"/>
                </a:lnTo>
                <a:lnTo>
                  <a:pt x="134293" y="462281"/>
                </a:lnTo>
                <a:lnTo>
                  <a:pt x="131439" y="463394"/>
                </a:lnTo>
                <a:lnTo>
                  <a:pt x="125728" y="467171"/>
                </a:lnTo>
                <a:lnTo>
                  <a:pt x="120014" y="469484"/>
                </a:lnTo>
                <a:lnTo>
                  <a:pt x="117157" y="470101"/>
                </a:lnTo>
                <a:lnTo>
                  <a:pt x="113347" y="469560"/>
                </a:lnTo>
                <a:lnTo>
                  <a:pt x="108903" y="468247"/>
                </a:lnTo>
                <a:lnTo>
                  <a:pt x="104034" y="466419"/>
                </a:lnTo>
                <a:lnTo>
                  <a:pt x="99836" y="465200"/>
                </a:lnTo>
                <a:lnTo>
                  <a:pt x="96085" y="464388"/>
                </a:lnTo>
                <a:lnTo>
                  <a:pt x="92632" y="463846"/>
                </a:lnTo>
                <a:lnTo>
                  <a:pt x="89377" y="463485"/>
                </a:lnTo>
                <a:lnTo>
                  <a:pt x="86255" y="463244"/>
                </a:lnTo>
                <a:lnTo>
                  <a:pt x="83221" y="463083"/>
                </a:lnTo>
                <a:lnTo>
                  <a:pt x="77310" y="462905"/>
                </a:lnTo>
                <a:lnTo>
                  <a:pt x="70305" y="462791"/>
                </a:lnTo>
                <a:lnTo>
                  <a:pt x="66807" y="460235"/>
                </a:lnTo>
                <a:lnTo>
                  <a:pt x="60008" y="454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547"/>
          <p:cNvSpPr/>
          <p:nvPr/>
        </p:nvSpPr>
        <p:spPr>
          <a:xfrm>
            <a:off x="2583179" y="5117782"/>
            <a:ext cx="248604" cy="8573"/>
          </a:xfrm>
          <a:custGeom>
            <a:avLst/>
            <a:gdLst/>
            <a:ahLst/>
            <a:cxnLst/>
            <a:rect l="0" t="0" r="0" b="0"/>
            <a:pathLst>
              <a:path w="248604" h="8573">
                <a:moveTo>
                  <a:pt x="0" y="8572"/>
                </a:moveTo>
                <a:lnTo>
                  <a:pt x="4552" y="4022"/>
                </a:lnTo>
                <a:lnTo>
                  <a:pt x="6844" y="2681"/>
                </a:lnTo>
                <a:lnTo>
                  <a:pt x="9326" y="1788"/>
                </a:lnTo>
                <a:lnTo>
                  <a:pt x="11932" y="1191"/>
                </a:lnTo>
                <a:lnTo>
                  <a:pt x="15575" y="794"/>
                </a:lnTo>
                <a:lnTo>
                  <a:pt x="19909" y="530"/>
                </a:lnTo>
                <a:lnTo>
                  <a:pt x="29803" y="236"/>
                </a:lnTo>
                <a:lnTo>
                  <a:pt x="74344" y="9"/>
                </a:lnTo>
                <a:lnTo>
                  <a:pt x="233006" y="0"/>
                </a:lnTo>
                <a:lnTo>
                  <a:pt x="235347" y="953"/>
                </a:lnTo>
                <a:lnTo>
                  <a:pt x="236908" y="2540"/>
                </a:lnTo>
                <a:lnTo>
                  <a:pt x="237949" y="4551"/>
                </a:lnTo>
                <a:lnTo>
                  <a:pt x="239595" y="5892"/>
                </a:lnTo>
                <a:lnTo>
                  <a:pt x="241645" y="6785"/>
                </a:lnTo>
                <a:lnTo>
                  <a:pt x="248603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548"/>
          <p:cNvSpPr/>
          <p:nvPr/>
        </p:nvSpPr>
        <p:spPr>
          <a:xfrm>
            <a:off x="2621173" y="5194935"/>
            <a:ext cx="202037" cy="17145"/>
          </a:xfrm>
          <a:custGeom>
            <a:avLst/>
            <a:gdLst/>
            <a:ahLst/>
            <a:cxnLst/>
            <a:rect l="0" t="0" r="0" b="0"/>
            <a:pathLst>
              <a:path w="202037" h="17145">
                <a:moveTo>
                  <a:pt x="13441" y="17144"/>
                </a:moveTo>
                <a:lnTo>
                  <a:pt x="0" y="17144"/>
                </a:lnTo>
                <a:lnTo>
                  <a:pt x="38110" y="17144"/>
                </a:lnTo>
                <a:lnTo>
                  <a:pt x="42270" y="16192"/>
                </a:lnTo>
                <a:lnTo>
                  <a:pt x="45995" y="14605"/>
                </a:lnTo>
                <a:lnTo>
                  <a:pt x="49432" y="12594"/>
                </a:lnTo>
                <a:lnTo>
                  <a:pt x="53627" y="11253"/>
                </a:lnTo>
                <a:lnTo>
                  <a:pt x="58330" y="10360"/>
                </a:lnTo>
                <a:lnTo>
                  <a:pt x="63370" y="9763"/>
                </a:lnTo>
                <a:lnTo>
                  <a:pt x="68634" y="9366"/>
                </a:lnTo>
                <a:lnTo>
                  <a:pt x="74049" y="9102"/>
                </a:lnTo>
                <a:lnTo>
                  <a:pt x="85146" y="8808"/>
                </a:lnTo>
                <a:lnTo>
                  <a:pt x="96428" y="8677"/>
                </a:lnTo>
                <a:lnTo>
                  <a:pt x="102103" y="7690"/>
                </a:lnTo>
                <a:lnTo>
                  <a:pt x="107792" y="6079"/>
                </a:lnTo>
                <a:lnTo>
                  <a:pt x="113489" y="4053"/>
                </a:lnTo>
                <a:lnTo>
                  <a:pt x="119192" y="2702"/>
                </a:lnTo>
                <a:lnTo>
                  <a:pt x="124900" y="1801"/>
                </a:lnTo>
                <a:lnTo>
                  <a:pt x="130609" y="1200"/>
                </a:lnTo>
                <a:lnTo>
                  <a:pt x="135368" y="800"/>
                </a:lnTo>
                <a:lnTo>
                  <a:pt x="139494" y="533"/>
                </a:lnTo>
                <a:lnTo>
                  <a:pt x="143196" y="356"/>
                </a:lnTo>
                <a:lnTo>
                  <a:pt x="154930" y="158"/>
                </a:lnTo>
                <a:lnTo>
                  <a:pt x="20203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549"/>
          <p:cNvSpPr/>
          <p:nvPr/>
        </p:nvSpPr>
        <p:spPr>
          <a:xfrm>
            <a:off x="3046094" y="5126354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0" y="25718"/>
                </a:moveTo>
                <a:lnTo>
                  <a:pt x="15601" y="25718"/>
                </a:lnTo>
                <a:lnTo>
                  <a:pt x="17068" y="24766"/>
                </a:lnTo>
                <a:lnTo>
                  <a:pt x="18999" y="23178"/>
                </a:lnTo>
                <a:lnTo>
                  <a:pt x="21239" y="21168"/>
                </a:lnTo>
                <a:lnTo>
                  <a:pt x="23684" y="19827"/>
                </a:lnTo>
                <a:lnTo>
                  <a:pt x="26267" y="18933"/>
                </a:lnTo>
                <a:lnTo>
                  <a:pt x="28941" y="18337"/>
                </a:lnTo>
                <a:lnTo>
                  <a:pt x="34453" y="17675"/>
                </a:lnTo>
                <a:lnTo>
                  <a:pt x="37257" y="17499"/>
                </a:lnTo>
                <a:lnTo>
                  <a:pt x="45451" y="17302"/>
                </a:lnTo>
                <a:lnTo>
                  <a:pt x="75639" y="17155"/>
                </a:lnTo>
                <a:lnTo>
                  <a:pt x="80906" y="16199"/>
                </a:lnTo>
                <a:lnTo>
                  <a:pt x="86322" y="14610"/>
                </a:lnTo>
                <a:lnTo>
                  <a:pt x="91839" y="12598"/>
                </a:lnTo>
                <a:lnTo>
                  <a:pt x="97421" y="11256"/>
                </a:lnTo>
                <a:lnTo>
                  <a:pt x="103048" y="10362"/>
                </a:lnTo>
                <a:lnTo>
                  <a:pt x="108704" y="9765"/>
                </a:lnTo>
                <a:lnTo>
                  <a:pt x="114379" y="9368"/>
                </a:lnTo>
                <a:lnTo>
                  <a:pt x="120068" y="9103"/>
                </a:lnTo>
                <a:lnTo>
                  <a:pt x="131469" y="8808"/>
                </a:lnTo>
                <a:lnTo>
                  <a:pt x="142886" y="8678"/>
                </a:lnTo>
                <a:lnTo>
                  <a:pt x="147645" y="7690"/>
                </a:lnTo>
                <a:lnTo>
                  <a:pt x="151770" y="6080"/>
                </a:lnTo>
                <a:lnTo>
                  <a:pt x="155473" y="4054"/>
                </a:lnTo>
                <a:lnTo>
                  <a:pt x="159846" y="2703"/>
                </a:lnTo>
                <a:lnTo>
                  <a:pt x="164667" y="1802"/>
                </a:lnTo>
                <a:lnTo>
                  <a:pt x="169786" y="1202"/>
                </a:lnTo>
                <a:lnTo>
                  <a:pt x="175103" y="801"/>
                </a:lnTo>
                <a:lnTo>
                  <a:pt x="180553" y="534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550"/>
          <p:cNvSpPr/>
          <p:nvPr/>
        </p:nvSpPr>
        <p:spPr>
          <a:xfrm>
            <a:off x="3337674" y="4989195"/>
            <a:ext cx="169889" cy="253211"/>
          </a:xfrm>
          <a:custGeom>
            <a:avLst/>
            <a:gdLst/>
            <a:ahLst/>
            <a:cxnLst/>
            <a:rect l="0" t="0" r="0" b="0"/>
            <a:pathLst>
              <a:path w="169889" h="253211">
                <a:moveTo>
                  <a:pt x="42748" y="0"/>
                </a:moveTo>
                <a:lnTo>
                  <a:pt x="37809" y="0"/>
                </a:lnTo>
                <a:lnTo>
                  <a:pt x="42741" y="0"/>
                </a:lnTo>
                <a:lnTo>
                  <a:pt x="42746" y="4550"/>
                </a:lnTo>
                <a:lnTo>
                  <a:pt x="41794" y="6843"/>
                </a:lnTo>
                <a:lnTo>
                  <a:pt x="36856" y="14622"/>
                </a:lnTo>
                <a:lnTo>
                  <a:pt x="35367" y="20151"/>
                </a:lnTo>
                <a:lnTo>
                  <a:pt x="34970" y="23911"/>
                </a:lnTo>
                <a:lnTo>
                  <a:pt x="34705" y="28323"/>
                </a:lnTo>
                <a:lnTo>
                  <a:pt x="34529" y="33169"/>
                </a:lnTo>
                <a:lnTo>
                  <a:pt x="33458" y="38305"/>
                </a:lnTo>
                <a:lnTo>
                  <a:pt x="31792" y="43635"/>
                </a:lnTo>
                <a:lnTo>
                  <a:pt x="29729" y="49092"/>
                </a:lnTo>
                <a:lnTo>
                  <a:pt x="27401" y="54635"/>
                </a:lnTo>
                <a:lnTo>
                  <a:pt x="24897" y="60236"/>
                </a:lnTo>
                <a:lnTo>
                  <a:pt x="22275" y="65875"/>
                </a:lnTo>
                <a:lnTo>
                  <a:pt x="20527" y="71539"/>
                </a:lnTo>
                <a:lnTo>
                  <a:pt x="19361" y="77220"/>
                </a:lnTo>
                <a:lnTo>
                  <a:pt x="18585" y="82912"/>
                </a:lnTo>
                <a:lnTo>
                  <a:pt x="17114" y="88612"/>
                </a:lnTo>
                <a:lnTo>
                  <a:pt x="15181" y="94317"/>
                </a:lnTo>
                <a:lnTo>
                  <a:pt x="12940" y="100025"/>
                </a:lnTo>
                <a:lnTo>
                  <a:pt x="11446" y="106688"/>
                </a:lnTo>
                <a:lnTo>
                  <a:pt x="10450" y="113988"/>
                </a:lnTo>
                <a:lnTo>
                  <a:pt x="9786" y="121712"/>
                </a:lnTo>
                <a:lnTo>
                  <a:pt x="8391" y="128766"/>
                </a:lnTo>
                <a:lnTo>
                  <a:pt x="6508" y="135374"/>
                </a:lnTo>
                <a:lnTo>
                  <a:pt x="4301" y="141684"/>
                </a:lnTo>
                <a:lnTo>
                  <a:pt x="2829" y="147796"/>
                </a:lnTo>
                <a:lnTo>
                  <a:pt x="1848" y="153775"/>
                </a:lnTo>
                <a:lnTo>
                  <a:pt x="1193" y="159667"/>
                </a:lnTo>
                <a:lnTo>
                  <a:pt x="758" y="165500"/>
                </a:lnTo>
                <a:lnTo>
                  <a:pt x="467" y="171293"/>
                </a:lnTo>
                <a:lnTo>
                  <a:pt x="144" y="182810"/>
                </a:lnTo>
                <a:lnTo>
                  <a:pt x="0" y="194278"/>
                </a:lnTo>
                <a:lnTo>
                  <a:pt x="914" y="200004"/>
                </a:lnTo>
                <a:lnTo>
                  <a:pt x="2476" y="205726"/>
                </a:lnTo>
                <a:lnTo>
                  <a:pt x="7276" y="219495"/>
                </a:lnTo>
                <a:lnTo>
                  <a:pt x="10473" y="223918"/>
                </a:lnTo>
                <a:lnTo>
                  <a:pt x="12659" y="226431"/>
                </a:lnTo>
                <a:lnTo>
                  <a:pt x="16021" y="229059"/>
                </a:lnTo>
                <a:lnTo>
                  <a:pt x="20167" y="231764"/>
                </a:lnTo>
                <a:lnTo>
                  <a:pt x="24837" y="234519"/>
                </a:lnTo>
                <a:lnTo>
                  <a:pt x="27950" y="237308"/>
                </a:lnTo>
                <a:lnTo>
                  <a:pt x="30025" y="240121"/>
                </a:lnTo>
                <a:lnTo>
                  <a:pt x="31409" y="242948"/>
                </a:lnTo>
                <a:lnTo>
                  <a:pt x="34236" y="244832"/>
                </a:lnTo>
                <a:lnTo>
                  <a:pt x="38026" y="246089"/>
                </a:lnTo>
                <a:lnTo>
                  <a:pt x="42458" y="246927"/>
                </a:lnTo>
                <a:lnTo>
                  <a:pt x="46364" y="248438"/>
                </a:lnTo>
                <a:lnTo>
                  <a:pt x="49921" y="250398"/>
                </a:lnTo>
                <a:lnTo>
                  <a:pt x="53245" y="252657"/>
                </a:lnTo>
                <a:lnTo>
                  <a:pt x="57366" y="253210"/>
                </a:lnTo>
                <a:lnTo>
                  <a:pt x="62018" y="252627"/>
                </a:lnTo>
                <a:lnTo>
                  <a:pt x="67025" y="251285"/>
                </a:lnTo>
                <a:lnTo>
                  <a:pt x="71315" y="250391"/>
                </a:lnTo>
                <a:lnTo>
                  <a:pt x="75128" y="249794"/>
                </a:lnTo>
                <a:lnTo>
                  <a:pt x="78622" y="249397"/>
                </a:lnTo>
                <a:lnTo>
                  <a:pt x="82857" y="248180"/>
                </a:lnTo>
                <a:lnTo>
                  <a:pt x="87585" y="246416"/>
                </a:lnTo>
                <a:lnTo>
                  <a:pt x="92642" y="244287"/>
                </a:lnTo>
                <a:lnTo>
                  <a:pt x="96965" y="241915"/>
                </a:lnTo>
                <a:lnTo>
                  <a:pt x="100801" y="239382"/>
                </a:lnTo>
                <a:lnTo>
                  <a:pt x="104310" y="236740"/>
                </a:lnTo>
                <a:lnTo>
                  <a:pt x="108554" y="234027"/>
                </a:lnTo>
                <a:lnTo>
                  <a:pt x="113289" y="231265"/>
                </a:lnTo>
                <a:lnTo>
                  <a:pt x="118350" y="228472"/>
                </a:lnTo>
                <a:lnTo>
                  <a:pt x="122677" y="224704"/>
                </a:lnTo>
                <a:lnTo>
                  <a:pt x="126514" y="220288"/>
                </a:lnTo>
                <a:lnTo>
                  <a:pt x="130025" y="215438"/>
                </a:lnTo>
                <a:lnTo>
                  <a:pt x="133317" y="211253"/>
                </a:lnTo>
                <a:lnTo>
                  <a:pt x="136465" y="207510"/>
                </a:lnTo>
                <a:lnTo>
                  <a:pt x="139516" y="204063"/>
                </a:lnTo>
                <a:lnTo>
                  <a:pt x="147986" y="195152"/>
                </a:lnTo>
                <a:lnTo>
                  <a:pt x="152912" y="190109"/>
                </a:lnTo>
                <a:lnTo>
                  <a:pt x="156196" y="184841"/>
                </a:lnTo>
                <a:lnTo>
                  <a:pt x="158385" y="179425"/>
                </a:lnTo>
                <a:lnTo>
                  <a:pt x="159844" y="173909"/>
                </a:lnTo>
                <a:lnTo>
                  <a:pt x="161769" y="169279"/>
                </a:lnTo>
                <a:lnTo>
                  <a:pt x="166449" y="161595"/>
                </a:lnTo>
                <a:lnTo>
                  <a:pt x="168078" y="157260"/>
                </a:lnTo>
                <a:lnTo>
                  <a:pt x="169163" y="152465"/>
                </a:lnTo>
                <a:lnTo>
                  <a:pt x="169888" y="147363"/>
                </a:lnTo>
                <a:lnTo>
                  <a:pt x="169418" y="143009"/>
                </a:lnTo>
                <a:lnTo>
                  <a:pt x="168152" y="139155"/>
                </a:lnTo>
                <a:lnTo>
                  <a:pt x="163827" y="130674"/>
                </a:lnTo>
                <a:lnTo>
                  <a:pt x="162520" y="129979"/>
                </a:lnTo>
                <a:lnTo>
                  <a:pt x="158528" y="129206"/>
                </a:lnTo>
                <a:lnTo>
                  <a:pt x="153578" y="128862"/>
                </a:lnTo>
                <a:lnTo>
                  <a:pt x="150925" y="128770"/>
                </a:lnTo>
                <a:lnTo>
                  <a:pt x="148203" y="129662"/>
                </a:lnTo>
                <a:lnTo>
                  <a:pt x="145437" y="131209"/>
                </a:lnTo>
                <a:lnTo>
                  <a:pt x="142640" y="133193"/>
                </a:lnTo>
                <a:lnTo>
                  <a:pt x="138870" y="135468"/>
                </a:lnTo>
                <a:lnTo>
                  <a:pt x="134452" y="137937"/>
                </a:lnTo>
                <a:lnTo>
                  <a:pt x="129601" y="140535"/>
                </a:lnTo>
                <a:lnTo>
                  <a:pt x="125415" y="143220"/>
                </a:lnTo>
                <a:lnTo>
                  <a:pt x="121672" y="145962"/>
                </a:lnTo>
                <a:lnTo>
                  <a:pt x="118224" y="148743"/>
                </a:lnTo>
                <a:lnTo>
                  <a:pt x="114020" y="152502"/>
                </a:lnTo>
                <a:lnTo>
                  <a:pt x="104269" y="161758"/>
                </a:lnTo>
                <a:lnTo>
                  <a:pt x="88070" y="177680"/>
                </a:lnTo>
                <a:lnTo>
                  <a:pt x="82488" y="182271"/>
                </a:lnTo>
                <a:lnTo>
                  <a:pt x="76861" y="186284"/>
                </a:lnTo>
                <a:lnTo>
                  <a:pt x="71205" y="189912"/>
                </a:lnTo>
                <a:lnTo>
                  <a:pt x="66482" y="194235"/>
                </a:lnTo>
                <a:lnTo>
                  <a:pt x="62381" y="199022"/>
                </a:lnTo>
                <a:lnTo>
                  <a:pt x="58694" y="204119"/>
                </a:lnTo>
                <a:lnTo>
                  <a:pt x="54331" y="208469"/>
                </a:lnTo>
                <a:lnTo>
                  <a:pt x="49518" y="212322"/>
                </a:lnTo>
                <a:lnTo>
                  <a:pt x="37206" y="220799"/>
                </a:lnTo>
                <a:lnTo>
                  <a:pt x="32983" y="224497"/>
                </a:lnTo>
                <a:lnTo>
                  <a:pt x="30523" y="226818"/>
                </a:lnTo>
                <a:lnTo>
                  <a:pt x="28883" y="229317"/>
                </a:lnTo>
                <a:lnTo>
                  <a:pt x="27061" y="234634"/>
                </a:lnTo>
                <a:lnTo>
                  <a:pt x="25622" y="236432"/>
                </a:lnTo>
                <a:lnTo>
                  <a:pt x="23711" y="237631"/>
                </a:lnTo>
                <a:lnTo>
                  <a:pt x="17030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551"/>
          <p:cNvSpPr/>
          <p:nvPr/>
        </p:nvSpPr>
        <p:spPr>
          <a:xfrm>
            <a:off x="2154586" y="5769296"/>
            <a:ext cx="300007" cy="368486"/>
          </a:xfrm>
          <a:custGeom>
            <a:avLst/>
            <a:gdLst/>
            <a:ahLst/>
            <a:cxnLst/>
            <a:rect l="0" t="0" r="0" b="0"/>
            <a:pathLst>
              <a:path w="300007" h="368486">
                <a:moveTo>
                  <a:pt x="8541" y="8569"/>
                </a:moveTo>
                <a:lnTo>
                  <a:pt x="8541" y="13120"/>
                </a:lnTo>
                <a:lnTo>
                  <a:pt x="7588" y="14460"/>
                </a:lnTo>
                <a:lnTo>
                  <a:pt x="6001" y="15354"/>
                </a:lnTo>
                <a:lnTo>
                  <a:pt x="73" y="17110"/>
                </a:lnTo>
                <a:lnTo>
                  <a:pt x="0" y="21683"/>
                </a:lnTo>
                <a:lnTo>
                  <a:pt x="942" y="23979"/>
                </a:lnTo>
                <a:lnTo>
                  <a:pt x="4529" y="29070"/>
                </a:lnTo>
                <a:lnTo>
                  <a:pt x="5866" y="32714"/>
                </a:lnTo>
                <a:lnTo>
                  <a:pt x="7352" y="41843"/>
                </a:lnTo>
                <a:lnTo>
                  <a:pt x="8701" y="45991"/>
                </a:lnTo>
                <a:lnTo>
                  <a:pt x="14198" y="57334"/>
                </a:lnTo>
                <a:lnTo>
                  <a:pt x="15817" y="67072"/>
                </a:lnTo>
                <a:lnTo>
                  <a:pt x="19077" y="77750"/>
                </a:lnTo>
                <a:lnTo>
                  <a:pt x="23701" y="87894"/>
                </a:lnTo>
                <a:lnTo>
                  <a:pt x="31660" y="99912"/>
                </a:lnTo>
                <a:lnTo>
                  <a:pt x="37231" y="109808"/>
                </a:lnTo>
                <a:lnTo>
                  <a:pt x="42882" y="118017"/>
                </a:lnTo>
                <a:lnTo>
                  <a:pt x="51419" y="127993"/>
                </a:lnTo>
                <a:lnTo>
                  <a:pt x="54271" y="131047"/>
                </a:lnTo>
                <a:lnTo>
                  <a:pt x="57125" y="133083"/>
                </a:lnTo>
                <a:lnTo>
                  <a:pt x="65693" y="136902"/>
                </a:lnTo>
                <a:lnTo>
                  <a:pt x="71407" y="141171"/>
                </a:lnTo>
                <a:lnTo>
                  <a:pt x="75217" y="142690"/>
                </a:lnTo>
                <a:lnTo>
                  <a:pt x="84530" y="144378"/>
                </a:lnTo>
                <a:lnTo>
                  <a:pt x="92479" y="145129"/>
                </a:lnTo>
                <a:lnTo>
                  <a:pt x="95932" y="145329"/>
                </a:lnTo>
                <a:lnTo>
                  <a:pt x="104849" y="143011"/>
                </a:lnTo>
                <a:lnTo>
                  <a:pt x="114209" y="138806"/>
                </a:lnTo>
                <a:lnTo>
                  <a:pt x="121545" y="133762"/>
                </a:lnTo>
                <a:lnTo>
                  <a:pt x="130520" y="125805"/>
                </a:lnTo>
                <a:lnTo>
                  <a:pt x="135580" y="121016"/>
                </a:lnTo>
                <a:lnTo>
                  <a:pt x="143743" y="110616"/>
                </a:lnTo>
                <a:lnTo>
                  <a:pt x="150546" y="99643"/>
                </a:lnTo>
                <a:lnTo>
                  <a:pt x="156744" y="88416"/>
                </a:lnTo>
                <a:lnTo>
                  <a:pt x="160683" y="81803"/>
                </a:lnTo>
                <a:lnTo>
                  <a:pt x="170140" y="66835"/>
                </a:lnTo>
                <a:lnTo>
                  <a:pt x="174376" y="59795"/>
                </a:lnTo>
                <a:lnTo>
                  <a:pt x="178153" y="53197"/>
                </a:lnTo>
                <a:lnTo>
                  <a:pt x="181623" y="46893"/>
                </a:lnTo>
                <a:lnTo>
                  <a:pt x="183937" y="40786"/>
                </a:lnTo>
                <a:lnTo>
                  <a:pt x="185479" y="34809"/>
                </a:lnTo>
                <a:lnTo>
                  <a:pt x="186507" y="28920"/>
                </a:lnTo>
                <a:lnTo>
                  <a:pt x="190190" y="19836"/>
                </a:lnTo>
                <a:lnTo>
                  <a:pt x="194049" y="12624"/>
                </a:lnTo>
                <a:lnTo>
                  <a:pt x="196865" y="1230"/>
                </a:lnTo>
                <a:lnTo>
                  <a:pt x="197125" y="44"/>
                </a:lnTo>
                <a:lnTo>
                  <a:pt x="189754" y="0"/>
                </a:lnTo>
                <a:lnTo>
                  <a:pt x="189357" y="952"/>
                </a:lnTo>
                <a:lnTo>
                  <a:pt x="188668" y="11928"/>
                </a:lnTo>
                <a:lnTo>
                  <a:pt x="191150" y="19904"/>
                </a:lnTo>
                <a:lnTo>
                  <a:pt x="194475" y="29799"/>
                </a:lnTo>
                <a:lnTo>
                  <a:pt x="195953" y="40547"/>
                </a:lnTo>
                <a:lnTo>
                  <a:pt x="196348" y="47032"/>
                </a:lnTo>
                <a:lnTo>
                  <a:pt x="196786" y="61859"/>
                </a:lnTo>
                <a:lnTo>
                  <a:pt x="197855" y="68860"/>
                </a:lnTo>
                <a:lnTo>
                  <a:pt x="199520" y="75433"/>
                </a:lnTo>
                <a:lnTo>
                  <a:pt x="201583" y="81720"/>
                </a:lnTo>
                <a:lnTo>
                  <a:pt x="202958" y="88769"/>
                </a:lnTo>
                <a:lnTo>
                  <a:pt x="203875" y="96325"/>
                </a:lnTo>
                <a:lnTo>
                  <a:pt x="204486" y="104221"/>
                </a:lnTo>
                <a:lnTo>
                  <a:pt x="205846" y="112342"/>
                </a:lnTo>
                <a:lnTo>
                  <a:pt x="207705" y="120613"/>
                </a:lnTo>
                <a:lnTo>
                  <a:pt x="209897" y="128985"/>
                </a:lnTo>
                <a:lnTo>
                  <a:pt x="212311" y="137424"/>
                </a:lnTo>
                <a:lnTo>
                  <a:pt x="217533" y="154420"/>
                </a:lnTo>
                <a:lnTo>
                  <a:pt x="225828" y="180054"/>
                </a:lnTo>
                <a:lnTo>
                  <a:pt x="227694" y="189567"/>
                </a:lnTo>
                <a:lnTo>
                  <a:pt x="228938" y="199719"/>
                </a:lnTo>
                <a:lnTo>
                  <a:pt x="229767" y="210297"/>
                </a:lnTo>
                <a:lnTo>
                  <a:pt x="231273" y="220207"/>
                </a:lnTo>
                <a:lnTo>
                  <a:pt x="233229" y="229671"/>
                </a:lnTo>
                <a:lnTo>
                  <a:pt x="235485" y="238838"/>
                </a:lnTo>
                <a:lnTo>
                  <a:pt x="236990" y="247806"/>
                </a:lnTo>
                <a:lnTo>
                  <a:pt x="237993" y="256643"/>
                </a:lnTo>
                <a:lnTo>
                  <a:pt x="238661" y="265391"/>
                </a:lnTo>
                <a:lnTo>
                  <a:pt x="239107" y="273129"/>
                </a:lnTo>
                <a:lnTo>
                  <a:pt x="239602" y="286806"/>
                </a:lnTo>
                <a:lnTo>
                  <a:pt x="239881" y="305216"/>
                </a:lnTo>
                <a:lnTo>
                  <a:pt x="239988" y="335441"/>
                </a:lnTo>
                <a:lnTo>
                  <a:pt x="237454" y="344663"/>
                </a:lnTo>
                <a:lnTo>
                  <a:pt x="235445" y="349789"/>
                </a:lnTo>
                <a:lnTo>
                  <a:pt x="233153" y="353206"/>
                </a:lnTo>
                <a:lnTo>
                  <a:pt x="230672" y="355485"/>
                </a:lnTo>
                <a:lnTo>
                  <a:pt x="225376" y="358969"/>
                </a:lnTo>
                <a:lnTo>
                  <a:pt x="219847" y="363692"/>
                </a:lnTo>
                <a:lnTo>
                  <a:pt x="217039" y="365333"/>
                </a:lnTo>
                <a:lnTo>
                  <a:pt x="208229" y="367966"/>
                </a:lnTo>
                <a:lnTo>
                  <a:pt x="207389" y="368182"/>
                </a:lnTo>
                <a:lnTo>
                  <a:pt x="201656" y="368485"/>
                </a:lnTo>
                <a:lnTo>
                  <a:pt x="199196" y="367575"/>
                </a:lnTo>
                <a:lnTo>
                  <a:pt x="190232" y="361744"/>
                </a:lnTo>
                <a:lnTo>
                  <a:pt x="181050" y="356671"/>
                </a:lnTo>
                <a:lnTo>
                  <a:pt x="177839" y="353032"/>
                </a:lnTo>
                <a:lnTo>
                  <a:pt x="175699" y="348701"/>
                </a:lnTo>
                <a:lnTo>
                  <a:pt x="174272" y="343909"/>
                </a:lnTo>
                <a:lnTo>
                  <a:pt x="167607" y="333504"/>
                </a:lnTo>
                <a:lnTo>
                  <a:pt x="163163" y="328062"/>
                </a:lnTo>
                <a:lnTo>
                  <a:pt x="160200" y="322529"/>
                </a:lnTo>
                <a:lnTo>
                  <a:pt x="156907" y="311302"/>
                </a:lnTo>
                <a:lnTo>
                  <a:pt x="156029" y="304688"/>
                </a:lnTo>
                <a:lnTo>
                  <a:pt x="155444" y="297422"/>
                </a:lnTo>
                <a:lnTo>
                  <a:pt x="154794" y="282680"/>
                </a:lnTo>
                <a:lnTo>
                  <a:pt x="154505" y="269778"/>
                </a:lnTo>
                <a:lnTo>
                  <a:pt x="154342" y="247254"/>
                </a:lnTo>
                <a:lnTo>
                  <a:pt x="155272" y="240082"/>
                </a:lnTo>
                <a:lnTo>
                  <a:pt x="156844" y="233396"/>
                </a:lnTo>
                <a:lnTo>
                  <a:pt x="158845" y="227034"/>
                </a:lnTo>
                <a:lnTo>
                  <a:pt x="161131" y="220887"/>
                </a:lnTo>
                <a:lnTo>
                  <a:pt x="163608" y="214884"/>
                </a:lnTo>
                <a:lnTo>
                  <a:pt x="166211" y="208977"/>
                </a:lnTo>
                <a:lnTo>
                  <a:pt x="171644" y="197334"/>
                </a:lnTo>
                <a:lnTo>
                  <a:pt x="182893" y="174338"/>
                </a:lnTo>
                <a:lnTo>
                  <a:pt x="186688" y="169563"/>
                </a:lnTo>
                <a:lnTo>
                  <a:pt x="195985" y="161719"/>
                </a:lnTo>
                <a:lnTo>
                  <a:pt x="201131" y="158294"/>
                </a:lnTo>
                <a:lnTo>
                  <a:pt x="206467" y="155058"/>
                </a:lnTo>
                <a:lnTo>
                  <a:pt x="211929" y="151948"/>
                </a:lnTo>
                <a:lnTo>
                  <a:pt x="223078" y="145953"/>
                </a:lnTo>
                <a:lnTo>
                  <a:pt x="228718" y="143021"/>
                </a:lnTo>
                <a:lnTo>
                  <a:pt x="234383" y="141066"/>
                </a:lnTo>
                <a:lnTo>
                  <a:pt x="240065" y="139763"/>
                </a:lnTo>
                <a:lnTo>
                  <a:pt x="245758" y="138894"/>
                </a:lnTo>
                <a:lnTo>
                  <a:pt x="251458" y="139267"/>
                </a:lnTo>
                <a:lnTo>
                  <a:pt x="257163" y="140469"/>
                </a:lnTo>
                <a:lnTo>
                  <a:pt x="262872" y="142222"/>
                </a:lnTo>
                <a:lnTo>
                  <a:pt x="268582" y="143391"/>
                </a:lnTo>
                <a:lnTo>
                  <a:pt x="274295" y="144170"/>
                </a:lnTo>
                <a:lnTo>
                  <a:pt x="280007" y="144689"/>
                </a:lnTo>
                <a:lnTo>
                  <a:pt x="284769" y="145989"/>
                </a:lnTo>
                <a:lnTo>
                  <a:pt x="288895" y="147807"/>
                </a:lnTo>
                <a:lnTo>
                  <a:pt x="300006" y="15430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552"/>
          <p:cNvSpPr/>
          <p:nvPr/>
        </p:nvSpPr>
        <p:spPr>
          <a:xfrm>
            <a:off x="2626042" y="5735002"/>
            <a:ext cx="171451" cy="51436"/>
          </a:xfrm>
          <a:custGeom>
            <a:avLst/>
            <a:gdLst/>
            <a:ahLst/>
            <a:cxnLst/>
            <a:rect l="0" t="0" r="0" b="0"/>
            <a:pathLst>
              <a:path w="171451" h="51436">
                <a:moveTo>
                  <a:pt x="0" y="51435"/>
                </a:moveTo>
                <a:lnTo>
                  <a:pt x="4551" y="51435"/>
                </a:lnTo>
                <a:lnTo>
                  <a:pt x="6844" y="50483"/>
                </a:lnTo>
                <a:lnTo>
                  <a:pt x="9325" y="48895"/>
                </a:lnTo>
                <a:lnTo>
                  <a:pt x="15600" y="44054"/>
                </a:lnTo>
                <a:lnTo>
                  <a:pt x="18020" y="42705"/>
                </a:lnTo>
                <a:lnTo>
                  <a:pt x="30528" y="36254"/>
                </a:lnTo>
                <a:lnTo>
                  <a:pt x="74371" y="14253"/>
                </a:lnTo>
                <a:lnTo>
                  <a:pt x="80061" y="12360"/>
                </a:lnTo>
                <a:lnTo>
                  <a:pt x="85759" y="11097"/>
                </a:lnTo>
                <a:lnTo>
                  <a:pt x="91463" y="10256"/>
                </a:lnTo>
                <a:lnTo>
                  <a:pt x="97170" y="8742"/>
                </a:lnTo>
                <a:lnTo>
                  <a:pt x="102880" y="6781"/>
                </a:lnTo>
                <a:lnTo>
                  <a:pt x="108592" y="4520"/>
                </a:lnTo>
                <a:lnTo>
                  <a:pt x="115257" y="3014"/>
                </a:lnTo>
                <a:lnTo>
                  <a:pt x="122558" y="2009"/>
                </a:lnTo>
                <a:lnTo>
                  <a:pt x="136385" y="893"/>
                </a:lnTo>
                <a:lnTo>
                  <a:pt x="145706" y="397"/>
                </a:lnTo>
                <a:lnTo>
                  <a:pt x="153023" y="17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553"/>
          <p:cNvSpPr/>
          <p:nvPr/>
        </p:nvSpPr>
        <p:spPr>
          <a:xfrm>
            <a:off x="2660332" y="5821953"/>
            <a:ext cx="240031" cy="24493"/>
          </a:xfrm>
          <a:custGeom>
            <a:avLst/>
            <a:gdLst/>
            <a:ahLst/>
            <a:cxnLst/>
            <a:rect l="0" t="0" r="0" b="0"/>
            <a:pathLst>
              <a:path w="240031" h="24493">
                <a:moveTo>
                  <a:pt x="0" y="24492"/>
                </a:moveTo>
                <a:lnTo>
                  <a:pt x="4551" y="24492"/>
                </a:lnTo>
                <a:lnTo>
                  <a:pt x="6844" y="23539"/>
                </a:lnTo>
                <a:lnTo>
                  <a:pt x="9325" y="21952"/>
                </a:lnTo>
                <a:lnTo>
                  <a:pt x="11932" y="19941"/>
                </a:lnTo>
                <a:lnTo>
                  <a:pt x="14622" y="18600"/>
                </a:lnTo>
                <a:lnTo>
                  <a:pt x="17368" y="17706"/>
                </a:lnTo>
                <a:lnTo>
                  <a:pt x="20151" y="17111"/>
                </a:lnTo>
                <a:lnTo>
                  <a:pt x="23912" y="15761"/>
                </a:lnTo>
                <a:lnTo>
                  <a:pt x="28324" y="13909"/>
                </a:lnTo>
                <a:lnTo>
                  <a:pt x="33170" y="11721"/>
                </a:lnTo>
                <a:lnTo>
                  <a:pt x="38306" y="10263"/>
                </a:lnTo>
                <a:lnTo>
                  <a:pt x="43635" y="9291"/>
                </a:lnTo>
                <a:lnTo>
                  <a:pt x="49092" y="8643"/>
                </a:lnTo>
                <a:lnTo>
                  <a:pt x="54636" y="8211"/>
                </a:lnTo>
                <a:lnTo>
                  <a:pt x="60236" y="7923"/>
                </a:lnTo>
                <a:lnTo>
                  <a:pt x="65875" y="7731"/>
                </a:lnTo>
                <a:lnTo>
                  <a:pt x="71539" y="6650"/>
                </a:lnTo>
                <a:lnTo>
                  <a:pt x="77220" y="4977"/>
                </a:lnTo>
                <a:lnTo>
                  <a:pt x="82913" y="2910"/>
                </a:lnTo>
                <a:lnTo>
                  <a:pt x="89565" y="1531"/>
                </a:lnTo>
                <a:lnTo>
                  <a:pt x="96858" y="612"/>
                </a:lnTo>
                <a:lnTo>
                  <a:pt x="104577" y="0"/>
                </a:lnTo>
                <a:lnTo>
                  <a:pt x="111628" y="544"/>
                </a:lnTo>
                <a:lnTo>
                  <a:pt x="118234" y="1859"/>
                </a:lnTo>
                <a:lnTo>
                  <a:pt x="124542" y="3688"/>
                </a:lnTo>
                <a:lnTo>
                  <a:pt x="130653" y="4908"/>
                </a:lnTo>
                <a:lnTo>
                  <a:pt x="136632" y="5720"/>
                </a:lnTo>
                <a:lnTo>
                  <a:pt x="142523" y="6262"/>
                </a:lnTo>
                <a:lnTo>
                  <a:pt x="148355" y="7576"/>
                </a:lnTo>
                <a:lnTo>
                  <a:pt x="154148" y="9405"/>
                </a:lnTo>
                <a:lnTo>
                  <a:pt x="159916" y="11576"/>
                </a:lnTo>
                <a:lnTo>
                  <a:pt x="166618" y="13024"/>
                </a:lnTo>
                <a:lnTo>
                  <a:pt x="173944" y="13989"/>
                </a:lnTo>
                <a:lnTo>
                  <a:pt x="187798" y="15062"/>
                </a:lnTo>
                <a:lnTo>
                  <a:pt x="197131" y="15538"/>
                </a:lnTo>
                <a:lnTo>
                  <a:pt x="201906" y="16618"/>
                </a:lnTo>
                <a:lnTo>
                  <a:pt x="206994" y="18290"/>
                </a:lnTo>
                <a:lnTo>
                  <a:pt x="212291" y="20357"/>
                </a:lnTo>
                <a:lnTo>
                  <a:pt x="216775" y="21735"/>
                </a:lnTo>
                <a:lnTo>
                  <a:pt x="220716" y="22654"/>
                </a:lnTo>
                <a:lnTo>
                  <a:pt x="224297" y="23267"/>
                </a:lnTo>
                <a:lnTo>
                  <a:pt x="230815" y="23947"/>
                </a:lnTo>
                <a:lnTo>
                  <a:pt x="240030" y="244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554"/>
          <p:cNvSpPr/>
          <p:nvPr/>
        </p:nvSpPr>
        <p:spPr>
          <a:xfrm>
            <a:off x="2968987" y="5657850"/>
            <a:ext cx="111363" cy="308611"/>
          </a:xfrm>
          <a:custGeom>
            <a:avLst/>
            <a:gdLst/>
            <a:ahLst/>
            <a:cxnLst/>
            <a:rect l="0" t="0" r="0" b="0"/>
            <a:pathLst>
              <a:path w="111363" h="308611">
                <a:moveTo>
                  <a:pt x="51390" y="0"/>
                </a:moveTo>
                <a:lnTo>
                  <a:pt x="46839" y="4551"/>
                </a:lnTo>
                <a:lnTo>
                  <a:pt x="45499" y="6843"/>
                </a:lnTo>
                <a:lnTo>
                  <a:pt x="42659" y="15574"/>
                </a:lnTo>
                <a:lnTo>
                  <a:pt x="40807" y="19908"/>
                </a:lnTo>
                <a:lnTo>
                  <a:pt x="38620" y="24701"/>
                </a:lnTo>
                <a:lnTo>
                  <a:pt x="37161" y="29802"/>
                </a:lnTo>
                <a:lnTo>
                  <a:pt x="36189" y="35109"/>
                </a:lnTo>
                <a:lnTo>
                  <a:pt x="35541" y="40551"/>
                </a:lnTo>
                <a:lnTo>
                  <a:pt x="35109" y="46084"/>
                </a:lnTo>
                <a:lnTo>
                  <a:pt x="34821" y="51677"/>
                </a:lnTo>
                <a:lnTo>
                  <a:pt x="34629" y="57312"/>
                </a:lnTo>
                <a:lnTo>
                  <a:pt x="33549" y="63925"/>
                </a:lnTo>
                <a:lnTo>
                  <a:pt x="31876" y="71192"/>
                </a:lnTo>
                <a:lnTo>
                  <a:pt x="29808" y="78894"/>
                </a:lnTo>
                <a:lnTo>
                  <a:pt x="24970" y="95071"/>
                </a:lnTo>
                <a:lnTo>
                  <a:pt x="22347" y="103385"/>
                </a:lnTo>
                <a:lnTo>
                  <a:pt x="19645" y="110833"/>
                </a:lnTo>
                <a:lnTo>
                  <a:pt x="16892" y="117704"/>
                </a:lnTo>
                <a:lnTo>
                  <a:pt x="14104" y="124190"/>
                </a:lnTo>
                <a:lnTo>
                  <a:pt x="12245" y="131370"/>
                </a:lnTo>
                <a:lnTo>
                  <a:pt x="11006" y="139015"/>
                </a:lnTo>
                <a:lnTo>
                  <a:pt x="10180" y="146969"/>
                </a:lnTo>
                <a:lnTo>
                  <a:pt x="8676" y="154177"/>
                </a:lnTo>
                <a:lnTo>
                  <a:pt x="6722" y="160887"/>
                </a:lnTo>
                <a:lnTo>
                  <a:pt x="4466" y="167265"/>
                </a:lnTo>
                <a:lnTo>
                  <a:pt x="2962" y="174375"/>
                </a:lnTo>
                <a:lnTo>
                  <a:pt x="1960" y="181973"/>
                </a:lnTo>
                <a:lnTo>
                  <a:pt x="1291" y="189895"/>
                </a:lnTo>
                <a:lnTo>
                  <a:pt x="846" y="197082"/>
                </a:lnTo>
                <a:lnTo>
                  <a:pt x="351" y="210147"/>
                </a:lnTo>
                <a:lnTo>
                  <a:pt x="1172" y="216298"/>
                </a:lnTo>
                <a:lnTo>
                  <a:pt x="2671" y="222303"/>
                </a:lnTo>
                <a:lnTo>
                  <a:pt x="4623" y="228212"/>
                </a:lnTo>
                <a:lnTo>
                  <a:pt x="6792" y="237317"/>
                </a:lnTo>
                <a:lnTo>
                  <a:pt x="8709" y="245491"/>
                </a:lnTo>
                <a:lnTo>
                  <a:pt x="10553" y="250339"/>
                </a:lnTo>
                <a:lnTo>
                  <a:pt x="15807" y="262704"/>
                </a:lnTo>
                <a:lnTo>
                  <a:pt x="19065" y="266934"/>
                </a:lnTo>
                <a:lnTo>
                  <a:pt x="21268" y="269396"/>
                </a:lnTo>
                <a:lnTo>
                  <a:pt x="24641" y="271038"/>
                </a:lnTo>
                <a:lnTo>
                  <a:pt x="28795" y="272131"/>
                </a:lnTo>
                <a:lnTo>
                  <a:pt x="33469" y="272861"/>
                </a:lnTo>
                <a:lnTo>
                  <a:pt x="37538" y="273347"/>
                </a:lnTo>
                <a:lnTo>
                  <a:pt x="41203" y="273671"/>
                </a:lnTo>
                <a:lnTo>
                  <a:pt x="44599" y="273887"/>
                </a:lnTo>
                <a:lnTo>
                  <a:pt x="50912" y="274128"/>
                </a:lnTo>
                <a:lnTo>
                  <a:pt x="53928" y="274191"/>
                </a:lnTo>
                <a:lnTo>
                  <a:pt x="56892" y="273282"/>
                </a:lnTo>
                <a:lnTo>
                  <a:pt x="59821" y="271723"/>
                </a:lnTo>
                <a:lnTo>
                  <a:pt x="62725" y="269731"/>
                </a:lnTo>
                <a:lnTo>
                  <a:pt x="65614" y="268403"/>
                </a:lnTo>
                <a:lnTo>
                  <a:pt x="68493" y="267518"/>
                </a:lnTo>
                <a:lnTo>
                  <a:pt x="71365" y="266927"/>
                </a:lnTo>
                <a:lnTo>
                  <a:pt x="75184" y="265582"/>
                </a:lnTo>
                <a:lnTo>
                  <a:pt x="79635" y="263731"/>
                </a:lnTo>
                <a:lnTo>
                  <a:pt x="84508" y="261546"/>
                </a:lnTo>
                <a:lnTo>
                  <a:pt x="88708" y="259137"/>
                </a:lnTo>
                <a:lnTo>
                  <a:pt x="92461" y="256578"/>
                </a:lnTo>
                <a:lnTo>
                  <a:pt x="95916" y="253919"/>
                </a:lnTo>
                <a:lnTo>
                  <a:pt x="98219" y="251194"/>
                </a:lnTo>
                <a:lnTo>
                  <a:pt x="99754" y="248425"/>
                </a:lnTo>
                <a:lnTo>
                  <a:pt x="102413" y="241856"/>
                </a:lnTo>
                <a:lnTo>
                  <a:pt x="106769" y="232586"/>
                </a:lnTo>
                <a:lnTo>
                  <a:pt x="109340" y="224657"/>
                </a:lnTo>
                <a:lnTo>
                  <a:pt x="110483" y="217004"/>
                </a:lnTo>
                <a:lnTo>
                  <a:pt x="110788" y="212297"/>
                </a:lnTo>
                <a:lnTo>
                  <a:pt x="111127" y="202939"/>
                </a:lnTo>
                <a:lnTo>
                  <a:pt x="111317" y="192316"/>
                </a:lnTo>
                <a:lnTo>
                  <a:pt x="111362" y="186121"/>
                </a:lnTo>
                <a:lnTo>
                  <a:pt x="110421" y="183136"/>
                </a:lnTo>
                <a:lnTo>
                  <a:pt x="108842" y="180193"/>
                </a:lnTo>
                <a:lnTo>
                  <a:pt x="106836" y="177278"/>
                </a:lnTo>
                <a:lnTo>
                  <a:pt x="104547" y="175336"/>
                </a:lnTo>
                <a:lnTo>
                  <a:pt x="102068" y="174040"/>
                </a:lnTo>
                <a:lnTo>
                  <a:pt x="99463" y="173177"/>
                </a:lnTo>
                <a:lnTo>
                  <a:pt x="96773" y="172601"/>
                </a:lnTo>
                <a:lnTo>
                  <a:pt x="94028" y="172217"/>
                </a:lnTo>
                <a:lnTo>
                  <a:pt x="91245" y="171961"/>
                </a:lnTo>
                <a:lnTo>
                  <a:pt x="88438" y="171791"/>
                </a:lnTo>
                <a:lnTo>
                  <a:pt x="82778" y="171601"/>
                </a:lnTo>
                <a:lnTo>
                  <a:pt x="78983" y="172503"/>
                </a:lnTo>
                <a:lnTo>
                  <a:pt x="74548" y="174057"/>
                </a:lnTo>
                <a:lnTo>
                  <a:pt x="69686" y="176045"/>
                </a:lnTo>
                <a:lnTo>
                  <a:pt x="65492" y="178323"/>
                </a:lnTo>
                <a:lnTo>
                  <a:pt x="61744" y="180795"/>
                </a:lnTo>
                <a:lnTo>
                  <a:pt x="58293" y="183395"/>
                </a:lnTo>
                <a:lnTo>
                  <a:pt x="55039" y="186080"/>
                </a:lnTo>
                <a:lnTo>
                  <a:pt x="51918" y="188824"/>
                </a:lnTo>
                <a:lnTo>
                  <a:pt x="48884" y="191605"/>
                </a:lnTo>
                <a:lnTo>
                  <a:pt x="40434" y="199775"/>
                </a:lnTo>
                <a:lnTo>
                  <a:pt x="35513" y="204620"/>
                </a:lnTo>
                <a:lnTo>
                  <a:pt x="31281" y="209756"/>
                </a:lnTo>
                <a:lnTo>
                  <a:pt x="27506" y="215085"/>
                </a:lnTo>
                <a:lnTo>
                  <a:pt x="24038" y="220542"/>
                </a:lnTo>
                <a:lnTo>
                  <a:pt x="20772" y="226086"/>
                </a:lnTo>
                <a:lnTo>
                  <a:pt x="17643" y="231686"/>
                </a:lnTo>
                <a:lnTo>
                  <a:pt x="11626" y="242989"/>
                </a:lnTo>
                <a:lnTo>
                  <a:pt x="5777" y="254362"/>
                </a:lnTo>
                <a:lnTo>
                  <a:pt x="2543" y="263227"/>
                </a:lnTo>
                <a:lnTo>
                  <a:pt x="1105" y="270342"/>
                </a:lnTo>
                <a:lnTo>
                  <a:pt x="296" y="279703"/>
                </a:lnTo>
                <a:lnTo>
                  <a:pt x="56" y="288509"/>
                </a:lnTo>
                <a:lnTo>
                  <a:pt x="0" y="294278"/>
                </a:lnTo>
                <a:lnTo>
                  <a:pt x="938" y="296198"/>
                </a:lnTo>
                <a:lnTo>
                  <a:pt x="2515" y="297478"/>
                </a:lnTo>
                <a:lnTo>
                  <a:pt x="4519" y="298331"/>
                </a:lnTo>
                <a:lnTo>
                  <a:pt x="5855" y="299853"/>
                </a:lnTo>
                <a:lnTo>
                  <a:pt x="6746" y="301819"/>
                </a:lnTo>
                <a:lnTo>
                  <a:pt x="8527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555"/>
          <p:cNvSpPr/>
          <p:nvPr/>
        </p:nvSpPr>
        <p:spPr>
          <a:xfrm>
            <a:off x="1571624" y="3300456"/>
            <a:ext cx="1876139" cy="711466"/>
          </a:xfrm>
          <a:custGeom>
            <a:avLst/>
            <a:gdLst/>
            <a:ahLst/>
            <a:cxnLst/>
            <a:rect l="0" t="0" r="0" b="0"/>
            <a:pathLst>
              <a:path w="1876139" h="711466">
                <a:moveTo>
                  <a:pt x="51435" y="171406"/>
                </a:moveTo>
                <a:lnTo>
                  <a:pt x="46885" y="171406"/>
                </a:lnTo>
                <a:lnTo>
                  <a:pt x="44591" y="170453"/>
                </a:lnTo>
                <a:lnTo>
                  <a:pt x="35835" y="164025"/>
                </a:lnTo>
                <a:lnTo>
                  <a:pt x="35320" y="164580"/>
                </a:lnTo>
                <a:lnTo>
                  <a:pt x="34748" y="167738"/>
                </a:lnTo>
                <a:lnTo>
                  <a:pt x="33643" y="168960"/>
                </a:lnTo>
                <a:lnTo>
                  <a:pt x="31954" y="169776"/>
                </a:lnTo>
                <a:lnTo>
                  <a:pt x="29875" y="170319"/>
                </a:lnTo>
                <a:lnTo>
                  <a:pt x="28489" y="171634"/>
                </a:lnTo>
                <a:lnTo>
                  <a:pt x="27566" y="173463"/>
                </a:lnTo>
                <a:lnTo>
                  <a:pt x="26950" y="175635"/>
                </a:lnTo>
                <a:lnTo>
                  <a:pt x="27492" y="178035"/>
                </a:lnTo>
                <a:lnTo>
                  <a:pt x="31853" y="185964"/>
                </a:lnTo>
                <a:lnTo>
                  <a:pt x="33207" y="191529"/>
                </a:lnTo>
                <a:lnTo>
                  <a:pt x="34076" y="209706"/>
                </a:lnTo>
                <a:lnTo>
                  <a:pt x="34290" y="505588"/>
                </a:lnTo>
                <a:lnTo>
                  <a:pt x="36830" y="522814"/>
                </a:lnTo>
                <a:lnTo>
                  <a:pt x="41134" y="539995"/>
                </a:lnTo>
                <a:lnTo>
                  <a:pt x="46222" y="557156"/>
                </a:lnTo>
                <a:lnTo>
                  <a:pt x="54199" y="571768"/>
                </a:lnTo>
                <a:lnTo>
                  <a:pt x="66859" y="590704"/>
                </a:lnTo>
                <a:lnTo>
                  <a:pt x="70290" y="596671"/>
                </a:lnTo>
                <a:lnTo>
                  <a:pt x="79183" y="605840"/>
                </a:lnTo>
                <a:lnTo>
                  <a:pt x="100414" y="624039"/>
                </a:lnTo>
                <a:lnTo>
                  <a:pt x="114161" y="632291"/>
                </a:lnTo>
                <a:lnTo>
                  <a:pt x="165656" y="651288"/>
                </a:lnTo>
                <a:lnTo>
                  <a:pt x="219441" y="664778"/>
                </a:lnTo>
                <a:lnTo>
                  <a:pt x="269845" y="672657"/>
                </a:lnTo>
                <a:lnTo>
                  <a:pt x="325919" y="683373"/>
                </a:lnTo>
                <a:lnTo>
                  <a:pt x="376059" y="685285"/>
                </a:lnTo>
                <a:lnTo>
                  <a:pt x="425932" y="686616"/>
                </a:lnTo>
                <a:lnTo>
                  <a:pt x="480657" y="692523"/>
                </a:lnTo>
                <a:lnTo>
                  <a:pt x="537328" y="693972"/>
                </a:lnTo>
                <a:lnTo>
                  <a:pt x="744661" y="694326"/>
                </a:lnTo>
                <a:lnTo>
                  <a:pt x="796903" y="689777"/>
                </a:lnTo>
                <a:lnTo>
                  <a:pt x="853128" y="686947"/>
                </a:lnTo>
                <a:lnTo>
                  <a:pt x="907464" y="686109"/>
                </a:lnTo>
                <a:lnTo>
                  <a:pt x="1018829" y="685787"/>
                </a:lnTo>
                <a:lnTo>
                  <a:pt x="1075729" y="690316"/>
                </a:lnTo>
                <a:lnTo>
                  <a:pt x="1147845" y="694489"/>
                </a:lnTo>
                <a:lnTo>
                  <a:pt x="1199893" y="699985"/>
                </a:lnTo>
                <a:lnTo>
                  <a:pt x="1250557" y="702037"/>
                </a:lnTo>
                <a:lnTo>
                  <a:pt x="1297106" y="703598"/>
                </a:lnTo>
                <a:lnTo>
                  <a:pt x="1345718" y="708717"/>
                </a:lnTo>
                <a:lnTo>
                  <a:pt x="1390707" y="710657"/>
                </a:lnTo>
                <a:lnTo>
                  <a:pt x="1448576" y="711312"/>
                </a:lnTo>
                <a:lnTo>
                  <a:pt x="1536824" y="711465"/>
                </a:lnTo>
                <a:lnTo>
                  <a:pt x="1594418" y="702147"/>
                </a:lnTo>
                <a:lnTo>
                  <a:pt x="1631090" y="691322"/>
                </a:lnTo>
                <a:lnTo>
                  <a:pt x="1655179" y="678304"/>
                </a:lnTo>
                <a:lnTo>
                  <a:pt x="1675863" y="662381"/>
                </a:lnTo>
                <a:lnTo>
                  <a:pt x="1694056" y="641048"/>
                </a:lnTo>
                <a:lnTo>
                  <a:pt x="1705732" y="624928"/>
                </a:lnTo>
                <a:lnTo>
                  <a:pt x="1723015" y="599788"/>
                </a:lnTo>
                <a:lnTo>
                  <a:pt x="1734477" y="581826"/>
                </a:lnTo>
                <a:lnTo>
                  <a:pt x="1745921" y="561142"/>
                </a:lnTo>
                <a:lnTo>
                  <a:pt x="1750688" y="549340"/>
                </a:lnTo>
                <a:lnTo>
                  <a:pt x="1754818" y="536710"/>
                </a:lnTo>
                <a:lnTo>
                  <a:pt x="1758524" y="523527"/>
                </a:lnTo>
                <a:lnTo>
                  <a:pt x="1762899" y="510928"/>
                </a:lnTo>
                <a:lnTo>
                  <a:pt x="1767721" y="498719"/>
                </a:lnTo>
                <a:lnTo>
                  <a:pt x="1778159" y="474041"/>
                </a:lnTo>
                <a:lnTo>
                  <a:pt x="1789148" y="447198"/>
                </a:lnTo>
                <a:lnTo>
                  <a:pt x="1793793" y="434325"/>
                </a:lnTo>
                <a:lnTo>
                  <a:pt x="1797842" y="421933"/>
                </a:lnTo>
                <a:lnTo>
                  <a:pt x="1801494" y="409862"/>
                </a:lnTo>
                <a:lnTo>
                  <a:pt x="1805834" y="397051"/>
                </a:lnTo>
                <a:lnTo>
                  <a:pt x="1815736" y="370118"/>
                </a:lnTo>
                <a:lnTo>
                  <a:pt x="1820091" y="357221"/>
                </a:lnTo>
                <a:lnTo>
                  <a:pt x="1823946" y="344812"/>
                </a:lnTo>
                <a:lnTo>
                  <a:pt x="1827470" y="332730"/>
                </a:lnTo>
                <a:lnTo>
                  <a:pt x="1830771" y="319913"/>
                </a:lnTo>
                <a:lnTo>
                  <a:pt x="1854483" y="220371"/>
                </a:lnTo>
                <a:lnTo>
                  <a:pt x="1860218" y="199836"/>
                </a:lnTo>
                <a:lnTo>
                  <a:pt x="1863080" y="190359"/>
                </a:lnTo>
                <a:lnTo>
                  <a:pt x="1863721" y="172210"/>
                </a:lnTo>
                <a:lnTo>
                  <a:pt x="1861783" y="155571"/>
                </a:lnTo>
                <a:lnTo>
                  <a:pt x="1860922" y="141826"/>
                </a:lnTo>
                <a:lnTo>
                  <a:pt x="1863550" y="136446"/>
                </a:lnTo>
                <a:lnTo>
                  <a:pt x="1868159" y="131907"/>
                </a:lnTo>
                <a:lnTo>
                  <a:pt x="1874090" y="127928"/>
                </a:lnTo>
                <a:lnTo>
                  <a:pt x="1876138" y="123371"/>
                </a:lnTo>
                <a:lnTo>
                  <a:pt x="1875599" y="118427"/>
                </a:lnTo>
                <a:lnTo>
                  <a:pt x="1870872" y="108807"/>
                </a:lnTo>
                <a:lnTo>
                  <a:pt x="1865597" y="101357"/>
                </a:lnTo>
                <a:lnTo>
                  <a:pt x="1854997" y="94871"/>
                </a:lnTo>
                <a:lnTo>
                  <a:pt x="1799919" y="74288"/>
                </a:lnTo>
                <a:lnTo>
                  <a:pt x="1758079" y="63781"/>
                </a:lnTo>
                <a:lnTo>
                  <a:pt x="1707481" y="58178"/>
                </a:lnTo>
                <a:lnTo>
                  <a:pt x="1655964" y="52731"/>
                </a:lnTo>
                <a:lnTo>
                  <a:pt x="1609526" y="47238"/>
                </a:lnTo>
                <a:lnTo>
                  <a:pt x="1559572" y="39577"/>
                </a:lnTo>
                <a:lnTo>
                  <a:pt x="1508576" y="35826"/>
                </a:lnTo>
                <a:lnTo>
                  <a:pt x="1457270" y="30163"/>
                </a:lnTo>
                <a:lnTo>
                  <a:pt x="1313378" y="8481"/>
                </a:lnTo>
                <a:lnTo>
                  <a:pt x="1258147" y="2482"/>
                </a:lnTo>
                <a:lnTo>
                  <a:pt x="1199555" y="704"/>
                </a:lnTo>
                <a:lnTo>
                  <a:pt x="1060098" y="0"/>
                </a:lnTo>
                <a:lnTo>
                  <a:pt x="1017572" y="2516"/>
                </a:lnTo>
                <a:lnTo>
                  <a:pt x="973272" y="6809"/>
                </a:lnTo>
                <a:lnTo>
                  <a:pt x="906444" y="14581"/>
                </a:lnTo>
                <a:lnTo>
                  <a:pt x="864509" y="20108"/>
                </a:lnTo>
                <a:lnTo>
                  <a:pt x="821107" y="28280"/>
                </a:lnTo>
                <a:lnTo>
                  <a:pt x="776416" y="37310"/>
                </a:lnTo>
                <a:lnTo>
                  <a:pt x="731154" y="44497"/>
                </a:lnTo>
                <a:lnTo>
                  <a:pt x="685638" y="53407"/>
                </a:lnTo>
                <a:lnTo>
                  <a:pt x="640008" y="63717"/>
                </a:lnTo>
                <a:lnTo>
                  <a:pt x="594328" y="74650"/>
                </a:lnTo>
                <a:lnTo>
                  <a:pt x="548626" y="83318"/>
                </a:lnTo>
                <a:lnTo>
                  <a:pt x="352123" y="114215"/>
                </a:lnTo>
                <a:lnTo>
                  <a:pt x="304772" y="119953"/>
                </a:lnTo>
                <a:lnTo>
                  <a:pt x="254517" y="124726"/>
                </a:lnTo>
                <a:lnTo>
                  <a:pt x="200402" y="128365"/>
                </a:lnTo>
                <a:lnTo>
                  <a:pt x="147501" y="135106"/>
                </a:lnTo>
                <a:lnTo>
                  <a:pt x="100362" y="141270"/>
                </a:lnTo>
                <a:lnTo>
                  <a:pt x="54774" y="154432"/>
                </a:lnTo>
                <a:lnTo>
                  <a:pt x="13193" y="171421"/>
                </a:lnTo>
                <a:lnTo>
                  <a:pt x="8796" y="174274"/>
                </a:lnTo>
                <a:lnTo>
                  <a:pt x="5864" y="177128"/>
                </a:lnTo>
                <a:lnTo>
                  <a:pt x="3909" y="179983"/>
                </a:lnTo>
                <a:lnTo>
                  <a:pt x="0" y="1885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556"/>
          <p:cNvSpPr/>
          <p:nvPr/>
        </p:nvSpPr>
        <p:spPr>
          <a:xfrm>
            <a:off x="1794979" y="5453955"/>
            <a:ext cx="1470275" cy="846824"/>
          </a:xfrm>
          <a:custGeom>
            <a:avLst/>
            <a:gdLst/>
            <a:ahLst/>
            <a:cxnLst/>
            <a:rect l="0" t="0" r="0" b="0"/>
            <a:pathLst>
              <a:path w="1470275" h="846824">
                <a:moveTo>
                  <a:pt x="33821" y="246757"/>
                </a:moveTo>
                <a:lnTo>
                  <a:pt x="4879" y="246757"/>
                </a:lnTo>
                <a:lnTo>
                  <a:pt x="3096" y="247710"/>
                </a:lnTo>
                <a:lnTo>
                  <a:pt x="1908" y="249298"/>
                </a:lnTo>
                <a:lnTo>
                  <a:pt x="1115" y="251308"/>
                </a:lnTo>
                <a:lnTo>
                  <a:pt x="0" y="258689"/>
                </a:lnTo>
                <a:lnTo>
                  <a:pt x="2279" y="266665"/>
                </a:lnTo>
                <a:lnTo>
                  <a:pt x="5514" y="276560"/>
                </a:lnTo>
                <a:lnTo>
                  <a:pt x="7592" y="300975"/>
                </a:lnTo>
                <a:lnTo>
                  <a:pt x="7952" y="324734"/>
                </a:lnTo>
                <a:lnTo>
                  <a:pt x="8094" y="383966"/>
                </a:lnTo>
                <a:lnTo>
                  <a:pt x="12651" y="409649"/>
                </a:lnTo>
                <a:lnTo>
                  <a:pt x="14887" y="429326"/>
                </a:lnTo>
                <a:lnTo>
                  <a:pt x="16833" y="449819"/>
                </a:lnTo>
                <a:lnTo>
                  <a:pt x="20873" y="468452"/>
                </a:lnTo>
                <a:lnTo>
                  <a:pt x="28502" y="499558"/>
                </a:lnTo>
                <a:lnTo>
                  <a:pt x="31457" y="521673"/>
                </a:lnTo>
                <a:lnTo>
                  <a:pt x="32770" y="543249"/>
                </a:lnTo>
                <a:lnTo>
                  <a:pt x="33354" y="562364"/>
                </a:lnTo>
                <a:lnTo>
                  <a:pt x="36153" y="582924"/>
                </a:lnTo>
                <a:lnTo>
                  <a:pt x="40572" y="603810"/>
                </a:lnTo>
                <a:lnTo>
                  <a:pt x="45711" y="622617"/>
                </a:lnTo>
                <a:lnTo>
                  <a:pt x="51170" y="640502"/>
                </a:lnTo>
                <a:lnTo>
                  <a:pt x="57724" y="657022"/>
                </a:lnTo>
                <a:lnTo>
                  <a:pt x="71171" y="677985"/>
                </a:lnTo>
                <a:lnTo>
                  <a:pt x="82564" y="700918"/>
                </a:lnTo>
                <a:lnTo>
                  <a:pt x="100458" y="726217"/>
                </a:lnTo>
                <a:lnTo>
                  <a:pt x="108205" y="737981"/>
                </a:lnTo>
                <a:lnTo>
                  <a:pt x="117998" y="749558"/>
                </a:lnTo>
                <a:lnTo>
                  <a:pt x="140759" y="766623"/>
                </a:lnTo>
                <a:lnTo>
                  <a:pt x="175538" y="788339"/>
                </a:lnTo>
                <a:lnTo>
                  <a:pt x="214443" y="803793"/>
                </a:lnTo>
                <a:lnTo>
                  <a:pt x="251845" y="817281"/>
                </a:lnTo>
                <a:lnTo>
                  <a:pt x="289753" y="820358"/>
                </a:lnTo>
                <a:lnTo>
                  <a:pt x="318885" y="823430"/>
                </a:lnTo>
                <a:lnTo>
                  <a:pt x="362862" y="828451"/>
                </a:lnTo>
                <a:lnTo>
                  <a:pt x="396850" y="829321"/>
                </a:lnTo>
                <a:lnTo>
                  <a:pt x="719739" y="829687"/>
                </a:lnTo>
                <a:lnTo>
                  <a:pt x="751423" y="832227"/>
                </a:lnTo>
                <a:lnTo>
                  <a:pt x="782333" y="835578"/>
                </a:lnTo>
                <a:lnTo>
                  <a:pt x="815120" y="837068"/>
                </a:lnTo>
                <a:lnTo>
                  <a:pt x="865709" y="837907"/>
                </a:lnTo>
                <a:lnTo>
                  <a:pt x="899801" y="840643"/>
                </a:lnTo>
                <a:lnTo>
                  <a:pt x="933051" y="844081"/>
                </a:lnTo>
                <a:lnTo>
                  <a:pt x="978545" y="846017"/>
                </a:lnTo>
                <a:lnTo>
                  <a:pt x="1036584" y="846672"/>
                </a:lnTo>
                <a:lnTo>
                  <a:pt x="1132252" y="846823"/>
                </a:lnTo>
                <a:lnTo>
                  <a:pt x="1167742" y="842278"/>
                </a:lnTo>
                <a:lnTo>
                  <a:pt x="1212916" y="826318"/>
                </a:lnTo>
                <a:lnTo>
                  <a:pt x="1232233" y="819300"/>
                </a:lnTo>
                <a:lnTo>
                  <a:pt x="1250343" y="807926"/>
                </a:lnTo>
                <a:lnTo>
                  <a:pt x="1276604" y="785457"/>
                </a:lnTo>
                <a:lnTo>
                  <a:pt x="1299943" y="760702"/>
                </a:lnTo>
                <a:lnTo>
                  <a:pt x="1312822" y="742830"/>
                </a:lnTo>
                <a:lnTo>
                  <a:pt x="1324896" y="722187"/>
                </a:lnTo>
                <a:lnTo>
                  <a:pt x="1336612" y="700311"/>
                </a:lnTo>
                <a:lnTo>
                  <a:pt x="1359655" y="655224"/>
                </a:lnTo>
                <a:lnTo>
                  <a:pt x="1368570" y="629910"/>
                </a:lnTo>
                <a:lnTo>
                  <a:pt x="1372281" y="616493"/>
                </a:lnTo>
                <a:lnTo>
                  <a:pt x="1375708" y="602785"/>
                </a:lnTo>
                <a:lnTo>
                  <a:pt x="1382055" y="574854"/>
                </a:lnTo>
                <a:lnTo>
                  <a:pt x="1386034" y="560739"/>
                </a:lnTo>
                <a:lnTo>
                  <a:pt x="1390591" y="546565"/>
                </a:lnTo>
                <a:lnTo>
                  <a:pt x="1395534" y="532355"/>
                </a:lnTo>
                <a:lnTo>
                  <a:pt x="1399782" y="518118"/>
                </a:lnTo>
                <a:lnTo>
                  <a:pt x="1403566" y="503865"/>
                </a:lnTo>
                <a:lnTo>
                  <a:pt x="1407042" y="489600"/>
                </a:lnTo>
                <a:lnTo>
                  <a:pt x="1410311" y="474375"/>
                </a:lnTo>
                <a:lnTo>
                  <a:pt x="1428208" y="382804"/>
                </a:lnTo>
                <a:lnTo>
                  <a:pt x="1442558" y="317107"/>
                </a:lnTo>
                <a:lnTo>
                  <a:pt x="1444467" y="303182"/>
                </a:lnTo>
                <a:lnTo>
                  <a:pt x="1445739" y="289137"/>
                </a:lnTo>
                <a:lnTo>
                  <a:pt x="1446587" y="275010"/>
                </a:lnTo>
                <a:lnTo>
                  <a:pt x="1450069" y="249154"/>
                </a:lnTo>
                <a:lnTo>
                  <a:pt x="1454792" y="224963"/>
                </a:lnTo>
                <a:lnTo>
                  <a:pt x="1460066" y="201511"/>
                </a:lnTo>
                <a:lnTo>
                  <a:pt x="1463045" y="178388"/>
                </a:lnTo>
                <a:lnTo>
                  <a:pt x="1464369" y="156363"/>
                </a:lnTo>
                <a:lnTo>
                  <a:pt x="1464957" y="137050"/>
                </a:lnTo>
                <a:lnTo>
                  <a:pt x="1467759" y="121481"/>
                </a:lnTo>
                <a:lnTo>
                  <a:pt x="1469839" y="114662"/>
                </a:lnTo>
                <a:lnTo>
                  <a:pt x="1470274" y="108211"/>
                </a:lnTo>
                <a:lnTo>
                  <a:pt x="1466254" y="82909"/>
                </a:lnTo>
                <a:lnTo>
                  <a:pt x="1465027" y="79423"/>
                </a:lnTo>
                <a:lnTo>
                  <a:pt x="1461122" y="73009"/>
                </a:lnTo>
                <a:lnTo>
                  <a:pt x="1436815" y="46747"/>
                </a:lnTo>
                <a:lnTo>
                  <a:pt x="1418572" y="35305"/>
                </a:lnTo>
                <a:lnTo>
                  <a:pt x="1378474" y="18157"/>
                </a:lnTo>
                <a:lnTo>
                  <a:pt x="1353622" y="10537"/>
                </a:lnTo>
                <a:lnTo>
                  <a:pt x="1317083" y="4940"/>
                </a:lnTo>
                <a:lnTo>
                  <a:pt x="1284632" y="165"/>
                </a:lnTo>
                <a:lnTo>
                  <a:pt x="1261249" y="0"/>
                </a:lnTo>
                <a:lnTo>
                  <a:pt x="1222262" y="4311"/>
                </a:lnTo>
                <a:lnTo>
                  <a:pt x="1184252" y="6011"/>
                </a:lnTo>
                <a:lnTo>
                  <a:pt x="1153771" y="6409"/>
                </a:lnTo>
                <a:lnTo>
                  <a:pt x="1121174" y="9125"/>
                </a:lnTo>
                <a:lnTo>
                  <a:pt x="1088589" y="12556"/>
                </a:lnTo>
                <a:lnTo>
                  <a:pt x="1058231" y="14080"/>
                </a:lnTo>
                <a:lnTo>
                  <a:pt x="1026324" y="17298"/>
                </a:lnTo>
                <a:lnTo>
                  <a:pt x="993093" y="20950"/>
                </a:lnTo>
                <a:lnTo>
                  <a:pt x="959274" y="22573"/>
                </a:lnTo>
                <a:lnTo>
                  <a:pt x="927733" y="25835"/>
                </a:lnTo>
                <a:lnTo>
                  <a:pt x="806174" y="43990"/>
                </a:lnTo>
                <a:lnTo>
                  <a:pt x="771424" y="52181"/>
                </a:lnTo>
                <a:lnTo>
                  <a:pt x="735977" y="61219"/>
                </a:lnTo>
                <a:lnTo>
                  <a:pt x="697997" y="68411"/>
                </a:lnTo>
                <a:lnTo>
                  <a:pt x="658893" y="77322"/>
                </a:lnTo>
                <a:lnTo>
                  <a:pt x="620240" y="87633"/>
                </a:lnTo>
                <a:lnTo>
                  <a:pt x="584012" y="98565"/>
                </a:lnTo>
                <a:lnTo>
                  <a:pt x="546320" y="107234"/>
                </a:lnTo>
                <a:lnTo>
                  <a:pt x="507343" y="115214"/>
                </a:lnTo>
                <a:lnTo>
                  <a:pt x="467795" y="125111"/>
                </a:lnTo>
                <a:lnTo>
                  <a:pt x="430533" y="135860"/>
                </a:lnTo>
                <a:lnTo>
                  <a:pt x="377425" y="152621"/>
                </a:lnTo>
                <a:lnTo>
                  <a:pt x="343696" y="163961"/>
                </a:lnTo>
                <a:lnTo>
                  <a:pt x="297932" y="181056"/>
                </a:lnTo>
                <a:lnTo>
                  <a:pt x="225434" y="209612"/>
                </a:lnTo>
                <a:lnTo>
                  <a:pt x="174999" y="226579"/>
                </a:lnTo>
                <a:lnTo>
                  <a:pt x="133427" y="242207"/>
                </a:lnTo>
                <a:lnTo>
                  <a:pt x="120000" y="245687"/>
                </a:lnTo>
                <a:lnTo>
                  <a:pt x="103619" y="253143"/>
                </a:lnTo>
                <a:lnTo>
                  <a:pt x="93828" y="2553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0150" y="0"/>
            <a:ext cx="67437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91"/>
          <p:cNvSpPr/>
          <p:nvPr/>
        </p:nvSpPr>
        <p:spPr>
          <a:xfrm>
            <a:off x="6440909" y="1620202"/>
            <a:ext cx="256926" cy="394177"/>
          </a:xfrm>
          <a:custGeom>
            <a:avLst/>
            <a:gdLst/>
            <a:ahLst/>
            <a:cxnLst/>
            <a:rect l="0" t="0" r="0" b="0"/>
            <a:pathLst>
              <a:path w="256926" h="394177">
                <a:moveTo>
                  <a:pt x="8468" y="0"/>
                </a:moveTo>
                <a:lnTo>
                  <a:pt x="3918" y="0"/>
                </a:lnTo>
                <a:lnTo>
                  <a:pt x="2577" y="953"/>
                </a:lnTo>
                <a:lnTo>
                  <a:pt x="1683" y="2540"/>
                </a:lnTo>
                <a:lnTo>
                  <a:pt x="0" y="8219"/>
                </a:lnTo>
                <a:lnTo>
                  <a:pt x="4477" y="13019"/>
                </a:lnTo>
                <a:lnTo>
                  <a:pt x="5808" y="15347"/>
                </a:lnTo>
                <a:lnTo>
                  <a:pt x="7286" y="20473"/>
                </a:lnTo>
                <a:lnTo>
                  <a:pt x="8235" y="31526"/>
                </a:lnTo>
                <a:lnTo>
                  <a:pt x="8364" y="37189"/>
                </a:lnTo>
                <a:lnTo>
                  <a:pt x="9351" y="40033"/>
                </a:lnTo>
                <a:lnTo>
                  <a:pt x="12988" y="45732"/>
                </a:lnTo>
                <a:lnTo>
                  <a:pt x="15239" y="53981"/>
                </a:lnTo>
                <a:lnTo>
                  <a:pt x="16240" y="63044"/>
                </a:lnTo>
                <a:lnTo>
                  <a:pt x="16803" y="74454"/>
                </a:lnTo>
                <a:lnTo>
                  <a:pt x="17009" y="95859"/>
                </a:lnTo>
                <a:lnTo>
                  <a:pt x="17031" y="109894"/>
                </a:lnTo>
                <a:lnTo>
                  <a:pt x="17987" y="114221"/>
                </a:lnTo>
                <a:lnTo>
                  <a:pt x="23883" y="125812"/>
                </a:lnTo>
                <a:lnTo>
                  <a:pt x="28972" y="135609"/>
                </a:lnTo>
                <a:lnTo>
                  <a:pt x="31868" y="143773"/>
                </a:lnTo>
                <a:lnTo>
                  <a:pt x="32641" y="147284"/>
                </a:lnTo>
                <a:lnTo>
                  <a:pt x="36039" y="153724"/>
                </a:lnTo>
                <a:lnTo>
                  <a:pt x="43308" y="162706"/>
                </a:lnTo>
                <a:lnTo>
                  <a:pt x="48717" y="168516"/>
                </a:lnTo>
                <a:lnTo>
                  <a:pt x="54297" y="174274"/>
                </a:lnTo>
                <a:lnTo>
                  <a:pt x="57118" y="176190"/>
                </a:lnTo>
                <a:lnTo>
                  <a:pt x="62793" y="178319"/>
                </a:lnTo>
                <a:lnTo>
                  <a:pt x="68490" y="179266"/>
                </a:lnTo>
                <a:lnTo>
                  <a:pt x="74197" y="179686"/>
                </a:lnTo>
                <a:lnTo>
                  <a:pt x="79909" y="179873"/>
                </a:lnTo>
                <a:lnTo>
                  <a:pt x="92289" y="179993"/>
                </a:lnTo>
                <a:lnTo>
                  <a:pt x="101602" y="180010"/>
                </a:lnTo>
                <a:lnTo>
                  <a:pt x="105799" y="179061"/>
                </a:lnTo>
                <a:lnTo>
                  <a:pt x="113004" y="175468"/>
                </a:lnTo>
                <a:lnTo>
                  <a:pt x="121921" y="170696"/>
                </a:lnTo>
                <a:lnTo>
                  <a:pt x="126966" y="168090"/>
                </a:lnTo>
                <a:lnTo>
                  <a:pt x="131282" y="164447"/>
                </a:lnTo>
                <a:lnTo>
                  <a:pt x="138617" y="155320"/>
                </a:lnTo>
                <a:lnTo>
                  <a:pt x="145052" y="147454"/>
                </a:lnTo>
                <a:lnTo>
                  <a:pt x="151087" y="139830"/>
                </a:lnTo>
                <a:lnTo>
                  <a:pt x="156944" y="130092"/>
                </a:lnTo>
                <a:lnTo>
                  <a:pt x="162723" y="119414"/>
                </a:lnTo>
                <a:lnTo>
                  <a:pt x="168465" y="109270"/>
                </a:lnTo>
                <a:lnTo>
                  <a:pt x="174193" y="101587"/>
                </a:lnTo>
                <a:lnTo>
                  <a:pt x="176101" y="97252"/>
                </a:lnTo>
                <a:lnTo>
                  <a:pt x="178221" y="87356"/>
                </a:lnTo>
                <a:lnTo>
                  <a:pt x="181704" y="76607"/>
                </a:lnTo>
                <a:lnTo>
                  <a:pt x="185474" y="66433"/>
                </a:lnTo>
                <a:lnTo>
                  <a:pt x="187150" y="58736"/>
                </a:lnTo>
                <a:lnTo>
                  <a:pt x="185355" y="49600"/>
                </a:lnTo>
                <a:lnTo>
                  <a:pt x="182334" y="40142"/>
                </a:lnTo>
                <a:lnTo>
                  <a:pt x="180634" y="29462"/>
                </a:lnTo>
                <a:lnTo>
                  <a:pt x="180236" y="23254"/>
                </a:lnTo>
                <a:lnTo>
                  <a:pt x="179178" y="21218"/>
                </a:lnTo>
                <a:lnTo>
                  <a:pt x="177520" y="19860"/>
                </a:lnTo>
                <a:lnTo>
                  <a:pt x="172565" y="17681"/>
                </a:lnTo>
                <a:lnTo>
                  <a:pt x="172159" y="16550"/>
                </a:lnTo>
                <a:lnTo>
                  <a:pt x="171453" y="9811"/>
                </a:lnTo>
                <a:lnTo>
                  <a:pt x="171348" y="21375"/>
                </a:lnTo>
                <a:lnTo>
                  <a:pt x="172300" y="23775"/>
                </a:lnTo>
                <a:lnTo>
                  <a:pt x="177238" y="31704"/>
                </a:lnTo>
                <a:lnTo>
                  <a:pt x="178727" y="37268"/>
                </a:lnTo>
                <a:lnTo>
                  <a:pt x="180635" y="49554"/>
                </a:lnTo>
                <a:lnTo>
                  <a:pt x="184364" y="58854"/>
                </a:lnTo>
                <a:lnTo>
                  <a:pt x="191819" y="70249"/>
                </a:lnTo>
                <a:lnTo>
                  <a:pt x="193567" y="74455"/>
                </a:lnTo>
                <a:lnTo>
                  <a:pt x="195509" y="84209"/>
                </a:lnTo>
                <a:lnTo>
                  <a:pt x="198912" y="94894"/>
                </a:lnTo>
                <a:lnTo>
                  <a:pt x="203600" y="105993"/>
                </a:lnTo>
                <a:lnTo>
                  <a:pt x="208858" y="117275"/>
                </a:lnTo>
                <a:lnTo>
                  <a:pt x="211594" y="123903"/>
                </a:lnTo>
                <a:lnTo>
                  <a:pt x="214370" y="131180"/>
                </a:lnTo>
                <a:lnTo>
                  <a:pt x="217174" y="138888"/>
                </a:lnTo>
                <a:lnTo>
                  <a:pt x="219996" y="145932"/>
                </a:lnTo>
                <a:lnTo>
                  <a:pt x="222829" y="152533"/>
                </a:lnTo>
                <a:lnTo>
                  <a:pt x="225670" y="158839"/>
                </a:lnTo>
                <a:lnTo>
                  <a:pt x="228828" y="170925"/>
                </a:lnTo>
                <a:lnTo>
                  <a:pt x="229669" y="176815"/>
                </a:lnTo>
                <a:lnTo>
                  <a:pt x="231183" y="183599"/>
                </a:lnTo>
                <a:lnTo>
                  <a:pt x="233145" y="190980"/>
                </a:lnTo>
                <a:lnTo>
                  <a:pt x="235405" y="198757"/>
                </a:lnTo>
                <a:lnTo>
                  <a:pt x="237864" y="205847"/>
                </a:lnTo>
                <a:lnTo>
                  <a:pt x="240456" y="212479"/>
                </a:lnTo>
                <a:lnTo>
                  <a:pt x="243137" y="218805"/>
                </a:lnTo>
                <a:lnTo>
                  <a:pt x="245877" y="225880"/>
                </a:lnTo>
                <a:lnTo>
                  <a:pt x="251460" y="241361"/>
                </a:lnTo>
                <a:lnTo>
                  <a:pt x="253331" y="248538"/>
                </a:lnTo>
                <a:lnTo>
                  <a:pt x="254577" y="255227"/>
                </a:lnTo>
                <a:lnTo>
                  <a:pt x="255408" y="261591"/>
                </a:lnTo>
                <a:lnTo>
                  <a:pt x="255962" y="268692"/>
                </a:lnTo>
                <a:lnTo>
                  <a:pt x="256332" y="276283"/>
                </a:lnTo>
                <a:lnTo>
                  <a:pt x="256742" y="291385"/>
                </a:lnTo>
                <a:lnTo>
                  <a:pt x="256925" y="304447"/>
                </a:lnTo>
                <a:lnTo>
                  <a:pt x="254466" y="316602"/>
                </a:lnTo>
                <a:lnTo>
                  <a:pt x="250198" y="328355"/>
                </a:lnTo>
                <a:lnTo>
                  <a:pt x="245127" y="339928"/>
                </a:lnTo>
                <a:lnTo>
                  <a:pt x="239697" y="348882"/>
                </a:lnTo>
                <a:lnTo>
                  <a:pt x="233157" y="356988"/>
                </a:lnTo>
                <a:lnTo>
                  <a:pt x="228745" y="361817"/>
                </a:lnTo>
                <a:lnTo>
                  <a:pt x="215976" y="375175"/>
                </a:lnTo>
                <a:lnTo>
                  <a:pt x="208326" y="382009"/>
                </a:lnTo>
                <a:lnTo>
                  <a:pt x="203620" y="385166"/>
                </a:lnTo>
                <a:lnTo>
                  <a:pt x="198577" y="388222"/>
                </a:lnTo>
                <a:lnTo>
                  <a:pt x="193310" y="390260"/>
                </a:lnTo>
                <a:lnTo>
                  <a:pt x="187893" y="391618"/>
                </a:lnTo>
                <a:lnTo>
                  <a:pt x="182378" y="392524"/>
                </a:lnTo>
                <a:lnTo>
                  <a:pt x="176795" y="393128"/>
                </a:lnTo>
                <a:lnTo>
                  <a:pt x="171168" y="393530"/>
                </a:lnTo>
                <a:lnTo>
                  <a:pt x="165513" y="393798"/>
                </a:lnTo>
                <a:lnTo>
                  <a:pt x="154148" y="394097"/>
                </a:lnTo>
                <a:lnTo>
                  <a:pt x="148451" y="394176"/>
                </a:lnTo>
                <a:lnTo>
                  <a:pt x="143700" y="393277"/>
                </a:lnTo>
                <a:lnTo>
                  <a:pt x="135881" y="389737"/>
                </a:lnTo>
                <a:lnTo>
                  <a:pt x="131509" y="388412"/>
                </a:lnTo>
                <a:lnTo>
                  <a:pt x="126691" y="387529"/>
                </a:lnTo>
                <a:lnTo>
                  <a:pt x="121574" y="386940"/>
                </a:lnTo>
                <a:lnTo>
                  <a:pt x="117209" y="385595"/>
                </a:lnTo>
                <a:lnTo>
                  <a:pt x="109820" y="381561"/>
                </a:lnTo>
                <a:lnTo>
                  <a:pt x="105564" y="380104"/>
                </a:lnTo>
                <a:lnTo>
                  <a:pt x="100821" y="379132"/>
                </a:lnTo>
                <a:lnTo>
                  <a:pt x="95754" y="378485"/>
                </a:lnTo>
                <a:lnTo>
                  <a:pt x="91424" y="377101"/>
                </a:lnTo>
                <a:lnTo>
                  <a:pt x="84072" y="373023"/>
                </a:lnTo>
                <a:lnTo>
                  <a:pt x="77630" y="368035"/>
                </a:lnTo>
                <a:lnTo>
                  <a:pt x="71592" y="362644"/>
                </a:lnTo>
                <a:lnTo>
                  <a:pt x="61630" y="353132"/>
                </a:lnTo>
                <a:lnTo>
                  <a:pt x="61054" y="351626"/>
                </a:lnTo>
                <a:lnTo>
                  <a:pt x="60244" y="344956"/>
                </a:lnTo>
                <a:lnTo>
                  <a:pt x="59903" y="3343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92"/>
          <p:cNvSpPr/>
          <p:nvPr/>
        </p:nvSpPr>
        <p:spPr>
          <a:xfrm>
            <a:off x="6903719" y="1620234"/>
            <a:ext cx="222887" cy="25687"/>
          </a:xfrm>
          <a:custGeom>
            <a:avLst/>
            <a:gdLst/>
            <a:ahLst/>
            <a:cxnLst/>
            <a:rect l="0" t="0" r="0" b="0"/>
            <a:pathLst>
              <a:path w="222887" h="25687">
                <a:moveTo>
                  <a:pt x="0" y="25686"/>
                </a:moveTo>
                <a:lnTo>
                  <a:pt x="58495" y="25686"/>
                </a:lnTo>
                <a:lnTo>
                  <a:pt x="64714" y="24733"/>
                </a:lnTo>
                <a:lnTo>
                  <a:pt x="71718" y="23146"/>
                </a:lnTo>
                <a:lnTo>
                  <a:pt x="79245" y="21135"/>
                </a:lnTo>
                <a:lnTo>
                  <a:pt x="86168" y="19794"/>
                </a:lnTo>
                <a:lnTo>
                  <a:pt x="92688" y="18901"/>
                </a:lnTo>
                <a:lnTo>
                  <a:pt x="98940" y="18305"/>
                </a:lnTo>
                <a:lnTo>
                  <a:pt x="105012" y="16955"/>
                </a:lnTo>
                <a:lnTo>
                  <a:pt x="110966" y="15103"/>
                </a:lnTo>
                <a:lnTo>
                  <a:pt x="116840" y="12915"/>
                </a:lnTo>
                <a:lnTo>
                  <a:pt x="123614" y="11457"/>
                </a:lnTo>
                <a:lnTo>
                  <a:pt x="130987" y="10485"/>
                </a:lnTo>
                <a:lnTo>
                  <a:pt x="138760" y="9837"/>
                </a:lnTo>
                <a:lnTo>
                  <a:pt x="145846" y="9405"/>
                </a:lnTo>
                <a:lnTo>
                  <a:pt x="158801" y="8925"/>
                </a:lnTo>
                <a:lnTo>
                  <a:pt x="165875" y="7844"/>
                </a:lnTo>
                <a:lnTo>
                  <a:pt x="173449" y="6171"/>
                </a:lnTo>
                <a:lnTo>
                  <a:pt x="181355" y="4103"/>
                </a:lnTo>
                <a:lnTo>
                  <a:pt x="187579" y="2725"/>
                </a:lnTo>
                <a:lnTo>
                  <a:pt x="192681" y="1806"/>
                </a:lnTo>
                <a:lnTo>
                  <a:pt x="197034" y="1193"/>
                </a:lnTo>
                <a:lnTo>
                  <a:pt x="200888" y="785"/>
                </a:lnTo>
                <a:lnTo>
                  <a:pt x="207712" y="331"/>
                </a:lnTo>
                <a:lnTo>
                  <a:pt x="213919" y="129"/>
                </a:lnTo>
                <a:lnTo>
                  <a:pt x="221115" y="0"/>
                </a:lnTo>
                <a:lnTo>
                  <a:pt x="221705" y="942"/>
                </a:lnTo>
                <a:lnTo>
                  <a:pt x="222098" y="2522"/>
                </a:lnTo>
                <a:lnTo>
                  <a:pt x="222886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93"/>
          <p:cNvSpPr/>
          <p:nvPr/>
        </p:nvSpPr>
        <p:spPr>
          <a:xfrm>
            <a:off x="6929437" y="1740226"/>
            <a:ext cx="274321" cy="17106"/>
          </a:xfrm>
          <a:custGeom>
            <a:avLst/>
            <a:gdLst/>
            <a:ahLst/>
            <a:cxnLst/>
            <a:rect l="0" t="0" r="0" b="0"/>
            <a:pathLst>
              <a:path w="274321" h="17106">
                <a:moveTo>
                  <a:pt x="0" y="8563"/>
                </a:moveTo>
                <a:lnTo>
                  <a:pt x="8220" y="8563"/>
                </a:lnTo>
                <a:lnTo>
                  <a:pt x="8337" y="9516"/>
                </a:lnTo>
                <a:lnTo>
                  <a:pt x="8416" y="11104"/>
                </a:lnTo>
                <a:lnTo>
                  <a:pt x="8468" y="13114"/>
                </a:lnTo>
                <a:lnTo>
                  <a:pt x="9455" y="14455"/>
                </a:lnTo>
                <a:lnTo>
                  <a:pt x="11066" y="15349"/>
                </a:lnTo>
                <a:lnTo>
                  <a:pt x="13093" y="15944"/>
                </a:lnTo>
                <a:lnTo>
                  <a:pt x="15396" y="16342"/>
                </a:lnTo>
                <a:lnTo>
                  <a:pt x="20495" y="16783"/>
                </a:lnTo>
                <a:lnTo>
                  <a:pt x="28477" y="16979"/>
                </a:lnTo>
                <a:lnTo>
                  <a:pt x="49123" y="17105"/>
                </a:lnTo>
                <a:lnTo>
                  <a:pt x="55608" y="16163"/>
                </a:lnTo>
                <a:lnTo>
                  <a:pt x="62790" y="14582"/>
                </a:lnTo>
                <a:lnTo>
                  <a:pt x="70434" y="12576"/>
                </a:lnTo>
                <a:lnTo>
                  <a:pt x="77436" y="11238"/>
                </a:lnTo>
                <a:lnTo>
                  <a:pt x="84010" y="10347"/>
                </a:lnTo>
                <a:lnTo>
                  <a:pt x="90296" y="9752"/>
                </a:lnTo>
                <a:lnTo>
                  <a:pt x="96393" y="9356"/>
                </a:lnTo>
                <a:lnTo>
                  <a:pt x="102362" y="9092"/>
                </a:lnTo>
                <a:lnTo>
                  <a:pt x="115026" y="8799"/>
                </a:lnTo>
                <a:lnTo>
                  <a:pt x="130180" y="8668"/>
                </a:lnTo>
                <a:lnTo>
                  <a:pt x="137269" y="7681"/>
                </a:lnTo>
                <a:lnTo>
                  <a:pt x="143901" y="6070"/>
                </a:lnTo>
                <a:lnTo>
                  <a:pt x="150226" y="4044"/>
                </a:lnTo>
                <a:lnTo>
                  <a:pt x="156349" y="2693"/>
                </a:lnTo>
                <a:lnTo>
                  <a:pt x="162335" y="1792"/>
                </a:lnTo>
                <a:lnTo>
                  <a:pt x="168231" y="1192"/>
                </a:lnTo>
                <a:lnTo>
                  <a:pt x="174067" y="792"/>
                </a:lnTo>
                <a:lnTo>
                  <a:pt x="179862" y="525"/>
                </a:lnTo>
                <a:lnTo>
                  <a:pt x="191381" y="228"/>
                </a:lnTo>
                <a:lnTo>
                  <a:pt x="244551" y="0"/>
                </a:lnTo>
                <a:lnTo>
                  <a:pt x="249711" y="950"/>
                </a:lnTo>
                <a:lnTo>
                  <a:pt x="254104" y="2535"/>
                </a:lnTo>
                <a:lnTo>
                  <a:pt x="257986" y="4545"/>
                </a:lnTo>
                <a:lnTo>
                  <a:pt x="261526" y="5884"/>
                </a:lnTo>
                <a:lnTo>
                  <a:pt x="264837" y="6777"/>
                </a:lnTo>
                <a:lnTo>
                  <a:pt x="274320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94"/>
          <p:cNvSpPr/>
          <p:nvPr/>
        </p:nvSpPr>
        <p:spPr>
          <a:xfrm>
            <a:off x="7426642" y="1629128"/>
            <a:ext cx="231459" cy="205387"/>
          </a:xfrm>
          <a:custGeom>
            <a:avLst/>
            <a:gdLst/>
            <a:ahLst/>
            <a:cxnLst/>
            <a:rect l="0" t="0" r="0" b="0"/>
            <a:pathLst>
              <a:path w="231459" h="205387">
                <a:moveTo>
                  <a:pt x="0" y="8219"/>
                </a:moveTo>
                <a:lnTo>
                  <a:pt x="0" y="0"/>
                </a:lnTo>
                <a:lnTo>
                  <a:pt x="0" y="7058"/>
                </a:lnTo>
                <a:lnTo>
                  <a:pt x="4551" y="12426"/>
                </a:lnTo>
                <a:lnTo>
                  <a:pt x="5891" y="14834"/>
                </a:lnTo>
                <a:lnTo>
                  <a:pt x="7381" y="20049"/>
                </a:lnTo>
                <a:lnTo>
                  <a:pt x="10583" y="25542"/>
                </a:lnTo>
                <a:lnTo>
                  <a:pt x="12771" y="28340"/>
                </a:lnTo>
                <a:lnTo>
                  <a:pt x="15182" y="32110"/>
                </a:lnTo>
                <a:lnTo>
                  <a:pt x="17741" y="36529"/>
                </a:lnTo>
                <a:lnTo>
                  <a:pt x="20400" y="41380"/>
                </a:lnTo>
                <a:lnTo>
                  <a:pt x="23125" y="45566"/>
                </a:lnTo>
                <a:lnTo>
                  <a:pt x="25894" y="49310"/>
                </a:lnTo>
                <a:lnTo>
                  <a:pt x="28693" y="52758"/>
                </a:lnTo>
                <a:lnTo>
                  <a:pt x="31512" y="56962"/>
                </a:lnTo>
                <a:lnTo>
                  <a:pt x="34342" y="61669"/>
                </a:lnTo>
                <a:lnTo>
                  <a:pt x="37183" y="66712"/>
                </a:lnTo>
                <a:lnTo>
                  <a:pt x="40981" y="71980"/>
                </a:lnTo>
                <a:lnTo>
                  <a:pt x="45418" y="77396"/>
                </a:lnTo>
                <a:lnTo>
                  <a:pt x="50281" y="82912"/>
                </a:lnTo>
                <a:lnTo>
                  <a:pt x="55428" y="87542"/>
                </a:lnTo>
                <a:lnTo>
                  <a:pt x="60765" y="91581"/>
                </a:lnTo>
                <a:lnTo>
                  <a:pt x="66227" y="95226"/>
                </a:lnTo>
                <a:lnTo>
                  <a:pt x="71774" y="99561"/>
                </a:lnTo>
                <a:lnTo>
                  <a:pt x="77377" y="104356"/>
                </a:lnTo>
                <a:lnTo>
                  <a:pt x="83017" y="109458"/>
                </a:lnTo>
                <a:lnTo>
                  <a:pt x="94364" y="120207"/>
                </a:lnTo>
                <a:lnTo>
                  <a:pt x="100057" y="125740"/>
                </a:lnTo>
                <a:lnTo>
                  <a:pt x="105757" y="130381"/>
                </a:lnTo>
                <a:lnTo>
                  <a:pt x="111462" y="134428"/>
                </a:lnTo>
                <a:lnTo>
                  <a:pt x="117171" y="138078"/>
                </a:lnTo>
                <a:lnTo>
                  <a:pt x="122881" y="142417"/>
                </a:lnTo>
                <a:lnTo>
                  <a:pt x="128593" y="147214"/>
                </a:lnTo>
                <a:lnTo>
                  <a:pt x="134306" y="152317"/>
                </a:lnTo>
                <a:lnTo>
                  <a:pt x="140020" y="156672"/>
                </a:lnTo>
                <a:lnTo>
                  <a:pt x="145734" y="160528"/>
                </a:lnTo>
                <a:lnTo>
                  <a:pt x="151448" y="164051"/>
                </a:lnTo>
                <a:lnTo>
                  <a:pt x="157164" y="167352"/>
                </a:lnTo>
                <a:lnTo>
                  <a:pt x="168593" y="173560"/>
                </a:lnTo>
                <a:lnTo>
                  <a:pt x="185738" y="182410"/>
                </a:lnTo>
                <a:lnTo>
                  <a:pt x="190500" y="184354"/>
                </a:lnTo>
                <a:lnTo>
                  <a:pt x="194628" y="185650"/>
                </a:lnTo>
                <a:lnTo>
                  <a:pt x="198332" y="186514"/>
                </a:lnTo>
                <a:lnTo>
                  <a:pt x="204988" y="190014"/>
                </a:lnTo>
                <a:lnTo>
                  <a:pt x="211121" y="194744"/>
                </a:lnTo>
                <a:lnTo>
                  <a:pt x="217021" y="200022"/>
                </a:lnTo>
                <a:lnTo>
                  <a:pt x="219928" y="201810"/>
                </a:lnTo>
                <a:lnTo>
                  <a:pt x="225698" y="203797"/>
                </a:lnTo>
                <a:lnTo>
                  <a:pt x="231458" y="2053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5"/>
          <p:cNvSpPr/>
          <p:nvPr/>
        </p:nvSpPr>
        <p:spPr>
          <a:xfrm>
            <a:off x="7366634" y="1620202"/>
            <a:ext cx="300039" cy="257176"/>
          </a:xfrm>
          <a:custGeom>
            <a:avLst/>
            <a:gdLst/>
            <a:ahLst/>
            <a:cxnLst/>
            <a:rect l="0" t="0" r="0" b="0"/>
            <a:pathLst>
              <a:path w="300039" h="257176">
                <a:moveTo>
                  <a:pt x="300038" y="0"/>
                </a:moveTo>
                <a:lnTo>
                  <a:pt x="292658" y="0"/>
                </a:lnTo>
                <a:lnTo>
                  <a:pt x="292260" y="953"/>
                </a:lnTo>
                <a:lnTo>
                  <a:pt x="291819" y="4551"/>
                </a:lnTo>
                <a:lnTo>
                  <a:pt x="290748" y="6844"/>
                </a:lnTo>
                <a:lnTo>
                  <a:pt x="284691" y="14622"/>
                </a:lnTo>
                <a:lnTo>
                  <a:pt x="279565" y="20151"/>
                </a:lnTo>
                <a:lnTo>
                  <a:pt x="237249" y="62776"/>
                </a:lnTo>
                <a:lnTo>
                  <a:pt x="162476" y="137561"/>
                </a:lnTo>
                <a:lnTo>
                  <a:pt x="154038" y="145047"/>
                </a:lnTo>
                <a:lnTo>
                  <a:pt x="145554" y="151943"/>
                </a:lnTo>
                <a:lnTo>
                  <a:pt x="137042" y="158446"/>
                </a:lnTo>
                <a:lnTo>
                  <a:pt x="128509" y="164685"/>
                </a:lnTo>
                <a:lnTo>
                  <a:pt x="111408" y="176699"/>
                </a:lnTo>
                <a:lnTo>
                  <a:pt x="85715" y="194172"/>
                </a:lnTo>
                <a:lnTo>
                  <a:pt x="78099" y="199933"/>
                </a:lnTo>
                <a:lnTo>
                  <a:pt x="71116" y="205679"/>
                </a:lnTo>
                <a:lnTo>
                  <a:pt x="64556" y="211414"/>
                </a:lnTo>
                <a:lnTo>
                  <a:pt x="58277" y="216190"/>
                </a:lnTo>
                <a:lnTo>
                  <a:pt x="52187" y="220327"/>
                </a:lnTo>
                <a:lnTo>
                  <a:pt x="46222" y="224037"/>
                </a:lnTo>
                <a:lnTo>
                  <a:pt x="37053" y="230699"/>
                </a:lnTo>
                <a:lnTo>
                  <a:pt x="29803" y="236836"/>
                </a:lnTo>
                <a:lnTo>
                  <a:pt x="23407" y="242738"/>
                </a:lnTo>
                <a:lnTo>
                  <a:pt x="14450" y="251416"/>
                </a:lnTo>
                <a:lnTo>
                  <a:pt x="11538" y="253335"/>
                </a:lnTo>
                <a:lnTo>
                  <a:pt x="2561" y="256417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96"/>
          <p:cNvSpPr/>
          <p:nvPr/>
        </p:nvSpPr>
        <p:spPr>
          <a:xfrm>
            <a:off x="7769542" y="1740217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0"/>
                </a:moveTo>
                <a:lnTo>
                  <a:pt x="20400" y="0"/>
                </a:lnTo>
                <a:lnTo>
                  <a:pt x="23125" y="953"/>
                </a:lnTo>
                <a:lnTo>
                  <a:pt x="25894" y="2540"/>
                </a:lnTo>
                <a:lnTo>
                  <a:pt x="28693" y="4551"/>
                </a:lnTo>
                <a:lnTo>
                  <a:pt x="32463" y="5891"/>
                </a:lnTo>
                <a:lnTo>
                  <a:pt x="36883" y="6785"/>
                </a:lnTo>
                <a:lnTo>
                  <a:pt x="41733" y="7381"/>
                </a:lnTo>
                <a:lnTo>
                  <a:pt x="45920" y="7778"/>
                </a:lnTo>
                <a:lnTo>
                  <a:pt x="53112" y="8220"/>
                </a:lnTo>
                <a:lnTo>
                  <a:pt x="57315" y="9290"/>
                </a:lnTo>
                <a:lnTo>
                  <a:pt x="62022" y="10956"/>
                </a:lnTo>
                <a:lnTo>
                  <a:pt x="67066" y="13019"/>
                </a:lnTo>
                <a:lnTo>
                  <a:pt x="72333" y="14394"/>
                </a:lnTo>
                <a:lnTo>
                  <a:pt x="77750" y="15311"/>
                </a:lnTo>
                <a:lnTo>
                  <a:pt x="83266" y="15923"/>
                </a:lnTo>
                <a:lnTo>
                  <a:pt x="88848" y="16330"/>
                </a:lnTo>
                <a:lnTo>
                  <a:pt x="94474" y="16602"/>
                </a:lnTo>
                <a:lnTo>
                  <a:pt x="105806" y="16904"/>
                </a:lnTo>
                <a:lnTo>
                  <a:pt x="248602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97"/>
          <p:cNvSpPr/>
          <p:nvPr/>
        </p:nvSpPr>
        <p:spPr>
          <a:xfrm>
            <a:off x="7846694" y="1663064"/>
            <a:ext cx="42864" cy="256778"/>
          </a:xfrm>
          <a:custGeom>
            <a:avLst/>
            <a:gdLst/>
            <a:ahLst/>
            <a:cxnLst/>
            <a:rect l="0" t="0" r="0" b="0"/>
            <a:pathLst>
              <a:path w="42864" h="256778">
                <a:moveTo>
                  <a:pt x="0" y="0"/>
                </a:moveTo>
                <a:lnTo>
                  <a:pt x="0" y="108597"/>
                </a:lnTo>
                <a:lnTo>
                  <a:pt x="954" y="115260"/>
                </a:lnTo>
                <a:lnTo>
                  <a:pt x="2541" y="122560"/>
                </a:lnTo>
                <a:lnTo>
                  <a:pt x="4552" y="130285"/>
                </a:lnTo>
                <a:lnTo>
                  <a:pt x="5892" y="137339"/>
                </a:lnTo>
                <a:lnTo>
                  <a:pt x="6786" y="143947"/>
                </a:lnTo>
                <a:lnTo>
                  <a:pt x="7382" y="150258"/>
                </a:lnTo>
                <a:lnTo>
                  <a:pt x="8731" y="156369"/>
                </a:lnTo>
                <a:lnTo>
                  <a:pt x="10584" y="162349"/>
                </a:lnTo>
                <a:lnTo>
                  <a:pt x="12772" y="168240"/>
                </a:lnTo>
                <a:lnTo>
                  <a:pt x="15182" y="174073"/>
                </a:lnTo>
                <a:lnTo>
                  <a:pt x="17742" y="179866"/>
                </a:lnTo>
                <a:lnTo>
                  <a:pt x="20401" y="185634"/>
                </a:lnTo>
                <a:lnTo>
                  <a:pt x="22172" y="190431"/>
                </a:lnTo>
                <a:lnTo>
                  <a:pt x="23355" y="194582"/>
                </a:lnTo>
                <a:lnTo>
                  <a:pt x="24142" y="198301"/>
                </a:lnTo>
                <a:lnTo>
                  <a:pt x="24668" y="202686"/>
                </a:lnTo>
                <a:lnTo>
                  <a:pt x="25018" y="207514"/>
                </a:lnTo>
                <a:lnTo>
                  <a:pt x="25251" y="212638"/>
                </a:lnTo>
                <a:lnTo>
                  <a:pt x="26360" y="217006"/>
                </a:lnTo>
                <a:lnTo>
                  <a:pt x="28050" y="220871"/>
                </a:lnTo>
                <a:lnTo>
                  <a:pt x="30131" y="224400"/>
                </a:lnTo>
                <a:lnTo>
                  <a:pt x="31518" y="227705"/>
                </a:lnTo>
                <a:lnTo>
                  <a:pt x="32442" y="230861"/>
                </a:lnTo>
                <a:lnTo>
                  <a:pt x="33059" y="233918"/>
                </a:lnTo>
                <a:lnTo>
                  <a:pt x="34421" y="236908"/>
                </a:lnTo>
                <a:lnTo>
                  <a:pt x="36283" y="239854"/>
                </a:lnTo>
                <a:lnTo>
                  <a:pt x="41564" y="246875"/>
                </a:lnTo>
                <a:lnTo>
                  <a:pt x="42285" y="250375"/>
                </a:lnTo>
                <a:lnTo>
                  <a:pt x="42829" y="256777"/>
                </a:lnTo>
                <a:lnTo>
                  <a:pt x="42863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8"/>
          <p:cNvSpPr/>
          <p:nvPr/>
        </p:nvSpPr>
        <p:spPr>
          <a:xfrm>
            <a:off x="8095297" y="1611630"/>
            <a:ext cx="42863" cy="274321"/>
          </a:xfrm>
          <a:custGeom>
            <a:avLst/>
            <a:gdLst/>
            <a:ahLst/>
            <a:cxnLst/>
            <a:rect l="0" t="0" r="0" b="0"/>
            <a:pathLst>
              <a:path w="42863" h="274321">
                <a:moveTo>
                  <a:pt x="0" y="0"/>
                </a:moveTo>
                <a:lnTo>
                  <a:pt x="0" y="41733"/>
                </a:lnTo>
                <a:lnTo>
                  <a:pt x="953" y="46872"/>
                </a:lnTo>
                <a:lnTo>
                  <a:pt x="2540" y="52203"/>
                </a:lnTo>
                <a:lnTo>
                  <a:pt x="4551" y="57662"/>
                </a:lnTo>
                <a:lnTo>
                  <a:pt x="4939" y="63206"/>
                </a:lnTo>
                <a:lnTo>
                  <a:pt x="4245" y="68807"/>
                </a:lnTo>
                <a:lnTo>
                  <a:pt x="2831" y="74446"/>
                </a:lnTo>
                <a:lnTo>
                  <a:pt x="1887" y="81063"/>
                </a:lnTo>
                <a:lnTo>
                  <a:pt x="1258" y="88332"/>
                </a:lnTo>
                <a:lnTo>
                  <a:pt x="839" y="96035"/>
                </a:lnTo>
                <a:lnTo>
                  <a:pt x="373" y="109675"/>
                </a:lnTo>
                <a:lnTo>
                  <a:pt x="74" y="133953"/>
                </a:lnTo>
                <a:lnTo>
                  <a:pt x="1001" y="140737"/>
                </a:lnTo>
                <a:lnTo>
                  <a:pt x="2573" y="148117"/>
                </a:lnTo>
                <a:lnTo>
                  <a:pt x="4573" y="155895"/>
                </a:lnTo>
                <a:lnTo>
                  <a:pt x="5906" y="162984"/>
                </a:lnTo>
                <a:lnTo>
                  <a:pt x="6795" y="169616"/>
                </a:lnTo>
                <a:lnTo>
                  <a:pt x="7388" y="175942"/>
                </a:lnTo>
                <a:lnTo>
                  <a:pt x="7782" y="182065"/>
                </a:lnTo>
                <a:lnTo>
                  <a:pt x="8046" y="188051"/>
                </a:lnTo>
                <a:lnTo>
                  <a:pt x="8222" y="193947"/>
                </a:lnTo>
                <a:lnTo>
                  <a:pt x="9292" y="199783"/>
                </a:lnTo>
                <a:lnTo>
                  <a:pt x="10957" y="205579"/>
                </a:lnTo>
                <a:lnTo>
                  <a:pt x="13020" y="211347"/>
                </a:lnTo>
                <a:lnTo>
                  <a:pt x="14395" y="216146"/>
                </a:lnTo>
                <a:lnTo>
                  <a:pt x="15311" y="220297"/>
                </a:lnTo>
                <a:lnTo>
                  <a:pt x="15923" y="224017"/>
                </a:lnTo>
                <a:lnTo>
                  <a:pt x="17283" y="227449"/>
                </a:lnTo>
                <a:lnTo>
                  <a:pt x="19141" y="230690"/>
                </a:lnTo>
                <a:lnTo>
                  <a:pt x="21334" y="233803"/>
                </a:lnTo>
                <a:lnTo>
                  <a:pt x="22795" y="237784"/>
                </a:lnTo>
                <a:lnTo>
                  <a:pt x="23769" y="242342"/>
                </a:lnTo>
                <a:lnTo>
                  <a:pt x="24419" y="247286"/>
                </a:lnTo>
                <a:lnTo>
                  <a:pt x="25804" y="251535"/>
                </a:lnTo>
                <a:lnTo>
                  <a:pt x="27680" y="255320"/>
                </a:lnTo>
                <a:lnTo>
                  <a:pt x="32985" y="263687"/>
                </a:lnTo>
                <a:lnTo>
                  <a:pt x="34373" y="265326"/>
                </a:lnTo>
                <a:lnTo>
                  <a:pt x="36250" y="267372"/>
                </a:lnTo>
                <a:lnTo>
                  <a:pt x="42840" y="274296"/>
                </a:lnTo>
                <a:lnTo>
                  <a:pt x="42862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9"/>
          <p:cNvSpPr/>
          <p:nvPr/>
        </p:nvSpPr>
        <p:spPr>
          <a:xfrm>
            <a:off x="8275319" y="1568767"/>
            <a:ext cx="68582" cy="334293"/>
          </a:xfrm>
          <a:custGeom>
            <a:avLst/>
            <a:gdLst/>
            <a:ahLst/>
            <a:cxnLst/>
            <a:rect l="0" t="0" r="0" b="0"/>
            <a:pathLst>
              <a:path w="68582" h="334293">
                <a:moveTo>
                  <a:pt x="0" y="0"/>
                </a:moveTo>
                <a:lnTo>
                  <a:pt x="0" y="27854"/>
                </a:lnTo>
                <a:lnTo>
                  <a:pt x="953" y="31904"/>
                </a:lnTo>
                <a:lnTo>
                  <a:pt x="2540" y="36510"/>
                </a:lnTo>
                <a:lnTo>
                  <a:pt x="4552" y="41485"/>
                </a:lnTo>
                <a:lnTo>
                  <a:pt x="5892" y="47659"/>
                </a:lnTo>
                <a:lnTo>
                  <a:pt x="6786" y="54633"/>
                </a:lnTo>
                <a:lnTo>
                  <a:pt x="7382" y="62139"/>
                </a:lnTo>
                <a:lnTo>
                  <a:pt x="7779" y="69049"/>
                </a:lnTo>
                <a:lnTo>
                  <a:pt x="8221" y="81806"/>
                </a:lnTo>
                <a:lnTo>
                  <a:pt x="9290" y="88827"/>
                </a:lnTo>
                <a:lnTo>
                  <a:pt x="10957" y="96366"/>
                </a:lnTo>
                <a:lnTo>
                  <a:pt x="13020" y="104249"/>
                </a:lnTo>
                <a:lnTo>
                  <a:pt x="14395" y="112362"/>
                </a:lnTo>
                <a:lnTo>
                  <a:pt x="15312" y="120628"/>
                </a:lnTo>
                <a:lnTo>
                  <a:pt x="15923" y="128996"/>
                </a:lnTo>
                <a:lnTo>
                  <a:pt x="17284" y="137432"/>
                </a:lnTo>
                <a:lnTo>
                  <a:pt x="19142" y="145914"/>
                </a:lnTo>
                <a:lnTo>
                  <a:pt x="21335" y="154426"/>
                </a:lnTo>
                <a:lnTo>
                  <a:pt x="22795" y="162006"/>
                </a:lnTo>
                <a:lnTo>
                  <a:pt x="23769" y="168964"/>
                </a:lnTo>
                <a:lnTo>
                  <a:pt x="24420" y="175508"/>
                </a:lnTo>
                <a:lnTo>
                  <a:pt x="24853" y="182728"/>
                </a:lnTo>
                <a:lnTo>
                  <a:pt x="25334" y="198370"/>
                </a:lnTo>
                <a:lnTo>
                  <a:pt x="26414" y="205589"/>
                </a:lnTo>
                <a:lnTo>
                  <a:pt x="28087" y="212307"/>
                </a:lnTo>
                <a:lnTo>
                  <a:pt x="37616" y="241327"/>
                </a:lnTo>
                <a:lnTo>
                  <a:pt x="39364" y="248515"/>
                </a:lnTo>
                <a:lnTo>
                  <a:pt x="40532" y="255211"/>
                </a:lnTo>
                <a:lnTo>
                  <a:pt x="41308" y="261581"/>
                </a:lnTo>
                <a:lnTo>
                  <a:pt x="42779" y="267732"/>
                </a:lnTo>
                <a:lnTo>
                  <a:pt x="44712" y="273738"/>
                </a:lnTo>
                <a:lnTo>
                  <a:pt x="46954" y="279647"/>
                </a:lnTo>
                <a:lnTo>
                  <a:pt x="48448" y="284539"/>
                </a:lnTo>
                <a:lnTo>
                  <a:pt x="50107" y="292514"/>
                </a:lnTo>
                <a:lnTo>
                  <a:pt x="50845" y="301774"/>
                </a:lnTo>
                <a:lnTo>
                  <a:pt x="51042" y="306910"/>
                </a:lnTo>
                <a:lnTo>
                  <a:pt x="52125" y="311287"/>
                </a:lnTo>
                <a:lnTo>
                  <a:pt x="53801" y="315157"/>
                </a:lnTo>
                <a:lnTo>
                  <a:pt x="55870" y="318690"/>
                </a:lnTo>
                <a:lnTo>
                  <a:pt x="58202" y="321045"/>
                </a:lnTo>
                <a:lnTo>
                  <a:pt x="60709" y="322615"/>
                </a:lnTo>
                <a:lnTo>
                  <a:pt x="63334" y="323662"/>
                </a:lnTo>
                <a:lnTo>
                  <a:pt x="65082" y="325312"/>
                </a:lnTo>
                <a:lnTo>
                  <a:pt x="66248" y="327365"/>
                </a:lnTo>
                <a:lnTo>
                  <a:pt x="68541" y="334207"/>
                </a:lnTo>
                <a:lnTo>
                  <a:pt x="68569" y="334292"/>
                </a:lnTo>
                <a:lnTo>
                  <a:pt x="68581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0"/>
          <p:cNvSpPr/>
          <p:nvPr/>
        </p:nvSpPr>
        <p:spPr>
          <a:xfrm>
            <a:off x="6132197" y="2245995"/>
            <a:ext cx="197165" cy="428624"/>
          </a:xfrm>
          <a:custGeom>
            <a:avLst/>
            <a:gdLst/>
            <a:ahLst/>
            <a:cxnLst/>
            <a:rect l="0" t="0" r="0" b="0"/>
            <a:pathLst>
              <a:path w="197165" h="428624">
                <a:moveTo>
                  <a:pt x="17143" y="0"/>
                </a:moveTo>
                <a:lnTo>
                  <a:pt x="9761" y="0"/>
                </a:lnTo>
                <a:lnTo>
                  <a:pt x="9364" y="952"/>
                </a:lnTo>
                <a:lnTo>
                  <a:pt x="8675" y="11931"/>
                </a:lnTo>
                <a:lnTo>
                  <a:pt x="7687" y="14622"/>
                </a:lnTo>
                <a:lnTo>
                  <a:pt x="2699" y="22959"/>
                </a:lnTo>
                <a:lnTo>
                  <a:pt x="1198" y="28619"/>
                </a:lnTo>
                <a:lnTo>
                  <a:pt x="353" y="41711"/>
                </a:lnTo>
                <a:lnTo>
                  <a:pt x="103" y="53104"/>
                </a:lnTo>
                <a:lnTo>
                  <a:pt x="0" y="95579"/>
                </a:lnTo>
                <a:lnTo>
                  <a:pt x="2539" y="104709"/>
                </a:lnTo>
                <a:lnTo>
                  <a:pt x="5889" y="114165"/>
                </a:lnTo>
                <a:lnTo>
                  <a:pt x="7776" y="125795"/>
                </a:lnTo>
                <a:lnTo>
                  <a:pt x="8217" y="135601"/>
                </a:lnTo>
                <a:lnTo>
                  <a:pt x="9287" y="139931"/>
                </a:lnTo>
                <a:lnTo>
                  <a:pt x="13016" y="147281"/>
                </a:lnTo>
                <a:lnTo>
                  <a:pt x="17849" y="153723"/>
                </a:lnTo>
                <a:lnTo>
                  <a:pt x="23171" y="159761"/>
                </a:lnTo>
                <a:lnTo>
                  <a:pt x="28712" y="165620"/>
                </a:lnTo>
                <a:lnTo>
                  <a:pt x="30571" y="168516"/>
                </a:lnTo>
                <a:lnTo>
                  <a:pt x="32636" y="174273"/>
                </a:lnTo>
                <a:lnTo>
                  <a:pt x="34139" y="176189"/>
                </a:lnTo>
                <a:lnTo>
                  <a:pt x="36093" y="177467"/>
                </a:lnTo>
                <a:lnTo>
                  <a:pt x="38349" y="178319"/>
                </a:lnTo>
                <a:lnTo>
                  <a:pt x="43395" y="181805"/>
                </a:lnTo>
                <a:lnTo>
                  <a:pt x="46075" y="184068"/>
                </a:lnTo>
                <a:lnTo>
                  <a:pt x="48813" y="185577"/>
                </a:lnTo>
                <a:lnTo>
                  <a:pt x="54396" y="187253"/>
                </a:lnTo>
                <a:lnTo>
                  <a:pt x="60052" y="187999"/>
                </a:lnTo>
                <a:lnTo>
                  <a:pt x="65741" y="188330"/>
                </a:lnTo>
                <a:lnTo>
                  <a:pt x="71444" y="188477"/>
                </a:lnTo>
                <a:lnTo>
                  <a:pt x="84030" y="188584"/>
                </a:lnTo>
                <a:lnTo>
                  <a:pt x="87510" y="186050"/>
                </a:lnTo>
                <a:lnTo>
                  <a:pt x="92232" y="181749"/>
                </a:lnTo>
                <a:lnTo>
                  <a:pt x="100246" y="173972"/>
                </a:lnTo>
                <a:lnTo>
                  <a:pt x="105830" y="168443"/>
                </a:lnTo>
                <a:lnTo>
                  <a:pt x="107700" y="165635"/>
                </a:lnTo>
                <a:lnTo>
                  <a:pt x="111285" y="157133"/>
                </a:lnTo>
                <a:lnTo>
                  <a:pt x="115499" y="151434"/>
                </a:lnTo>
                <a:lnTo>
                  <a:pt x="117003" y="147629"/>
                </a:lnTo>
                <a:lnTo>
                  <a:pt x="118675" y="138320"/>
                </a:lnTo>
                <a:lnTo>
                  <a:pt x="121958" y="130373"/>
                </a:lnTo>
                <a:lnTo>
                  <a:pt x="126592" y="123666"/>
                </a:lnTo>
                <a:lnTo>
                  <a:pt x="131827" y="117510"/>
                </a:lnTo>
                <a:lnTo>
                  <a:pt x="133604" y="114535"/>
                </a:lnTo>
                <a:lnTo>
                  <a:pt x="135578" y="108689"/>
                </a:lnTo>
                <a:lnTo>
                  <a:pt x="135152" y="105797"/>
                </a:lnTo>
                <a:lnTo>
                  <a:pt x="133916" y="102916"/>
                </a:lnTo>
                <a:lnTo>
                  <a:pt x="132139" y="100043"/>
                </a:lnTo>
                <a:lnTo>
                  <a:pt x="130164" y="94311"/>
                </a:lnTo>
                <a:lnTo>
                  <a:pt x="128897" y="82870"/>
                </a:lnTo>
                <a:lnTo>
                  <a:pt x="128678" y="74295"/>
                </a:lnTo>
                <a:lnTo>
                  <a:pt x="127694" y="72390"/>
                </a:lnTo>
                <a:lnTo>
                  <a:pt x="126086" y="71120"/>
                </a:lnTo>
                <a:lnTo>
                  <a:pt x="124062" y="70273"/>
                </a:lnTo>
                <a:lnTo>
                  <a:pt x="122712" y="68756"/>
                </a:lnTo>
                <a:lnTo>
                  <a:pt x="121812" y="66792"/>
                </a:lnTo>
                <a:lnTo>
                  <a:pt x="120118" y="60404"/>
                </a:lnTo>
                <a:lnTo>
                  <a:pt x="114142" y="60085"/>
                </a:lnTo>
                <a:lnTo>
                  <a:pt x="111796" y="60017"/>
                </a:lnTo>
                <a:lnTo>
                  <a:pt x="116097" y="64561"/>
                </a:lnTo>
                <a:lnTo>
                  <a:pt x="117402" y="66853"/>
                </a:lnTo>
                <a:lnTo>
                  <a:pt x="118852" y="71940"/>
                </a:lnTo>
                <a:lnTo>
                  <a:pt x="119669" y="80158"/>
                </a:lnTo>
                <a:lnTo>
                  <a:pt x="120736" y="82966"/>
                </a:lnTo>
                <a:lnTo>
                  <a:pt x="124461" y="88626"/>
                </a:lnTo>
                <a:lnTo>
                  <a:pt x="129292" y="94317"/>
                </a:lnTo>
                <a:lnTo>
                  <a:pt x="134615" y="100973"/>
                </a:lnTo>
                <a:lnTo>
                  <a:pt x="140155" y="110282"/>
                </a:lnTo>
                <a:lnTo>
                  <a:pt x="143252" y="118229"/>
                </a:lnTo>
                <a:lnTo>
                  <a:pt x="145581" y="125889"/>
                </a:lnTo>
                <a:lnTo>
                  <a:pt x="149791" y="135643"/>
                </a:lnTo>
                <a:lnTo>
                  <a:pt x="154838" y="146328"/>
                </a:lnTo>
                <a:lnTo>
                  <a:pt x="174336" y="185772"/>
                </a:lnTo>
                <a:lnTo>
                  <a:pt x="177184" y="192428"/>
                </a:lnTo>
                <a:lnTo>
                  <a:pt x="180034" y="199722"/>
                </a:lnTo>
                <a:lnTo>
                  <a:pt x="182887" y="207443"/>
                </a:lnTo>
                <a:lnTo>
                  <a:pt x="184789" y="214495"/>
                </a:lnTo>
                <a:lnTo>
                  <a:pt x="186902" y="227411"/>
                </a:lnTo>
                <a:lnTo>
                  <a:pt x="190381" y="239501"/>
                </a:lnTo>
                <a:lnTo>
                  <a:pt x="192643" y="245392"/>
                </a:lnTo>
                <a:lnTo>
                  <a:pt x="194150" y="252177"/>
                </a:lnTo>
                <a:lnTo>
                  <a:pt x="195155" y="259558"/>
                </a:lnTo>
                <a:lnTo>
                  <a:pt x="195825" y="267336"/>
                </a:lnTo>
                <a:lnTo>
                  <a:pt x="196272" y="274427"/>
                </a:lnTo>
                <a:lnTo>
                  <a:pt x="196769" y="287384"/>
                </a:lnTo>
                <a:lnTo>
                  <a:pt x="197048" y="305390"/>
                </a:lnTo>
                <a:lnTo>
                  <a:pt x="197164" y="369778"/>
                </a:lnTo>
                <a:lnTo>
                  <a:pt x="194625" y="378976"/>
                </a:lnTo>
                <a:lnTo>
                  <a:pt x="190321" y="388461"/>
                </a:lnTo>
                <a:lnTo>
                  <a:pt x="185234" y="395852"/>
                </a:lnTo>
                <a:lnTo>
                  <a:pt x="179797" y="402311"/>
                </a:lnTo>
                <a:lnTo>
                  <a:pt x="177014" y="405367"/>
                </a:lnTo>
                <a:lnTo>
                  <a:pt x="173254" y="408357"/>
                </a:lnTo>
                <a:lnTo>
                  <a:pt x="168842" y="411303"/>
                </a:lnTo>
                <a:lnTo>
                  <a:pt x="163995" y="414219"/>
                </a:lnTo>
                <a:lnTo>
                  <a:pt x="159812" y="417116"/>
                </a:lnTo>
                <a:lnTo>
                  <a:pt x="156071" y="420000"/>
                </a:lnTo>
                <a:lnTo>
                  <a:pt x="152624" y="422875"/>
                </a:lnTo>
                <a:lnTo>
                  <a:pt x="149373" y="424791"/>
                </a:lnTo>
                <a:lnTo>
                  <a:pt x="143222" y="426921"/>
                </a:lnTo>
                <a:lnTo>
                  <a:pt x="139295" y="427489"/>
                </a:lnTo>
                <a:lnTo>
                  <a:pt x="134773" y="427867"/>
                </a:lnTo>
                <a:lnTo>
                  <a:pt x="125620" y="428288"/>
                </a:lnTo>
                <a:lnTo>
                  <a:pt x="118378" y="428475"/>
                </a:lnTo>
                <a:lnTo>
                  <a:pt x="100117" y="428611"/>
                </a:lnTo>
                <a:lnTo>
                  <a:pt x="80045" y="428623"/>
                </a:lnTo>
                <a:lnTo>
                  <a:pt x="78127" y="427671"/>
                </a:lnTo>
                <a:lnTo>
                  <a:pt x="73457" y="424073"/>
                </a:lnTo>
                <a:lnTo>
                  <a:pt x="70878" y="422733"/>
                </a:lnTo>
                <a:lnTo>
                  <a:pt x="65473" y="421244"/>
                </a:lnTo>
                <a:lnTo>
                  <a:pt x="61625" y="420405"/>
                </a:lnTo>
                <a:lnTo>
                  <a:pt x="61085" y="419335"/>
                </a:lnTo>
                <a:lnTo>
                  <a:pt x="60005" y="4114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1"/>
          <p:cNvSpPr/>
          <p:nvPr/>
        </p:nvSpPr>
        <p:spPr>
          <a:xfrm>
            <a:off x="6449377" y="2357437"/>
            <a:ext cx="214314" cy="33099"/>
          </a:xfrm>
          <a:custGeom>
            <a:avLst/>
            <a:gdLst/>
            <a:ahLst/>
            <a:cxnLst/>
            <a:rect l="0" t="0" r="0" b="0"/>
            <a:pathLst>
              <a:path w="214314" h="33099">
                <a:moveTo>
                  <a:pt x="0" y="25718"/>
                </a:moveTo>
                <a:lnTo>
                  <a:pt x="20473" y="25718"/>
                </a:lnTo>
                <a:lnTo>
                  <a:pt x="23174" y="26670"/>
                </a:lnTo>
                <a:lnTo>
                  <a:pt x="25927" y="28258"/>
                </a:lnTo>
                <a:lnTo>
                  <a:pt x="28715" y="30269"/>
                </a:lnTo>
                <a:lnTo>
                  <a:pt x="32478" y="31609"/>
                </a:lnTo>
                <a:lnTo>
                  <a:pt x="36892" y="32503"/>
                </a:lnTo>
                <a:lnTo>
                  <a:pt x="41740" y="33098"/>
                </a:lnTo>
                <a:lnTo>
                  <a:pt x="45924" y="32543"/>
                </a:lnTo>
                <a:lnTo>
                  <a:pt x="49666" y="31221"/>
                </a:lnTo>
                <a:lnTo>
                  <a:pt x="53113" y="29386"/>
                </a:lnTo>
                <a:lnTo>
                  <a:pt x="57317" y="28163"/>
                </a:lnTo>
                <a:lnTo>
                  <a:pt x="62024" y="27348"/>
                </a:lnTo>
                <a:lnTo>
                  <a:pt x="67067" y="26805"/>
                </a:lnTo>
                <a:lnTo>
                  <a:pt x="72334" y="26442"/>
                </a:lnTo>
                <a:lnTo>
                  <a:pt x="77750" y="26201"/>
                </a:lnTo>
                <a:lnTo>
                  <a:pt x="83266" y="26039"/>
                </a:lnTo>
                <a:lnTo>
                  <a:pt x="88848" y="24980"/>
                </a:lnTo>
                <a:lnTo>
                  <a:pt x="94475" y="23321"/>
                </a:lnTo>
                <a:lnTo>
                  <a:pt x="100131" y="21262"/>
                </a:lnTo>
                <a:lnTo>
                  <a:pt x="105806" y="19890"/>
                </a:lnTo>
                <a:lnTo>
                  <a:pt x="111496" y="18975"/>
                </a:lnTo>
                <a:lnTo>
                  <a:pt x="117193" y="18365"/>
                </a:lnTo>
                <a:lnTo>
                  <a:pt x="122896" y="17958"/>
                </a:lnTo>
                <a:lnTo>
                  <a:pt x="128603" y="17687"/>
                </a:lnTo>
                <a:lnTo>
                  <a:pt x="134313" y="17507"/>
                </a:lnTo>
                <a:lnTo>
                  <a:pt x="140025" y="16433"/>
                </a:lnTo>
                <a:lnTo>
                  <a:pt x="145737" y="14766"/>
                </a:lnTo>
                <a:lnTo>
                  <a:pt x="151451" y="12701"/>
                </a:lnTo>
                <a:lnTo>
                  <a:pt x="157164" y="10372"/>
                </a:lnTo>
                <a:lnTo>
                  <a:pt x="162879" y="7868"/>
                </a:lnTo>
                <a:lnTo>
                  <a:pt x="168594" y="5245"/>
                </a:lnTo>
                <a:lnTo>
                  <a:pt x="174308" y="3497"/>
                </a:lnTo>
                <a:lnTo>
                  <a:pt x="180023" y="2331"/>
                </a:lnTo>
                <a:lnTo>
                  <a:pt x="185738" y="1554"/>
                </a:lnTo>
                <a:lnTo>
                  <a:pt x="190500" y="1036"/>
                </a:lnTo>
                <a:lnTo>
                  <a:pt x="194628" y="691"/>
                </a:lnTo>
                <a:lnTo>
                  <a:pt x="198331" y="460"/>
                </a:lnTo>
                <a:lnTo>
                  <a:pt x="204988" y="205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2"/>
          <p:cNvSpPr/>
          <p:nvPr/>
        </p:nvSpPr>
        <p:spPr>
          <a:xfrm>
            <a:off x="6757987" y="2237456"/>
            <a:ext cx="244611" cy="253403"/>
          </a:xfrm>
          <a:custGeom>
            <a:avLst/>
            <a:gdLst/>
            <a:ahLst/>
            <a:cxnLst/>
            <a:rect l="0" t="0" r="0" b="0"/>
            <a:pathLst>
              <a:path w="244611" h="253403">
                <a:moveTo>
                  <a:pt x="0" y="25683"/>
                </a:moveTo>
                <a:lnTo>
                  <a:pt x="4551" y="21133"/>
                </a:lnTo>
                <a:lnTo>
                  <a:pt x="6844" y="19792"/>
                </a:lnTo>
                <a:lnTo>
                  <a:pt x="11932" y="18303"/>
                </a:lnTo>
                <a:lnTo>
                  <a:pt x="17368" y="17641"/>
                </a:lnTo>
                <a:lnTo>
                  <a:pt x="20151" y="17464"/>
                </a:lnTo>
                <a:lnTo>
                  <a:pt x="22959" y="16394"/>
                </a:lnTo>
                <a:lnTo>
                  <a:pt x="28619" y="12665"/>
                </a:lnTo>
                <a:lnTo>
                  <a:pt x="34310" y="10372"/>
                </a:lnTo>
                <a:lnTo>
                  <a:pt x="40966" y="8401"/>
                </a:lnTo>
                <a:lnTo>
                  <a:pt x="45409" y="6542"/>
                </a:lnTo>
                <a:lnTo>
                  <a:pt x="50275" y="4350"/>
                </a:lnTo>
                <a:lnTo>
                  <a:pt x="55424" y="2889"/>
                </a:lnTo>
                <a:lnTo>
                  <a:pt x="60762" y="1915"/>
                </a:lnTo>
                <a:lnTo>
                  <a:pt x="66225" y="1265"/>
                </a:lnTo>
                <a:lnTo>
                  <a:pt x="70820" y="832"/>
                </a:lnTo>
                <a:lnTo>
                  <a:pt x="74837" y="543"/>
                </a:lnTo>
                <a:lnTo>
                  <a:pt x="78466" y="351"/>
                </a:lnTo>
                <a:lnTo>
                  <a:pt x="87579" y="137"/>
                </a:lnTo>
                <a:lnTo>
                  <a:pt x="108951" y="0"/>
                </a:lnTo>
                <a:lnTo>
                  <a:pt x="113592" y="941"/>
                </a:lnTo>
                <a:lnTo>
                  <a:pt x="117638" y="2521"/>
                </a:lnTo>
                <a:lnTo>
                  <a:pt x="124674" y="5864"/>
                </a:lnTo>
                <a:lnTo>
                  <a:pt x="130976" y="7350"/>
                </a:lnTo>
                <a:lnTo>
                  <a:pt x="136951" y="10550"/>
                </a:lnTo>
                <a:lnTo>
                  <a:pt x="142783" y="15148"/>
                </a:lnTo>
                <a:lnTo>
                  <a:pt x="148549" y="20366"/>
                </a:lnTo>
                <a:lnTo>
                  <a:pt x="150468" y="23091"/>
                </a:lnTo>
                <a:lnTo>
                  <a:pt x="152600" y="28659"/>
                </a:lnTo>
                <a:lnTo>
                  <a:pt x="153547" y="34308"/>
                </a:lnTo>
                <a:lnTo>
                  <a:pt x="153968" y="39994"/>
                </a:lnTo>
                <a:lnTo>
                  <a:pt x="154156" y="45696"/>
                </a:lnTo>
                <a:lnTo>
                  <a:pt x="153253" y="48550"/>
                </a:lnTo>
                <a:lnTo>
                  <a:pt x="149710" y="54262"/>
                </a:lnTo>
                <a:lnTo>
                  <a:pt x="147432" y="58071"/>
                </a:lnTo>
                <a:lnTo>
                  <a:pt x="144960" y="62515"/>
                </a:lnTo>
                <a:lnTo>
                  <a:pt x="142360" y="67383"/>
                </a:lnTo>
                <a:lnTo>
                  <a:pt x="139674" y="71580"/>
                </a:lnTo>
                <a:lnTo>
                  <a:pt x="134150" y="78785"/>
                </a:lnTo>
                <a:lnTo>
                  <a:pt x="128520" y="85162"/>
                </a:lnTo>
                <a:lnTo>
                  <a:pt x="125685" y="88196"/>
                </a:lnTo>
                <a:lnTo>
                  <a:pt x="121889" y="91171"/>
                </a:lnTo>
                <a:lnTo>
                  <a:pt x="117455" y="94107"/>
                </a:lnTo>
                <a:lnTo>
                  <a:pt x="105751" y="101112"/>
                </a:lnTo>
                <a:lnTo>
                  <a:pt x="99173" y="106876"/>
                </a:lnTo>
                <a:lnTo>
                  <a:pt x="95742" y="110066"/>
                </a:lnTo>
                <a:lnTo>
                  <a:pt x="94308" y="110513"/>
                </a:lnTo>
                <a:lnTo>
                  <a:pt x="87044" y="111291"/>
                </a:lnTo>
                <a:lnTo>
                  <a:pt x="85840" y="111398"/>
                </a:lnTo>
                <a:lnTo>
                  <a:pt x="98499" y="111408"/>
                </a:lnTo>
                <a:lnTo>
                  <a:pt x="106007" y="108869"/>
                </a:lnTo>
                <a:lnTo>
                  <a:pt x="110676" y="106858"/>
                </a:lnTo>
                <a:lnTo>
                  <a:pt x="114742" y="105517"/>
                </a:lnTo>
                <a:lnTo>
                  <a:pt x="121799" y="104028"/>
                </a:lnTo>
                <a:lnTo>
                  <a:pt x="125967" y="103631"/>
                </a:lnTo>
                <a:lnTo>
                  <a:pt x="130651" y="103366"/>
                </a:lnTo>
                <a:lnTo>
                  <a:pt x="140935" y="103072"/>
                </a:lnTo>
                <a:lnTo>
                  <a:pt x="182943" y="102845"/>
                </a:lnTo>
                <a:lnTo>
                  <a:pt x="188637" y="103795"/>
                </a:lnTo>
                <a:lnTo>
                  <a:pt x="193386" y="105380"/>
                </a:lnTo>
                <a:lnTo>
                  <a:pt x="212401" y="114769"/>
                </a:lnTo>
                <a:lnTo>
                  <a:pt x="216849" y="116506"/>
                </a:lnTo>
                <a:lnTo>
                  <a:pt x="224330" y="118437"/>
                </a:lnTo>
                <a:lnTo>
                  <a:pt x="230829" y="121835"/>
                </a:lnTo>
                <a:lnTo>
                  <a:pt x="233897" y="124074"/>
                </a:lnTo>
                <a:lnTo>
                  <a:pt x="235941" y="126520"/>
                </a:lnTo>
                <a:lnTo>
                  <a:pt x="237304" y="129103"/>
                </a:lnTo>
                <a:lnTo>
                  <a:pt x="238213" y="131777"/>
                </a:lnTo>
                <a:lnTo>
                  <a:pt x="241763" y="137289"/>
                </a:lnTo>
                <a:lnTo>
                  <a:pt x="244042" y="140092"/>
                </a:lnTo>
                <a:lnTo>
                  <a:pt x="244610" y="142914"/>
                </a:lnTo>
                <a:lnTo>
                  <a:pt x="244035" y="145747"/>
                </a:lnTo>
                <a:lnTo>
                  <a:pt x="242701" y="148588"/>
                </a:lnTo>
                <a:lnTo>
                  <a:pt x="241810" y="152387"/>
                </a:lnTo>
                <a:lnTo>
                  <a:pt x="241217" y="156825"/>
                </a:lnTo>
                <a:lnTo>
                  <a:pt x="240821" y="161689"/>
                </a:lnTo>
                <a:lnTo>
                  <a:pt x="239606" y="165884"/>
                </a:lnTo>
                <a:lnTo>
                  <a:pt x="235714" y="173085"/>
                </a:lnTo>
                <a:lnTo>
                  <a:pt x="232390" y="177291"/>
                </a:lnTo>
                <a:lnTo>
                  <a:pt x="228269" y="182000"/>
                </a:lnTo>
                <a:lnTo>
                  <a:pt x="219563" y="191360"/>
                </a:lnTo>
                <a:lnTo>
                  <a:pt x="212518" y="198695"/>
                </a:lnTo>
                <a:lnTo>
                  <a:pt x="208354" y="201985"/>
                </a:lnTo>
                <a:lnTo>
                  <a:pt x="203673" y="205130"/>
                </a:lnTo>
                <a:lnTo>
                  <a:pt x="198648" y="208179"/>
                </a:lnTo>
                <a:lnTo>
                  <a:pt x="193391" y="212118"/>
                </a:lnTo>
                <a:lnTo>
                  <a:pt x="187983" y="216648"/>
                </a:lnTo>
                <a:lnTo>
                  <a:pt x="182473" y="221573"/>
                </a:lnTo>
                <a:lnTo>
                  <a:pt x="175940" y="225809"/>
                </a:lnTo>
                <a:lnTo>
                  <a:pt x="168728" y="229586"/>
                </a:lnTo>
                <a:lnTo>
                  <a:pt x="154048" y="236322"/>
                </a:lnTo>
                <a:lnTo>
                  <a:pt x="141174" y="242491"/>
                </a:lnTo>
                <a:lnTo>
                  <a:pt x="135073" y="244516"/>
                </a:lnTo>
                <a:lnTo>
                  <a:pt x="129101" y="245867"/>
                </a:lnTo>
                <a:lnTo>
                  <a:pt x="123215" y="246768"/>
                </a:lnTo>
                <a:lnTo>
                  <a:pt x="117386" y="247368"/>
                </a:lnTo>
                <a:lnTo>
                  <a:pt x="111595" y="247768"/>
                </a:lnTo>
                <a:lnTo>
                  <a:pt x="105829" y="248035"/>
                </a:lnTo>
                <a:lnTo>
                  <a:pt x="101033" y="249165"/>
                </a:lnTo>
                <a:lnTo>
                  <a:pt x="96882" y="250871"/>
                </a:lnTo>
                <a:lnTo>
                  <a:pt x="93163" y="252961"/>
                </a:lnTo>
                <a:lnTo>
                  <a:pt x="88779" y="253402"/>
                </a:lnTo>
                <a:lnTo>
                  <a:pt x="83951" y="252743"/>
                </a:lnTo>
                <a:lnTo>
                  <a:pt x="78827" y="251352"/>
                </a:lnTo>
                <a:lnTo>
                  <a:pt x="74459" y="250424"/>
                </a:lnTo>
                <a:lnTo>
                  <a:pt x="67065" y="249393"/>
                </a:lnTo>
                <a:lnTo>
                  <a:pt x="62099" y="248813"/>
                </a:lnTo>
                <a:lnTo>
                  <a:pt x="58397" y="246137"/>
                </a:lnTo>
                <a:lnTo>
                  <a:pt x="51843" y="240355"/>
                </a:lnTo>
                <a:lnTo>
                  <a:pt x="51515" y="233223"/>
                </a:lnTo>
                <a:lnTo>
                  <a:pt x="51471" y="228096"/>
                </a:lnTo>
                <a:lnTo>
                  <a:pt x="52412" y="226348"/>
                </a:lnTo>
                <a:lnTo>
                  <a:pt x="53991" y="225182"/>
                </a:lnTo>
                <a:lnTo>
                  <a:pt x="60007" y="2228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3"/>
          <p:cNvSpPr/>
          <p:nvPr/>
        </p:nvSpPr>
        <p:spPr>
          <a:xfrm>
            <a:off x="7100887" y="2271712"/>
            <a:ext cx="231458" cy="231459"/>
          </a:xfrm>
          <a:custGeom>
            <a:avLst/>
            <a:gdLst/>
            <a:ahLst/>
            <a:cxnLst/>
            <a:rect l="0" t="0" r="0" b="0"/>
            <a:pathLst>
              <a:path w="231458" h="231459">
                <a:moveTo>
                  <a:pt x="0" y="0"/>
                </a:moveTo>
                <a:lnTo>
                  <a:pt x="12771" y="12770"/>
                </a:lnTo>
                <a:lnTo>
                  <a:pt x="15181" y="14229"/>
                </a:lnTo>
                <a:lnTo>
                  <a:pt x="20400" y="15849"/>
                </a:lnTo>
                <a:lnTo>
                  <a:pt x="25895" y="19109"/>
                </a:lnTo>
                <a:lnTo>
                  <a:pt x="31511" y="23733"/>
                </a:lnTo>
                <a:lnTo>
                  <a:pt x="37182" y="28963"/>
                </a:lnTo>
                <a:lnTo>
                  <a:pt x="45731" y="37262"/>
                </a:lnTo>
                <a:lnTo>
                  <a:pt x="48585" y="41034"/>
                </a:lnTo>
                <a:lnTo>
                  <a:pt x="51439" y="45454"/>
                </a:lnTo>
                <a:lnTo>
                  <a:pt x="54295" y="50305"/>
                </a:lnTo>
                <a:lnTo>
                  <a:pt x="57152" y="54492"/>
                </a:lnTo>
                <a:lnTo>
                  <a:pt x="62867" y="61684"/>
                </a:lnTo>
                <a:lnTo>
                  <a:pt x="65723" y="65887"/>
                </a:lnTo>
                <a:lnTo>
                  <a:pt x="68580" y="70595"/>
                </a:lnTo>
                <a:lnTo>
                  <a:pt x="71438" y="75638"/>
                </a:lnTo>
                <a:lnTo>
                  <a:pt x="74295" y="79953"/>
                </a:lnTo>
                <a:lnTo>
                  <a:pt x="77153" y="83782"/>
                </a:lnTo>
                <a:lnTo>
                  <a:pt x="80010" y="87287"/>
                </a:lnTo>
                <a:lnTo>
                  <a:pt x="83820" y="91529"/>
                </a:lnTo>
                <a:lnTo>
                  <a:pt x="93134" y="101322"/>
                </a:lnTo>
                <a:lnTo>
                  <a:pt x="104536" y="112995"/>
                </a:lnTo>
                <a:lnTo>
                  <a:pt x="108743" y="116287"/>
                </a:lnTo>
                <a:lnTo>
                  <a:pt x="113454" y="119435"/>
                </a:lnTo>
                <a:lnTo>
                  <a:pt x="118498" y="122486"/>
                </a:lnTo>
                <a:lnTo>
                  <a:pt x="122813" y="126425"/>
                </a:lnTo>
                <a:lnTo>
                  <a:pt x="126643" y="130956"/>
                </a:lnTo>
                <a:lnTo>
                  <a:pt x="130149" y="135881"/>
                </a:lnTo>
                <a:lnTo>
                  <a:pt x="133438" y="140118"/>
                </a:lnTo>
                <a:lnTo>
                  <a:pt x="136584" y="143894"/>
                </a:lnTo>
                <a:lnTo>
                  <a:pt x="142619" y="150631"/>
                </a:lnTo>
                <a:lnTo>
                  <a:pt x="148477" y="156800"/>
                </a:lnTo>
                <a:lnTo>
                  <a:pt x="161680" y="170178"/>
                </a:lnTo>
                <a:lnTo>
                  <a:pt x="164937" y="174412"/>
                </a:lnTo>
                <a:lnTo>
                  <a:pt x="167108" y="178187"/>
                </a:lnTo>
                <a:lnTo>
                  <a:pt x="170473" y="184922"/>
                </a:lnTo>
                <a:lnTo>
                  <a:pt x="175144" y="191090"/>
                </a:lnTo>
                <a:lnTo>
                  <a:pt x="180394" y="197006"/>
                </a:lnTo>
                <a:lnTo>
                  <a:pt x="183128" y="199918"/>
                </a:lnTo>
                <a:lnTo>
                  <a:pt x="185903" y="201858"/>
                </a:lnTo>
                <a:lnTo>
                  <a:pt x="191526" y="204015"/>
                </a:lnTo>
                <a:lnTo>
                  <a:pt x="197200" y="207513"/>
                </a:lnTo>
                <a:lnTo>
                  <a:pt x="200047" y="209780"/>
                </a:lnTo>
                <a:lnTo>
                  <a:pt x="201944" y="212243"/>
                </a:lnTo>
                <a:lnTo>
                  <a:pt x="203210" y="214838"/>
                </a:lnTo>
                <a:lnTo>
                  <a:pt x="204053" y="217520"/>
                </a:lnTo>
                <a:lnTo>
                  <a:pt x="205568" y="219309"/>
                </a:lnTo>
                <a:lnTo>
                  <a:pt x="207531" y="220501"/>
                </a:lnTo>
                <a:lnTo>
                  <a:pt x="212251" y="221826"/>
                </a:lnTo>
                <a:lnTo>
                  <a:pt x="217524" y="222414"/>
                </a:lnTo>
                <a:lnTo>
                  <a:pt x="219311" y="223524"/>
                </a:lnTo>
                <a:lnTo>
                  <a:pt x="220502" y="225216"/>
                </a:lnTo>
                <a:lnTo>
                  <a:pt x="221297" y="227296"/>
                </a:lnTo>
                <a:lnTo>
                  <a:pt x="222779" y="228683"/>
                </a:lnTo>
                <a:lnTo>
                  <a:pt x="224719" y="229608"/>
                </a:lnTo>
                <a:lnTo>
                  <a:pt x="231457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04"/>
          <p:cNvSpPr/>
          <p:nvPr/>
        </p:nvSpPr>
        <p:spPr>
          <a:xfrm>
            <a:off x="7135177" y="2297430"/>
            <a:ext cx="214314" cy="214313"/>
          </a:xfrm>
          <a:custGeom>
            <a:avLst/>
            <a:gdLst/>
            <a:ahLst/>
            <a:cxnLst/>
            <a:rect l="0" t="0" r="0" b="0"/>
            <a:pathLst>
              <a:path w="214314" h="214313">
                <a:moveTo>
                  <a:pt x="214313" y="0"/>
                </a:moveTo>
                <a:lnTo>
                  <a:pt x="206932" y="7380"/>
                </a:lnTo>
                <a:lnTo>
                  <a:pt x="203730" y="13122"/>
                </a:lnTo>
                <a:lnTo>
                  <a:pt x="201543" y="17321"/>
                </a:lnTo>
                <a:lnTo>
                  <a:pt x="198180" y="21072"/>
                </a:lnTo>
                <a:lnTo>
                  <a:pt x="194032" y="24525"/>
                </a:lnTo>
                <a:lnTo>
                  <a:pt x="189362" y="27780"/>
                </a:lnTo>
                <a:lnTo>
                  <a:pt x="185297" y="31855"/>
                </a:lnTo>
                <a:lnTo>
                  <a:pt x="181633" y="36476"/>
                </a:lnTo>
                <a:lnTo>
                  <a:pt x="178240" y="41462"/>
                </a:lnTo>
                <a:lnTo>
                  <a:pt x="174071" y="46692"/>
                </a:lnTo>
                <a:lnTo>
                  <a:pt x="169387" y="52082"/>
                </a:lnTo>
                <a:lnTo>
                  <a:pt x="164361" y="57581"/>
                </a:lnTo>
                <a:lnTo>
                  <a:pt x="160056" y="63152"/>
                </a:lnTo>
                <a:lnTo>
                  <a:pt x="156234" y="68772"/>
                </a:lnTo>
                <a:lnTo>
                  <a:pt x="152733" y="74423"/>
                </a:lnTo>
                <a:lnTo>
                  <a:pt x="148495" y="80095"/>
                </a:lnTo>
                <a:lnTo>
                  <a:pt x="143764" y="85782"/>
                </a:lnTo>
                <a:lnTo>
                  <a:pt x="138706" y="91478"/>
                </a:lnTo>
                <a:lnTo>
                  <a:pt x="128005" y="102887"/>
                </a:lnTo>
                <a:lnTo>
                  <a:pt x="99936" y="131447"/>
                </a:lnTo>
                <a:lnTo>
                  <a:pt x="40402" y="191055"/>
                </a:lnTo>
                <a:lnTo>
                  <a:pt x="36460" y="194045"/>
                </a:lnTo>
                <a:lnTo>
                  <a:pt x="31927" y="196991"/>
                </a:lnTo>
                <a:lnTo>
                  <a:pt x="26999" y="199907"/>
                </a:lnTo>
                <a:lnTo>
                  <a:pt x="22762" y="201851"/>
                </a:lnTo>
                <a:lnTo>
                  <a:pt x="18985" y="203147"/>
                </a:lnTo>
                <a:lnTo>
                  <a:pt x="15514" y="204011"/>
                </a:lnTo>
                <a:lnTo>
                  <a:pt x="13200" y="205540"/>
                </a:lnTo>
                <a:lnTo>
                  <a:pt x="11658" y="207511"/>
                </a:lnTo>
                <a:lnTo>
                  <a:pt x="9182" y="212969"/>
                </a:lnTo>
                <a:lnTo>
                  <a:pt x="8026" y="213417"/>
                </a:lnTo>
                <a:lnTo>
                  <a:pt x="1868" y="214135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5"/>
          <p:cNvSpPr/>
          <p:nvPr/>
        </p:nvSpPr>
        <p:spPr>
          <a:xfrm>
            <a:off x="7529512" y="2306002"/>
            <a:ext cx="214314" cy="25719"/>
          </a:xfrm>
          <a:custGeom>
            <a:avLst/>
            <a:gdLst/>
            <a:ahLst/>
            <a:cxnLst/>
            <a:rect l="0" t="0" r="0" b="0"/>
            <a:pathLst>
              <a:path w="214314" h="25719">
                <a:moveTo>
                  <a:pt x="0" y="25718"/>
                </a:moveTo>
                <a:lnTo>
                  <a:pt x="0" y="17498"/>
                </a:lnTo>
                <a:lnTo>
                  <a:pt x="4551" y="17250"/>
                </a:lnTo>
                <a:lnTo>
                  <a:pt x="19908" y="17159"/>
                </a:lnTo>
                <a:lnTo>
                  <a:pt x="74768" y="17145"/>
                </a:lnTo>
                <a:lnTo>
                  <a:pt x="79372" y="16193"/>
                </a:lnTo>
                <a:lnTo>
                  <a:pt x="83395" y="14605"/>
                </a:lnTo>
                <a:lnTo>
                  <a:pt x="87030" y="12594"/>
                </a:lnTo>
                <a:lnTo>
                  <a:pt x="91357" y="11254"/>
                </a:lnTo>
                <a:lnTo>
                  <a:pt x="96147" y="10360"/>
                </a:lnTo>
                <a:lnTo>
                  <a:pt x="101246" y="9764"/>
                </a:lnTo>
                <a:lnTo>
                  <a:pt x="106550" y="9367"/>
                </a:lnTo>
                <a:lnTo>
                  <a:pt x="111991" y="9102"/>
                </a:lnTo>
                <a:lnTo>
                  <a:pt x="123117" y="8808"/>
                </a:lnTo>
                <a:lnTo>
                  <a:pt x="134411" y="8677"/>
                </a:lnTo>
                <a:lnTo>
                  <a:pt x="140090" y="7690"/>
                </a:lnTo>
                <a:lnTo>
                  <a:pt x="145781" y="6079"/>
                </a:lnTo>
                <a:lnTo>
                  <a:pt x="151480" y="4053"/>
                </a:lnTo>
                <a:lnTo>
                  <a:pt x="157184" y="2702"/>
                </a:lnTo>
                <a:lnTo>
                  <a:pt x="162892" y="1801"/>
                </a:lnTo>
                <a:lnTo>
                  <a:pt x="168602" y="1201"/>
                </a:lnTo>
                <a:lnTo>
                  <a:pt x="173362" y="800"/>
                </a:lnTo>
                <a:lnTo>
                  <a:pt x="177487" y="534"/>
                </a:lnTo>
                <a:lnTo>
                  <a:pt x="184610" y="237"/>
                </a:lnTo>
                <a:lnTo>
                  <a:pt x="193976" y="70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06"/>
          <p:cNvSpPr/>
          <p:nvPr/>
        </p:nvSpPr>
        <p:spPr>
          <a:xfrm>
            <a:off x="7580947" y="2417445"/>
            <a:ext cx="257176" cy="17145"/>
          </a:xfrm>
          <a:custGeom>
            <a:avLst/>
            <a:gdLst/>
            <a:ahLst/>
            <a:cxnLst/>
            <a:rect l="0" t="0" r="0" b="0"/>
            <a:pathLst>
              <a:path w="257176" h="17145">
                <a:moveTo>
                  <a:pt x="0" y="0"/>
                </a:moveTo>
                <a:lnTo>
                  <a:pt x="41389" y="0"/>
                </a:lnTo>
                <a:lnTo>
                  <a:pt x="46643" y="952"/>
                </a:lnTo>
                <a:lnTo>
                  <a:pt x="52050" y="2540"/>
                </a:lnTo>
                <a:lnTo>
                  <a:pt x="57560" y="4550"/>
                </a:lnTo>
                <a:lnTo>
                  <a:pt x="62186" y="5891"/>
                </a:lnTo>
                <a:lnTo>
                  <a:pt x="66222" y="6785"/>
                </a:lnTo>
                <a:lnTo>
                  <a:pt x="69865" y="7380"/>
                </a:lnTo>
                <a:lnTo>
                  <a:pt x="74199" y="7778"/>
                </a:lnTo>
                <a:lnTo>
                  <a:pt x="78993" y="8042"/>
                </a:lnTo>
                <a:lnTo>
                  <a:pt x="84095" y="8219"/>
                </a:lnTo>
                <a:lnTo>
                  <a:pt x="111862" y="8502"/>
                </a:lnTo>
                <a:lnTo>
                  <a:pt x="237526" y="8572"/>
                </a:lnTo>
                <a:lnTo>
                  <a:pt x="241218" y="9525"/>
                </a:lnTo>
                <a:lnTo>
                  <a:pt x="243680" y="11112"/>
                </a:lnTo>
                <a:lnTo>
                  <a:pt x="245321" y="13123"/>
                </a:lnTo>
                <a:lnTo>
                  <a:pt x="247367" y="14464"/>
                </a:lnTo>
                <a:lnTo>
                  <a:pt x="249684" y="15357"/>
                </a:lnTo>
                <a:lnTo>
                  <a:pt x="257175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07"/>
          <p:cNvSpPr/>
          <p:nvPr/>
        </p:nvSpPr>
        <p:spPr>
          <a:xfrm>
            <a:off x="8009572" y="2271712"/>
            <a:ext cx="214313" cy="205741"/>
          </a:xfrm>
          <a:custGeom>
            <a:avLst/>
            <a:gdLst/>
            <a:ahLst/>
            <a:cxnLst/>
            <a:rect l="0" t="0" r="0" b="0"/>
            <a:pathLst>
              <a:path w="214313" h="205741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4551" y="20400"/>
                </a:lnTo>
                <a:lnTo>
                  <a:pt x="6785" y="25894"/>
                </a:lnTo>
                <a:lnTo>
                  <a:pt x="7382" y="28693"/>
                </a:lnTo>
                <a:lnTo>
                  <a:pt x="10583" y="34342"/>
                </a:lnTo>
                <a:lnTo>
                  <a:pt x="12771" y="37182"/>
                </a:lnTo>
                <a:lnTo>
                  <a:pt x="15182" y="40981"/>
                </a:lnTo>
                <a:lnTo>
                  <a:pt x="17741" y="45418"/>
                </a:lnTo>
                <a:lnTo>
                  <a:pt x="20400" y="50281"/>
                </a:lnTo>
                <a:lnTo>
                  <a:pt x="23126" y="54476"/>
                </a:lnTo>
                <a:lnTo>
                  <a:pt x="25894" y="58225"/>
                </a:lnTo>
                <a:lnTo>
                  <a:pt x="28693" y="61676"/>
                </a:lnTo>
                <a:lnTo>
                  <a:pt x="31510" y="65883"/>
                </a:lnTo>
                <a:lnTo>
                  <a:pt x="34343" y="70592"/>
                </a:lnTo>
                <a:lnTo>
                  <a:pt x="37182" y="75636"/>
                </a:lnTo>
                <a:lnTo>
                  <a:pt x="40028" y="79952"/>
                </a:lnTo>
                <a:lnTo>
                  <a:pt x="42878" y="83781"/>
                </a:lnTo>
                <a:lnTo>
                  <a:pt x="45731" y="87287"/>
                </a:lnTo>
                <a:lnTo>
                  <a:pt x="49537" y="90576"/>
                </a:lnTo>
                <a:lnTo>
                  <a:pt x="53980" y="93722"/>
                </a:lnTo>
                <a:lnTo>
                  <a:pt x="58847" y="96771"/>
                </a:lnTo>
                <a:lnTo>
                  <a:pt x="63043" y="100709"/>
                </a:lnTo>
                <a:lnTo>
                  <a:pt x="66793" y="105240"/>
                </a:lnTo>
                <a:lnTo>
                  <a:pt x="70247" y="110165"/>
                </a:lnTo>
                <a:lnTo>
                  <a:pt x="74453" y="114401"/>
                </a:lnTo>
                <a:lnTo>
                  <a:pt x="79164" y="118177"/>
                </a:lnTo>
                <a:lnTo>
                  <a:pt x="84209" y="121647"/>
                </a:lnTo>
                <a:lnTo>
                  <a:pt x="88524" y="124913"/>
                </a:lnTo>
                <a:lnTo>
                  <a:pt x="92353" y="128043"/>
                </a:lnTo>
                <a:lnTo>
                  <a:pt x="95859" y="131082"/>
                </a:lnTo>
                <a:lnTo>
                  <a:pt x="100101" y="134060"/>
                </a:lnTo>
                <a:lnTo>
                  <a:pt x="104835" y="136999"/>
                </a:lnTo>
                <a:lnTo>
                  <a:pt x="109894" y="139910"/>
                </a:lnTo>
                <a:lnTo>
                  <a:pt x="114220" y="142803"/>
                </a:lnTo>
                <a:lnTo>
                  <a:pt x="118057" y="145685"/>
                </a:lnTo>
                <a:lnTo>
                  <a:pt x="121567" y="148558"/>
                </a:lnTo>
                <a:lnTo>
                  <a:pt x="125812" y="151426"/>
                </a:lnTo>
                <a:lnTo>
                  <a:pt x="130548" y="154291"/>
                </a:lnTo>
                <a:lnTo>
                  <a:pt x="135609" y="157153"/>
                </a:lnTo>
                <a:lnTo>
                  <a:pt x="146313" y="162873"/>
                </a:lnTo>
                <a:lnTo>
                  <a:pt x="151834" y="165732"/>
                </a:lnTo>
                <a:lnTo>
                  <a:pt x="156468" y="168591"/>
                </a:lnTo>
                <a:lnTo>
                  <a:pt x="160509" y="171449"/>
                </a:lnTo>
                <a:lnTo>
                  <a:pt x="164156" y="174307"/>
                </a:lnTo>
                <a:lnTo>
                  <a:pt x="170749" y="177482"/>
                </a:lnTo>
                <a:lnTo>
                  <a:pt x="173840" y="178329"/>
                </a:lnTo>
                <a:lnTo>
                  <a:pt x="179815" y="181810"/>
                </a:lnTo>
                <a:lnTo>
                  <a:pt x="185645" y="186532"/>
                </a:lnTo>
                <a:lnTo>
                  <a:pt x="191412" y="191806"/>
                </a:lnTo>
                <a:lnTo>
                  <a:pt x="194283" y="193593"/>
                </a:lnTo>
                <a:lnTo>
                  <a:pt x="200012" y="195579"/>
                </a:lnTo>
                <a:lnTo>
                  <a:pt x="205735" y="196461"/>
                </a:lnTo>
                <a:lnTo>
                  <a:pt x="212619" y="197028"/>
                </a:lnTo>
                <a:lnTo>
                  <a:pt x="213184" y="198027"/>
                </a:lnTo>
                <a:lnTo>
                  <a:pt x="214090" y="203934"/>
                </a:lnTo>
                <a:lnTo>
                  <a:pt x="214312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8"/>
          <p:cNvSpPr/>
          <p:nvPr/>
        </p:nvSpPr>
        <p:spPr>
          <a:xfrm>
            <a:off x="7958137" y="2254567"/>
            <a:ext cx="214314" cy="257176"/>
          </a:xfrm>
          <a:custGeom>
            <a:avLst/>
            <a:gdLst/>
            <a:ahLst/>
            <a:cxnLst/>
            <a:rect l="0" t="0" r="0" b="0"/>
            <a:pathLst>
              <a:path w="214314" h="257176">
                <a:moveTo>
                  <a:pt x="214313" y="0"/>
                </a:moveTo>
                <a:lnTo>
                  <a:pt x="214313" y="7381"/>
                </a:lnTo>
                <a:lnTo>
                  <a:pt x="209762" y="12770"/>
                </a:lnTo>
                <a:lnTo>
                  <a:pt x="207469" y="14229"/>
                </a:lnTo>
                <a:lnTo>
                  <a:pt x="202381" y="15849"/>
                </a:lnTo>
                <a:lnTo>
                  <a:pt x="199690" y="18186"/>
                </a:lnTo>
                <a:lnTo>
                  <a:pt x="194161" y="25863"/>
                </a:lnTo>
                <a:lnTo>
                  <a:pt x="188529" y="33085"/>
                </a:lnTo>
                <a:lnTo>
                  <a:pt x="181897" y="40422"/>
                </a:lnTo>
                <a:lnTo>
                  <a:pt x="164660" y="58114"/>
                </a:lnTo>
                <a:lnTo>
                  <a:pt x="147249" y="75614"/>
                </a:lnTo>
                <a:lnTo>
                  <a:pt x="142933" y="80890"/>
                </a:lnTo>
                <a:lnTo>
                  <a:pt x="139105" y="86312"/>
                </a:lnTo>
                <a:lnTo>
                  <a:pt x="135599" y="91831"/>
                </a:lnTo>
                <a:lnTo>
                  <a:pt x="131356" y="97416"/>
                </a:lnTo>
                <a:lnTo>
                  <a:pt x="126623" y="103044"/>
                </a:lnTo>
                <a:lnTo>
                  <a:pt x="121564" y="108701"/>
                </a:lnTo>
                <a:lnTo>
                  <a:pt x="116284" y="115330"/>
                </a:lnTo>
                <a:lnTo>
                  <a:pt x="110861" y="122607"/>
                </a:lnTo>
                <a:lnTo>
                  <a:pt x="105339" y="130315"/>
                </a:lnTo>
                <a:lnTo>
                  <a:pt x="100707" y="137359"/>
                </a:lnTo>
                <a:lnTo>
                  <a:pt x="96665" y="143960"/>
                </a:lnTo>
                <a:lnTo>
                  <a:pt x="93019" y="150266"/>
                </a:lnTo>
                <a:lnTo>
                  <a:pt x="88682" y="156375"/>
                </a:lnTo>
                <a:lnTo>
                  <a:pt x="83886" y="162352"/>
                </a:lnTo>
                <a:lnTo>
                  <a:pt x="78785" y="168242"/>
                </a:lnTo>
                <a:lnTo>
                  <a:pt x="73478" y="173122"/>
                </a:lnTo>
                <a:lnTo>
                  <a:pt x="68036" y="177327"/>
                </a:lnTo>
                <a:lnTo>
                  <a:pt x="62502" y="181083"/>
                </a:lnTo>
                <a:lnTo>
                  <a:pt x="57862" y="185492"/>
                </a:lnTo>
                <a:lnTo>
                  <a:pt x="53814" y="190336"/>
                </a:lnTo>
                <a:lnTo>
                  <a:pt x="50164" y="195471"/>
                </a:lnTo>
                <a:lnTo>
                  <a:pt x="46777" y="200799"/>
                </a:lnTo>
                <a:lnTo>
                  <a:pt x="43568" y="206256"/>
                </a:lnTo>
                <a:lnTo>
                  <a:pt x="40476" y="211799"/>
                </a:lnTo>
                <a:lnTo>
                  <a:pt x="37461" y="216447"/>
                </a:lnTo>
                <a:lnTo>
                  <a:pt x="31572" y="224151"/>
                </a:lnTo>
                <a:lnTo>
                  <a:pt x="25779" y="230750"/>
                </a:lnTo>
                <a:lnTo>
                  <a:pt x="22902" y="233844"/>
                </a:lnTo>
                <a:lnTo>
                  <a:pt x="20030" y="235906"/>
                </a:lnTo>
                <a:lnTo>
                  <a:pt x="14300" y="238197"/>
                </a:lnTo>
                <a:lnTo>
                  <a:pt x="12391" y="239761"/>
                </a:lnTo>
                <a:lnTo>
                  <a:pt x="11119" y="241755"/>
                </a:lnTo>
                <a:lnTo>
                  <a:pt x="10270" y="244038"/>
                </a:lnTo>
                <a:lnTo>
                  <a:pt x="8751" y="245559"/>
                </a:lnTo>
                <a:lnTo>
                  <a:pt x="6787" y="246574"/>
                </a:lnTo>
                <a:lnTo>
                  <a:pt x="398" y="248484"/>
                </a:lnTo>
                <a:lnTo>
                  <a:pt x="177" y="25109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09"/>
          <p:cNvSpPr/>
          <p:nvPr/>
        </p:nvSpPr>
        <p:spPr>
          <a:xfrm>
            <a:off x="8335327" y="2254598"/>
            <a:ext cx="60008" cy="248573"/>
          </a:xfrm>
          <a:custGeom>
            <a:avLst/>
            <a:gdLst/>
            <a:ahLst/>
            <a:cxnLst/>
            <a:rect l="0" t="0" r="0" b="0"/>
            <a:pathLst>
              <a:path w="60008" h="248573">
                <a:moveTo>
                  <a:pt x="0" y="8541"/>
                </a:moveTo>
                <a:lnTo>
                  <a:pt x="8503" y="39"/>
                </a:lnTo>
                <a:lnTo>
                  <a:pt x="8541" y="0"/>
                </a:lnTo>
                <a:lnTo>
                  <a:pt x="8570" y="7353"/>
                </a:lnTo>
                <a:lnTo>
                  <a:pt x="9524" y="8701"/>
                </a:lnTo>
                <a:lnTo>
                  <a:pt x="11111" y="10553"/>
                </a:lnTo>
                <a:lnTo>
                  <a:pt x="13123" y="12740"/>
                </a:lnTo>
                <a:lnTo>
                  <a:pt x="14464" y="15151"/>
                </a:lnTo>
                <a:lnTo>
                  <a:pt x="15953" y="20369"/>
                </a:lnTo>
                <a:lnTo>
                  <a:pt x="17303" y="23094"/>
                </a:lnTo>
                <a:lnTo>
                  <a:pt x="19156" y="25863"/>
                </a:lnTo>
                <a:lnTo>
                  <a:pt x="21342" y="28662"/>
                </a:lnTo>
                <a:lnTo>
                  <a:pt x="22801" y="32432"/>
                </a:lnTo>
                <a:lnTo>
                  <a:pt x="23773" y="36851"/>
                </a:lnTo>
                <a:lnTo>
                  <a:pt x="24422" y="41702"/>
                </a:lnTo>
                <a:lnTo>
                  <a:pt x="24853" y="45889"/>
                </a:lnTo>
                <a:lnTo>
                  <a:pt x="25333" y="53080"/>
                </a:lnTo>
                <a:lnTo>
                  <a:pt x="25547" y="59452"/>
                </a:lnTo>
                <a:lnTo>
                  <a:pt x="25668" y="70934"/>
                </a:lnTo>
                <a:lnTo>
                  <a:pt x="25684" y="75854"/>
                </a:lnTo>
                <a:lnTo>
                  <a:pt x="26648" y="81039"/>
                </a:lnTo>
                <a:lnTo>
                  <a:pt x="28243" y="86401"/>
                </a:lnTo>
                <a:lnTo>
                  <a:pt x="30259" y="91880"/>
                </a:lnTo>
                <a:lnTo>
                  <a:pt x="31603" y="97438"/>
                </a:lnTo>
                <a:lnTo>
                  <a:pt x="32498" y="103048"/>
                </a:lnTo>
                <a:lnTo>
                  <a:pt x="33096" y="108694"/>
                </a:lnTo>
                <a:lnTo>
                  <a:pt x="34446" y="114362"/>
                </a:lnTo>
                <a:lnTo>
                  <a:pt x="36299" y="120046"/>
                </a:lnTo>
                <a:lnTo>
                  <a:pt x="38488" y="125741"/>
                </a:lnTo>
                <a:lnTo>
                  <a:pt x="39946" y="130489"/>
                </a:lnTo>
                <a:lnTo>
                  <a:pt x="40919" y="134607"/>
                </a:lnTo>
                <a:lnTo>
                  <a:pt x="41566" y="138305"/>
                </a:lnTo>
                <a:lnTo>
                  <a:pt x="42950" y="142676"/>
                </a:lnTo>
                <a:lnTo>
                  <a:pt x="44827" y="147494"/>
                </a:lnTo>
                <a:lnTo>
                  <a:pt x="47030" y="152612"/>
                </a:lnTo>
                <a:lnTo>
                  <a:pt x="48498" y="157928"/>
                </a:lnTo>
                <a:lnTo>
                  <a:pt x="49477" y="163378"/>
                </a:lnTo>
                <a:lnTo>
                  <a:pt x="50130" y="168916"/>
                </a:lnTo>
                <a:lnTo>
                  <a:pt x="51518" y="173560"/>
                </a:lnTo>
                <a:lnTo>
                  <a:pt x="53395" y="177609"/>
                </a:lnTo>
                <a:lnTo>
                  <a:pt x="55599" y="181261"/>
                </a:lnTo>
                <a:lnTo>
                  <a:pt x="56116" y="185600"/>
                </a:lnTo>
                <a:lnTo>
                  <a:pt x="55509" y="190398"/>
                </a:lnTo>
                <a:lnTo>
                  <a:pt x="54150" y="195502"/>
                </a:lnTo>
                <a:lnTo>
                  <a:pt x="54198" y="199857"/>
                </a:lnTo>
                <a:lnTo>
                  <a:pt x="55182" y="203712"/>
                </a:lnTo>
                <a:lnTo>
                  <a:pt x="56790" y="207236"/>
                </a:lnTo>
                <a:lnTo>
                  <a:pt x="58578" y="213690"/>
                </a:lnTo>
                <a:lnTo>
                  <a:pt x="59373" y="219734"/>
                </a:lnTo>
                <a:lnTo>
                  <a:pt x="59725" y="225595"/>
                </a:lnTo>
                <a:lnTo>
                  <a:pt x="59882" y="231375"/>
                </a:lnTo>
                <a:lnTo>
                  <a:pt x="60007" y="247677"/>
                </a:lnTo>
                <a:lnTo>
                  <a:pt x="60007" y="24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10"/>
          <p:cNvSpPr/>
          <p:nvPr/>
        </p:nvSpPr>
        <p:spPr>
          <a:xfrm>
            <a:off x="8266851" y="2391727"/>
            <a:ext cx="265644" cy="17146"/>
          </a:xfrm>
          <a:custGeom>
            <a:avLst/>
            <a:gdLst/>
            <a:ahLst/>
            <a:cxnLst/>
            <a:rect l="0" t="0" r="0" b="0"/>
            <a:pathLst>
              <a:path w="265644" h="17146">
                <a:moveTo>
                  <a:pt x="8468" y="17145"/>
                </a:moveTo>
                <a:lnTo>
                  <a:pt x="1088" y="17145"/>
                </a:lnTo>
                <a:lnTo>
                  <a:pt x="690" y="16193"/>
                </a:lnTo>
                <a:lnTo>
                  <a:pt x="425" y="14605"/>
                </a:lnTo>
                <a:lnTo>
                  <a:pt x="0" y="9764"/>
                </a:lnTo>
                <a:lnTo>
                  <a:pt x="918" y="9367"/>
                </a:lnTo>
                <a:lnTo>
                  <a:pt x="4479" y="8925"/>
                </a:lnTo>
                <a:lnTo>
                  <a:pt x="11837" y="8677"/>
                </a:lnTo>
                <a:lnTo>
                  <a:pt x="35897" y="8582"/>
                </a:lnTo>
                <a:lnTo>
                  <a:pt x="41041" y="7626"/>
                </a:lnTo>
                <a:lnTo>
                  <a:pt x="47329" y="6037"/>
                </a:lnTo>
                <a:lnTo>
                  <a:pt x="54379" y="4024"/>
                </a:lnTo>
                <a:lnTo>
                  <a:pt x="60982" y="2683"/>
                </a:lnTo>
                <a:lnTo>
                  <a:pt x="67290" y="1789"/>
                </a:lnTo>
                <a:lnTo>
                  <a:pt x="73401" y="1193"/>
                </a:lnTo>
                <a:lnTo>
                  <a:pt x="80331" y="795"/>
                </a:lnTo>
                <a:lnTo>
                  <a:pt x="95652" y="353"/>
                </a:lnTo>
                <a:lnTo>
                  <a:pt x="166274" y="6"/>
                </a:lnTo>
                <a:lnTo>
                  <a:pt x="2656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11"/>
          <p:cNvSpPr/>
          <p:nvPr/>
        </p:nvSpPr>
        <p:spPr>
          <a:xfrm>
            <a:off x="8575357" y="2211737"/>
            <a:ext cx="368619" cy="231070"/>
          </a:xfrm>
          <a:custGeom>
            <a:avLst/>
            <a:gdLst/>
            <a:ahLst/>
            <a:cxnLst/>
            <a:rect l="0" t="0" r="0" b="0"/>
            <a:pathLst>
              <a:path w="368619" h="231070">
                <a:moveTo>
                  <a:pt x="0" y="68548"/>
                </a:moveTo>
                <a:lnTo>
                  <a:pt x="0" y="63997"/>
                </a:lnTo>
                <a:lnTo>
                  <a:pt x="952" y="62656"/>
                </a:lnTo>
                <a:lnTo>
                  <a:pt x="2540" y="61762"/>
                </a:lnTo>
                <a:lnTo>
                  <a:pt x="4551" y="61167"/>
                </a:lnTo>
                <a:lnTo>
                  <a:pt x="5892" y="59817"/>
                </a:lnTo>
                <a:lnTo>
                  <a:pt x="6785" y="57964"/>
                </a:lnTo>
                <a:lnTo>
                  <a:pt x="7778" y="53366"/>
                </a:lnTo>
                <a:lnTo>
                  <a:pt x="8220" y="48148"/>
                </a:lnTo>
                <a:lnTo>
                  <a:pt x="9289" y="46375"/>
                </a:lnTo>
                <a:lnTo>
                  <a:pt x="10956" y="45194"/>
                </a:lnTo>
                <a:lnTo>
                  <a:pt x="13019" y="44406"/>
                </a:lnTo>
                <a:lnTo>
                  <a:pt x="20474" y="38746"/>
                </a:lnTo>
                <a:lnTo>
                  <a:pt x="25927" y="33713"/>
                </a:lnTo>
                <a:lnTo>
                  <a:pt x="32478" y="28300"/>
                </a:lnTo>
                <a:lnTo>
                  <a:pt x="41740" y="22720"/>
                </a:lnTo>
                <a:lnTo>
                  <a:pt x="49666" y="17065"/>
                </a:lnTo>
                <a:lnTo>
                  <a:pt x="53114" y="14223"/>
                </a:lnTo>
                <a:lnTo>
                  <a:pt x="57316" y="12329"/>
                </a:lnTo>
                <a:lnTo>
                  <a:pt x="67067" y="10224"/>
                </a:lnTo>
                <a:lnTo>
                  <a:pt x="77750" y="9289"/>
                </a:lnTo>
                <a:lnTo>
                  <a:pt x="83266" y="9039"/>
                </a:lnTo>
                <a:lnTo>
                  <a:pt x="94475" y="6222"/>
                </a:lnTo>
                <a:lnTo>
                  <a:pt x="104854" y="2747"/>
                </a:lnTo>
                <a:lnTo>
                  <a:pt x="112642" y="1203"/>
                </a:lnTo>
                <a:lnTo>
                  <a:pt x="121818" y="517"/>
                </a:lnTo>
                <a:lnTo>
                  <a:pt x="131294" y="212"/>
                </a:lnTo>
                <a:lnTo>
                  <a:pt x="142937" y="40"/>
                </a:lnTo>
                <a:lnTo>
                  <a:pt x="152745" y="0"/>
                </a:lnTo>
                <a:lnTo>
                  <a:pt x="157075" y="942"/>
                </a:lnTo>
                <a:lnTo>
                  <a:pt x="167720" y="5865"/>
                </a:lnTo>
                <a:lnTo>
                  <a:pt x="173919" y="7351"/>
                </a:lnTo>
                <a:lnTo>
                  <a:pt x="179851" y="10552"/>
                </a:lnTo>
                <a:lnTo>
                  <a:pt x="188544" y="17709"/>
                </a:lnTo>
                <a:lnTo>
                  <a:pt x="195464" y="24110"/>
                </a:lnTo>
                <a:lnTo>
                  <a:pt x="196032" y="25587"/>
                </a:lnTo>
                <a:lnTo>
                  <a:pt x="196830" y="32218"/>
                </a:lnTo>
                <a:lnTo>
                  <a:pt x="197018" y="37479"/>
                </a:lnTo>
                <a:lnTo>
                  <a:pt x="197123" y="50346"/>
                </a:lnTo>
                <a:lnTo>
                  <a:pt x="196186" y="54508"/>
                </a:lnTo>
                <a:lnTo>
                  <a:pt x="192604" y="61673"/>
                </a:lnTo>
                <a:lnTo>
                  <a:pt x="187836" y="68032"/>
                </a:lnTo>
                <a:lnTo>
                  <a:pt x="185232" y="71061"/>
                </a:lnTo>
                <a:lnTo>
                  <a:pt x="183495" y="74034"/>
                </a:lnTo>
                <a:lnTo>
                  <a:pt x="181566" y="79876"/>
                </a:lnTo>
                <a:lnTo>
                  <a:pt x="179147" y="83720"/>
                </a:lnTo>
                <a:lnTo>
                  <a:pt x="175629" y="88187"/>
                </a:lnTo>
                <a:lnTo>
                  <a:pt x="171378" y="93071"/>
                </a:lnTo>
                <a:lnTo>
                  <a:pt x="164115" y="101037"/>
                </a:lnTo>
                <a:lnTo>
                  <a:pt x="157713" y="107752"/>
                </a:lnTo>
                <a:lnTo>
                  <a:pt x="138397" y="127285"/>
                </a:lnTo>
                <a:lnTo>
                  <a:pt x="133223" y="131519"/>
                </a:lnTo>
                <a:lnTo>
                  <a:pt x="127868" y="135293"/>
                </a:lnTo>
                <a:lnTo>
                  <a:pt x="117790" y="142027"/>
                </a:lnTo>
                <a:lnTo>
                  <a:pt x="110136" y="148195"/>
                </a:lnTo>
                <a:lnTo>
                  <a:pt x="101020" y="154112"/>
                </a:lnTo>
                <a:lnTo>
                  <a:pt x="91569" y="159916"/>
                </a:lnTo>
                <a:lnTo>
                  <a:pt x="84195" y="165671"/>
                </a:lnTo>
                <a:lnTo>
                  <a:pt x="77743" y="171403"/>
                </a:lnTo>
                <a:lnTo>
                  <a:pt x="71699" y="177126"/>
                </a:lnTo>
                <a:lnTo>
                  <a:pt x="52779" y="195795"/>
                </a:lnTo>
                <a:lnTo>
                  <a:pt x="47282" y="201289"/>
                </a:lnTo>
                <a:lnTo>
                  <a:pt x="45809" y="203714"/>
                </a:lnTo>
                <a:lnTo>
                  <a:pt x="44173" y="208949"/>
                </a:lnTo>
                <a:lnTo>
                  <a:pt x="42783" y="210726"/>
                </a:lnTo>
                <a:lnTo>
                  <a:pt x="40905" y="211911"/>
                </a:lnTo>
                <a:lnTo>
                  <a:pt x="34677" y="214141"/>
                </a:lnTo>
                <a:lnTo>
                  <a:pt x="41127" y="221047"/>
                </a:lnTo>
                <a:lnTo>
                  <a:pt x="42520" y="222496"/>
                </a:lnTo>
                <a:lnTo>
                  <a:pt x="47312" y="222747"/>
                </a:lnTo>
                <a:lnTo>
                  <a:pt x="48686" y="223735"/>
                </a:lnTo>
                <a:lnTo>
                  <a:pt x="49603" y="225346"/>
                </a:lnTo>
                <a:lnTo>
                  <a:pt x="50214" y="227372"/>
                </a:lnTo>
                <a:lnTo>
                  <a:pt x="52525" y="228723"/>
                </a:lnTo>
                <a:lnTo>
                  <a:pt x="60175" y="230224"/>
                </a:lnTo>
                <a:lnTo>
                  <a:pt x="70640" y="231069"/>
                </a:lnTo>
                <a:lnTo>
                  <a:pt x="79338" y="228727"/>
                </a:lnTo>
                <a:lnTo>
                  <a:pt x="89554" y="225463"/>
                </a:lnTo>
                <a:lnTo>
                  <a:pt x="100445" y="224013"/>
                </a:lnTo>
                <a:lnTo>
                  <a:pt x="111634" y="223368"/>
                </a:lnTo>
                <a:lnTo>
                  <a:pt x="123910" y="223082"/>
                </a:lnTo>
                <a:lnTo>
                  <a:pt x="184195" y="222861"/>
                </a:lnTo>
                <a:lnTo>
                  <a:pt x="191378" y="221906"/>
                </a:lnTo>
                <a:lnTo>
                  <a:pt x="199023" y="220317"/>
                </a:lnTo>
                <a:lnTo>
                  <a:pt x="206977" y="218304"/>
                </a:lnTo>
                <a:lnTo>
                  <a:pt x="215137" y="216963"/>
                </a:lnTo>
                <a:lnTo>
                  <a:pt x="223434" y="216069"/>
                </a:lnTo>
                <a:lnTo>
                  <a:pt x="231824" y="215472"/>
                </a:lnTo>
                <a:lnTo>
                  <a:pt x="240275" y="215075"/>
                </a:lnTo>
                <a:lnTo>
                  <a:pt x="257284" y="214633"/>
                </a:lnTo>
                <a:lnTo>
                  <a:pt x="307506" y="214301"/>
                </a:lnTo>
                <a:lnTo>
                  <a:pt x="364488" y="214280"/>
                </a:lnTo>
                <a:lnTo>
                  <a:pt x="365864" y="215233"/>
                </a:lnTo>
                <a:lnTo>
                  <a:pt x="366782" y="216820"/>
                </a:lnTo>
                <a:lnTo>
                  <a:pt x="368618" y="2228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12"/>
          <p:cNvSpPr/>
          <p:nvPr/>
        </p:nvSpPr>
        <p:spPr>
          <a:xfrm>
            <a:off x="7255192" y="1397326"/>
            <a:ext cx="1243005" cy="634356"/>
          </a:xfrm>
          <a:custGeom>
            <a:avLst/>
            <a:gdLst/>
            <a:ahLst/>
            <a:cxnLst/>
            <a:rect l="0" t="0" r="0" b="0"/>
            <a:pathLst>
              <a:path w="1243005" h="634356">
                <a:moveTo>
                  <a:pt x="17145" y="94289"/>
                </a:moveTo>
                <a:lnTo>
                  <a:pt x="8576" y="94289"/>
                </a:lnTo>
                <a:lnTo>
                  <a:pt x="8573" y="120077"/>
                </a:lnTo>
                <a:lnTo>
                  <a:pt x="9525" y="123864"/>
                </a:lnTo>
                <a:lnTo>
                  <a:pt x="15358" y="136784"/>
                </a:lnTo>
                <a:lnTo>
                  <a:pt x="16792" y="148509"/>
                </a:lnTo>
                <a:lnTo>
                  <a:pt x="17075" y="165888"/>
                </a:lnTo>
                <a:lnTo>
                  <a:pt x="17114" y="173101"/>
                </a:lnTo>
                <a:lnTo>
                  <a:pt x="19671" y="182021"/>
                </a:lnTo>
                <a:lnTo>
                  <a:pt x="23030" y="192336"/>
                </a:lnTo>
                <a:lnTo>
                  <a:pt x="24921" y="208853"/>
                </a:lnTo>
                <a:lnTo>
                  <a:pt x="25482" y="224859"/>
                </a:lnTo>
                <a:lnTo>
                  <a:pt x="25613" y="232647"/>
                </a:lnTo>
                <a:lnTo>
                  <a:pt x="28211" y="241824"/>
                </a:lnTo>
                <a:lnTo>
                  <a:pt x="31588" y="252252"/>
                </a:lnTo>
                <a:lnTo>
                  <a:pt x="34442" y="268833"/>
                </a:lnTo>
                <a:lnTo>
                  <a:pt x="39944" y="285811"/>
                </a:lnTo>
                <a:lnTo>
                  <a:pt x="41999" y="302907"/>
                </a:lnTo>
                <a:lnTo>
                  <a:pt x="42607" y="320037"/>
                </a:lnTo>
                <a:lnTo>
                  <a:pt x="42853" y="365751"/>
                </a:lnTo>
                <a:lnTo>
                  <a:pt x="42862" y="400041"/>
                </a:lnTo>
                <a:lnTo>
                  <a:pt x="45402" y="411471"/>
                </a:lnTo>
                <a:lnTo>
                  <a:pt x="48753" y="422901"/>
                </a:lnTo>
                <a:lnTo>
                  <a:pt x="50641" y="439094"/>
                </a:lnTo>
                <a:lnTo>
                  <a:pt x="51279" y="456121"/>
                </a:lnTo>
                <a:lnTo>
                  <a:pt x="51426" y="494443"/>
                </a:lnTo>
                <a:lnTo>
                  <a:pt x="50476" y="499171"/>
                </a:lnTo>
                <a:lnTo>
                  <a:pt x="44649" y="513602"/>
                </a:lnTo>
                <a:lnTo>
                  <a:pt x="43216" y="525625"/>
                </a:lnTo>
                <a:lnTo>
                  <a:pt x="42893" y="542903"/>
                </a:lnTo>
                <a:lnTo>
                  <a:pt x="43836" y="545765"/>
                </a:lnTo>
                <a:lnTo>
                  <a:pt x="48760" y="554344"/>
                </a:lnTo>
                <a:lnTo>
                  <a:pt x="51083" y="564082"/>
                </a:lnTo>
                <a:lnTo>
                  <a:pt x="58785" y="573008"/>
                </a:lnTo>
                <a:lnTo>
                  <a:pt x="59464" y="576293"/>
                </a:lnTo>
                <a:lnTo>
                  <a:pt x="59901" y="581612"/>
                </a:lnTo>
                <a:lnTo>
                  <a:pt x="67378" y="590187"/>
                </a:lnTo>
                <a:lnTo>
                  <a:pt x="72775" y="595657"/>
                </a:lnTo>
                <a:lnTo>
                  <a:pt x="75186" y="597127"/>
                </a:lnTo>
                <a:lnTo>
                  <a:pt x="80406" y="598760"/>
                </a:lnTo>
                <a:lnTo>
                  <a:pt x="88700" y="599679"/>
                </a:lnTo>
                <a:lnTo>
                  <a:pt x="91518" y="600760"/>
                </a:lnTo>
                <a:lnTo>
                  <a:pt x="100036" y="605881"/>
                </a:lnTo>
                <a:lnTo>
                  <a:pt x="105738" y="607413"/>
                </a:lnTo>
                <a:lnTo>
                  <a:pt x="142081" y="609570"/>
                </a:lnTo>
                <a:lnTo>
                  <a:pt x="152165" y="614524"/>
                </a:lnTo>
                <a:lnTo>
                  <a:pt x="172156" y="616680"/>
                </a:lnTo>
                <a:lnTo>
                  <a:pt x="205802" y="617164"/>
                </a:lnTo>
                <a:lnTo>
                  <a:pt x="424544" y="617211"/>
                </a:lnTo>
                <a:lnTo>
                  <a:pt x="455230" y="611320"/>
                </a:lnTo>
                <a:lnTo>
                  <a:pt x="488808" y="609168"/>
                </a:lnTo>
                <a:lnTo>
                  <a:pt x="522957" y="608743"/>
                </a:lnTo>
                <a:lnTo>
                  <a:pt x="660051" y="608639"/>
                </a:lnTo>
                <a:lnTo>
                  <a:pt x="702941" y="615424"/>
                </a:lnTo>
                <a:lnTo>
                  <a:pt x="737234" y="616858"/>
                </a:lnTo>
                <a:lnTo>
                  <a:pt x="771525" y="618094"/>
                </a:lnTo>
                <a:lnTo>
                  <a:pt x="808355" y="623982"/>
                </a:lnTo>
                <a:lnTo>
                  <a:pt x="838317" y="625250"/>
                </a:lnTo>
                <a:lnTo>
                  <a:pt x="876841" y="625713"/>
                </a:lnTo>
                <a:lnTo>
                  <a:pt x="900838" y="626715"/>
                </a:lnTo>
                <a:lnTo>
                  <a:pt x="934546" y="632565"/>
                </a:lnTo>
                <a:lnTo>
                  <a:pt x="971392" y="634120"/>
                </a:lnTo>
                <a:lnTo>
                  <a:pt x="1072867" y="634355"/>
                </a:lnTo>
                <a:lnTo>
                  <a:pt x="1086747" y="631816"/>
                </a:lnTo>
                <a:lnTo>
                  <a:pt x="1099267" y="628465"/>
                </a:lnTo>
                <a:lnTo>
                  <a:pt x="1133307" y="625941"/>
                </a:lnTo>
                <a:lnTo>
                  <a:pt x="1176818" y="625786"/>
                </a:lnTo>
                <a:lnTo>
                  <a:pt x="1179833" y="624833"/>
                </a:lnTo>
                <a:lnTo>
                  <a:pt x="1188628" y="619893"/>
                </a:lnTo>
                <a:lnTo>
                  <a:pt x="1197265" y="617053"/>
                </a:lnTo>
                <a:lnTo>
                  <a:pt x="1205856" y="611555"/>
                </a:lnTo>
                <a:lnTo>
                  <a:pt x="1211576" y="609935"/>
                </a:lnTo>
                <a:lnTo>
                  <a:pt x="1220152" y="609023"/>
                </a:lnTo>
                <a:lnTo>
                  <a:pt x="1222057" y="607942"/>
                </a:lnTo>
                <a:lnTo>
                  <a:pt x="1223326" y="606269"/>
                </a:lnTo>
                <a:lnTo>
                  <a:pt x="1224174" y="604202"/>
                </a:lnTo>
                <a:lnTo>
                  <a:pt x="1225691" y="602823"/>
                </a:lnTo>
                <a:lnTo>
                  <a:pt x="1227655" y="601904"/>
                </a:lnTo>
                <a:lnTo>
                  <a:pt x="1229917" y="601291"/>
                </a:lnTo>
                <a:lnTo>
                  <a:pt x="1231424" y="599930"/>
                </a:lnTo>
                <a:lnTo>
                  <a:pt x="1232430" y="598071"/>
                </a:lnTo>
                <a:lnTo>
                  <a:pt x="1233547" y="593464"/>
                </a:lnTo>
                <a:lnTo>
                  <a:pt x="1234044" y="588242"/>
                </a:lnTo>
                <a:lnTo>
                  <a:pt x="1240253" y="571237"/>
                </a:lnTo>
                <a:lnTo>
                  <a:pt x="1242195" y="559880"/>
                </a:lnTo>
                <a:lnTo>
                  <a:pt x="1242852" y="541998"/>
                </a:lnTo>
                <a:lnTo>
                  <a:pt x="1242999" y="513759"/>
                </a:lnTo>
                <a:lnTo>
                  <a:pt x="1243004" y="508238"/>
                </a:lnTo>
                <a:lnTo>
                  <a:pt x="1240469" y="497024"/>
                </a:lnTo>
                <a:lnTo>
                  <a:pt x="1237119" y="485689"/>
                </a:lnTo>
                <a:lnTo>
                  <a:pt x="1234281" y="469551"/>
                </a:lnTo>
                <a:lnTo>
                  <a:pt x="1225272" y="450002"/>
                </a:lnTo>
                <a:lnTo>
                  <a:pt x="1220841" y="436216"/>
                </a:lnTo>
                <a:lnTo>
                  <a:pt x="1217393" y="417744"/>
                </a:lnTo>
                <a:lnTo>
                  <a:pt x="1210762" y="400207"/>
                </a:lnTo>
                <a:lnTo>
                  <a:pt x="1203718" y="382945"/>
                </a:lnTo>
                <a:lnTo>
                  <a:pt x="1200255" y="365766"/>
                </a:lnTo>
                <a:lnTo>
                  <a:pt x="1193619" y="348610"/>
                </a:lnTo>
                <a:lnTo>
                  <a:pt x="1186574" y="331462"/>
                </a:lnTo>
                <a:lnTo>
                  <a:pt x="1183109" y="314317"/>
                </a:lnTo>
                <a:lnTo>
                  <a:pt x="1176474" y="297171"/>
                </a:lnTo>
                <a:lnTo>
                  <a:pt x="1168476" y="279074"/>
                </a:lnTo>
                <a:lnTo>
                  <a:pt x="1162895" y="264045"/>
                </a:lnTo>
                <a:lnTo>
                  <a:pt x="1157241" y="250381"/>
                </a:lnTo>
                <a:lnTo>
                  <a:pt x="1148702" y="231978"/>
                </a:lnTo>
                <a:lnTo>
                  <a:pt x="1143947" y="220254"/>
                </a:lnTo>
                <a:lnTo>
                  <a:pt x="1140318" y="202943"/>
                </a:lnTo>
                <a:lnTo>
                  <a:pt x="1134585" y="186702"/>
                </a:lnTo>
                <a:lnTo>
                  <a:pt x="1129626" y="169658"/>
                </a:lnTo>
                <a:lnTo>
                  <a:pt x="1125943" y="159219"/>
                </a:lnTo>
                <a:lnTo>
                  <a:pt x="1123870" y="142631"/>
                </a:lnTo>
                <a:lnTo>
                  <a:pt x="1123386" y="131332"/>
                </a:lnTo>
                <a:lnTo>
                  <a:pt x="1122304" y="126604"/>
                </a:lnTo>
                <a:lnTo>
                  <a:pt x="1117183" y="114447"/>
                </a:lnTo>
                <a:lnTo>
                  <a:pt x="1114290" y="100156"/>
                </a:lnTo>
                <a:lnTo>
                  <a:pt x="1110237" y="92769"/>
                </a:lnTo>
                <a:lnTo>
                  <a:pt x="1094306" y="74404"/>
                </a:lnTo>
                <a:lnTo>
                  <a:pt x="1068702" y="48572"/>
                </a:lnTo>
                <a:lnTo>
                  <a:pt x="1065846" y="46666"/>
                </a:lnTo>
                <a:lnTo>
                  <a:pt x="1057275" y="43031"/>
                </a:lnTo>
                <a:lnTo>
                  <a:pt x="1045845" y="33752"/>
                </a:lnTo>
                <a:lnTo>
                  <a:pt x="1042987" y="31071"/>
                </a:lnTo>
                <a:lnTo>
                  <a:pt x="1040131" y="29283"/>
                </a:lnTo>
                <a:lnTo>
                  <a:pt x="1016141" y="20131"/>
                </a:lnTo>
                <a:lnTo>
                  <a:pt x="994187" y="15188"/>
                </a:lnTo>
                <a:lnTo>
                  <a:pt x="979739" y="10526"/>
                </a:lnTo>
                <a:lnTo>
                  <a:pt x="961773" y="8951"/>
                </a:lnTo>
                <a:lnTo>
                  <a:pt x="928582" y="8598"/>
                </a:lnTo>
                <a:lnTo>
                  <a:pt x="917210" y="6039"/>
                </a:lnTo>
                <a:lnTo>
                  <a:pt x="904854" y="2679"/>
                </a:lnTo>
                <a:lnTo>
                  <a:pt x="869869" y="345"/>
                </a:lnTo>
                <a:lnTo>
                  <a:pt x="837721" y="38"/>
                </a:lnTo>
                <a:lnTo>
                  <a:pt x="805344" y="0"/>
                </a:lnTo>
                <a:lnTo>
                  <a:pt x="772384" y="5884"/>
                </a:lnTo>
                <a:lnTo>
                  <a:pt x="741461" y="8034"/>
                </a:lnTo>
                <a:lnTo>
                  <a:pt x="708331" y="8459"/>
                </a:lnTo>
                <a:lnTo>
                  <a:pt x="663991" y="15335"/>
                </a:lnTo>
                <a:lnTo>
                  <a:pt x="625178" y="16899"/>
                </a:lnTo>
                <a:lnTo>
                  <a:pt x="582849" y="17105"/>
                </a:lnTo>
                <a:lnTo>
                  <a:pt x="540057" y="23917"/>
                </a:lnTo>
                <a:lnTo>
                  <a:pt x="505776" y="25355"/>
                </a:lnTo>
                <a:lnTo>
                  <a:pt x="471487" y="31530"/>
                </a:lnTo>
                <a:lnTo>
                  <a:pt x="437198" y="36278"/>
                </a:lnTo>
                <a:lnTo>
                  <a:pt x="411480" y="40905"/>
                </a:lnTo>
                <a:lnTo>
                  <a:pt x="385763" y="44816"/>
                </a:lnTo>
                <a:lnTo>
                  <a:pt x="362585" y="49468"/>
                </a:lnTo>
                <a:lnTo>
                  <a:pt x="325914" y="52121"/>
                </a:lnTo>
                <a:lnTo>
                  <a:pt x="288873" y="60134"/>
                </a:lnTo>
                <a:lnTo>
                  <a:pt x="270588" y="65648"/>
                </a:lnTo>
                <a:lnTo>
                  <a:pt x="241833" y="70534"/>
                </a:lnTo>
                <a:lnTo>
                  <a:pt x="229401" y="74206"/>
                </a:lnTo>
                <a:lnTo>
                  <a:pt x="211692" y="77226"/>
                </a:lnTo>
                <a:lnTo>
                  <a:pt x="188642" y="83757"/>
                </a:lnTo>
                <a:lnTo>
                  <a:pt x="177186" y="85798"/>
                </a:lnTo>
                <a:lnTo>
                  <a:pt x="160026" y="91349"/>
                </a:lnTo>
                <a:lnTo>
                  <a:pt x="125731" y="94983"/>
                </a:lnTo>
                <a:lnTo>
                  <a:pt x="101707" y="101635"/>
                </a:lnTo>
                <a:lnTo>
                  <a:pt x="63130" y="102840"/>
                </a:lnTo>
                <a:lnTo>
                  <a:pt x="18944" y="102861"/>
                </a:lnTo>
                <a:lnTo>
                  <a:pt x="15405" y="100321"/>
                </a:lnTo>
                <a:lnTo>
                  <a:pt x="9922" y="95480"/>
                </a:lnTo>
                <a:lnTo>
                  <a:pt x="6632" y="94818"/>
                </a:lnTo>
                <a:lnTo>
                  <a:pt x="116" y="94298"/>
                </a:lnTo>
                <a:lnTo>
                  <a:pt x="0" y="1028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13"/>
          <p:cNvSpPr/>
          <p:nvPr/>
        </p:nvSpPr>
        <p:spPr>
          <a:xfrm>
            <a:off x="5729287" y="2160301"/>
            <a:ext cx="711518" cy="504555"/>
          </a:xfrm>
          <a:custGeom>
            <a:avLst/>
            <a:gdLst/>
            <a:ahLst/>
            <a:cxnLst/>
            <a:rect l="0" t="0" r="0" b="0"/>
            <a:pathLst>
              <a:path w="711518" h="504555">
                <a:moveTo>
                  <a:pt x="0" y="85694"/>
                </a:moveTo>
                <a:lnTo>
                  <a:pt x="0" y="90244"/>
                </a:lnTo>
                <a:lnTo>
                  <a:pt x="953" y="91585"/>
                </a:lnTo>
                <a:lnTo>
                  <a:pt x="2540" y="92479"/>
                </a:lnTo>
                <a:lnTo>
                  <a:pt x="8219" y="94161"/>
                </a:lnTo>
                <a:lnTo>
                  <a:pt x="28969" y="94265"/>
                </a:lnTo>
                <a:lnTo>
                  <a:pt x="75638" y="94266"/>
                </a:lnTo>
                <a:lnTo>
                  <a:pt x="79953" y="93313"/>
                </a:lnTo>
                <a:lnTo>
                  <a:pt x="91529" y="88375"/>
                </a:lnTo>
                <a:lnTo>
                  <a:pt x="112025" y="86223"/>
                </a:lnTo>
                <a:lnTo>
                  <a:pt x="117546" y="86046"/>
                </a:lnTo>
                <a:lnTo>
                  <a:pt x="122179" y="84976"/>
                </a:lnTo>
                <a:lnTo>
                  <a:pt x="134203" y="79872"/>
                </a:lnTo>
                <a:lnTo>
                  <a:pt x="154850" y="77664"/>
                </a:lnTo>
                <a:lnTo>
                  <a:pt x="160383" y="77483"/>
                </a:lnTo>
                <a:lnTo>
                  <a:pt x="171612" y="74742"/>
                </a:lnTo>
                <a:lnTo>
                  <a:pt x="182952" y="71301"/>
                </a:lnTo>
                <a:lnTo>
                  <a:pt x="200046" y="69364"/>
                </a:lnTo>
                <a:lnTo>
                  <a:pt x="218129" y="67838"/>
                </a:lnTo>
                <a:lnTo>
                  <a:pt x="240209" y="62729"/>
                </a:lnTo>
                <a:lnTo>
                  <a:pt x="259238" y="59839"/>
                </a:lnTo>
                <a:lnTo>
                  <a:pt x="276942" y="54326"/>
                </a:lnTo>
                <a:lnTo>
                  <a:pt x="295206" y="51317"/>
                </a:lnTo>
                <a:lnTo>
                  <a:pt x="317338" y="45769"/>
                </a:lnTo>
                <a:lnTo>
                  <a:pt x="337337" y="42749"/>
                </a:lnTo>
                <a:lnTo>
                  <a:pt x="352810" y="38667"/>
                </a:lnTo>
                <a:lnTo>
                  <a:pt x="373036" y="35565"/>
                </a:lnTo>
                <a:lnTo>
                  <a:pt x="391094" y="34646"/>
                </a:lnTo>
                <a:lnTo>
                  <a:pt x="402737" y="31890"/>
                </a:lnTo>
                <a:lnTo>
                  <a:pt x="417462" y="27524"/>
                </a:lnTo>
                <a:lnTo>
                  <a:pt x="432938" y="26231"/>
                </a:lnTo>
                <a:lnTo>
                  <a:pt x="453080" y="25847"/>
                </a:lnTo>
                <a:lnTo>
                  <a:pt x="459216" y="25794"/>
                </a:lnTo>
                <a:lnTo>
                  <a:pt x="464259" y="24805"/>
                </a:lnTo>
                <a:lnTo>
                  <a:pt x="477813" y="19816"/>
                </a:lnTo>
                <a:lnTo>
                  <a:pt x="497174" y="16962"/>
                </a:lnTo>
                <a:lnTo>
                  <a:pt x="510742" y="11460"/>
                </a:lnTo>
                <a:lnTo>
                  <a:pt x="531911" y="9118"/>
                </a:lnTo>
                <a:lnTo>
                  <a:pt x="537487" y="8925"/>
                </a:lnTo>
                <a:lnTo>
                  <a:pt x="542158" y="7845"/>
                </a:lnTo>
                <a:lnTo>
                  <a:pt x="554233" y="2726"/>
                </a:lnTo>
                <a:lnTo>
                  <a:pt x="575882" y="332"/>
                </a:lnTo>
                <a:lnTo>
                  <a:pt x="594243" y="0"/>
                </a:lnTo>
                <a:lnTo>
                  <a:pt x="596187" y="942"/>
                </a:lnTo>
                <a:lnTo>
                  <a:pt x="597483" y="2523"/>
                </a:lnTo>
                <a:lnTo>
                  <a:pt x="599563" y="7352"/>
                </a:lnTo>
                <a:lnTo>
                  <a:pt x="600686" y="7749"/>
                </a:lnTo>
                <a:lnTo>
                  <a:pt x="604474" y="8189"/>
                </a:lnTo>
                <a:lnTo>
                  <a:pt x="605865" y="9259"/>
                </a:lnTo>
                <a:lnTo>
                  <a:pt x="606793" y="10924"/>
                </a:lnTo>
                <a:lnTo>
                  <a:pt x="607411" y="12988"/>
                </a:lnTo>
                <a:lnTo>
                  <a:pt x="610638" y="17820"/>
                </a:lnTo>
                <a:lnTo>
                  <a:pt x="621386" y="29776"/>
                </a:lnTo>
                <a:lnTo>
                  <a:pt x="622855" y="32223"/>
                </a:lnTo>
                <a:lnTo>
                  <a:pt x="625875" y="40217"/>
                </a:lnTo>
                <a:lnTo>
                  <a:pt x="631426" y="48618"/>
                </a:lnTo>
                <a:lnTo>
                  <a:pt x="633059" y="54293"/>
                </a:lnTo>
                <a:lnTo>
                  <a:pt x="634193" y="68553"/>
                </a:lnTo>
                <a:lnTo>
                  <a:pt x="634250" y="71409"/>
                </a:lnTo>
                <a:lnTo>
                  <a:pt x="638882" y="84530"/>
                </a:lnTo>
                <a:lnTo>
                  <a:pt x="641736" y="95932"/>
                </a:lnTo>
                <a:lnTo>
                  <a:pt x="642582" y="109894"/>
                </a:lnTo>
                <a:lnTo>
                  <a:pt x="642832" y="121545"/>
                </a:lnTo>
                <a:lnTo>
                  <a:pt x="642906" y="135580"/>
                </a:lnTo>
                <a:lnTo>
                  <a:pt x="643869" y="139906"/>
                </a:lnTo>
                <a:lnTo>
                  <a:pt x="648823" y="151498"/>
                </a:lnTo>
                <a:lnTo>
                  <a:pt x="650714" y="166574"/>
                </a:lnTo>
                <a:lnTo>
                  <a:pt x="651274" y="182154"/>
                </a:lnTo>
                <a:lnTo>
                  <a:pt x="651440" y="194178"/>
                </a:lnTo>
                <a:lnTo>
                  <a:pt x="651508" y="232698"/>
                </a:lnTo>
                <a:lnTo>
                  <a:pt x="654049" y="241834"/>
                </a:lnTo>
                <a:lnTo>
                  <a:pt x="657401" y="251292"/>
                </a:lnTo>
                <a:lnTo>
                  <a:pt x="660241" y="262924"/>
                </a:lnTo>
                <a:lnTo>
                  <a:pt x="665738" y="278012"/>
                </a:lnTo>
                <a:lnTo>
                  <a:pt x="667358" y="288961"/>
                </a:lnTo>
                <a:lnTo>
                  <a:pt x="670619" y="300177"/>
                </a:lnTo>
                <a:lnTo>
                  <a:pt x="674291" y="311512"/>
                </a:lnTo>
                <a:lnTo>
                  <a:pt x="675922" y="322900"/>
                </a:lnTo>
                <a:lnTo>
                  <a:pt x="679188" y="331771"/>
                </a:lnTo>
                <a:lnTo>
                  <a:pt x="682861" y="338889"/>
                </a:lnTo>
                <a:lnTo>
                  <a:pt x="684494" y="345227"/>
                </a:lnTo>
                <a:lnTo>
                  <a:pt x="685413" y="358702"/>
                </a:lnTo>
                <a:lnTo>
                  <a:pt x="685685" y="370208"/>
                </a:lnTo>
                <a:lnTo>
                  <a:pt x="688289" y="379150"/>
                </a:lnTo>
                <a:lnTo>
                  <a:pt x="691669" y="389473"/>
                </a:lnTo>
                <a:lnTo>
                  <a:pt x="694524" y="405043"/>
                </a:lnTo>
                <a:lnTo>
                  <a:pt x="701000" y="419320"/>
                </a:lnTo>
                <a:lnTo>
                  <a:pt x="702369" y="430926"/>
                </a:lnTo>
                <a:lnTo>
                  <a:pt x="702561" y="435863"/>
                </a:lnTo>
                <a:lnTo>
                  <a:pt x="703642" y="440108"/>
                </a:lnTo>
                <a:lnTo>
                  <a:pt x="709680" y="453763"/>
                </a:lnTo>
                <a:lnTo>
                  <a:pt x="711154" y="465633"/>
                </a:lnTo>
                <a:lnTo>
                  <a:pt x="711496" y="479846"/>
                </a:lnTo>
                <a:lnTo>
                  <a:pt x="711517" y="488483"/>
                </a:lnTo>
                <a:lnTo>
                  <a:pt x="706967" y="488566"/>
                </a:lnTo>
                <a:lnTo>
                  <a:pt x="705626" y="489530"/>
                </a:lnTo>
                <a:lnTo>
                  <a:pt x="704732" y="491126"/>
                </a:lnTo>
                <a:lnTo>
                  <a:pt x="703298" y="495979"/>
                </a:lnTo>
                <a:lnTo>
                  <a:pt x="702228" y="496377"/>
                </a:lnTo>
                <a:lnTo>
                  <a:pt x="691044" y="497069"/>
                </a:lnTo>
                <a:lnTo>
                  <a:pt x="689296" y="496151"/>
                </a:lnTo>
                <a:lnTo>
                  <a:pt x="688131" y="494587"/>
                </a:lnTo>
                <a:lnTo>
                  <a:pt x="687354" y="492592"/>
                </a:lnTo>
                <a:lnTo>
                  <a:pt x="685884" y="491261"/>
                </a:lnTo>
                <a:lnTo>
                  <a:pt x="683951" y="490375"/>
                </a:lnTo>
                <a:lnTo>
                  <a:pt x="679263" y="489389"/>
                </a:lnTo>
                <a:lnTo>
                  <a:pt x="657193" y="488632"/>
                </a:lnTo>
                <a:lnTo>
                  <a:pt x="648643" y="488610"/>
                </a:lnTo>
                <a:lnTo>
                  <a:pt x="645789" y="487655"/>
                </a:lnTo>
                <a:lnTo>
                  <a:pt x="637221" y="482711"/>
                </a:lnTo>
                <a:lnTo>
                  <a:pt x="631507" y="481221"/>
                </a:lnTo>
                <a:lnTo>
                  <a:pt x="610435" y="480186"/>
                </a:lnTo>
                <a:lnTo>
                  <a:pt x="582335" y="480042"/>
                </a:lnTo>
                <a:lnTo>
                  <a:pt x="345757" y="480029"/>
                </a:lnTo>
                <a:lnTo>
                  <a:pt x="334328" y="482569"/>
                </a:lnTo>
                <a:lnTo>
                  <a:pt x="322898" y="485920"/>
                </a:lnTo>
                <a:lnTo>
                  <a:pt x="302578" y="488072"/>
                </a:lnTo>
                <a:lnTo>
                  <a:pt x="284559" y="488496"/>
                </a:lnTo>
                <a:lnTo>
                  <a:pt x="268251" y="488570"/>
                </a:lnTo>
                <a:lnTo>
                  <a:pt x="257018" y="491127"/>
                </a:lnTo>
                <a:lnTo>
                  <a:pt x="245676" y="494486"/>
                </a:lnTo>
                <a:lnTo>
                  <a:pt x="225411" y="496643"/>
                </a:lnTo>
                <a:lnTo>
                  <a:pt x="207403" y="497069"/>
                </a:lnTo>
                <a:lnTo>
                  <a:pt x="138719" y="497173"/>
                </a:lnTo>
                <a:lnTo>
                  <a:pt x="135342" y="498126"/>
                </a:lnTo>
                <a:lnTo>
                  <a:pt x="133090" y="499713"/>
                </a:lnTo>
                <a:lnTo>
                  <a:pt x="131590" y="501724"/>
                </a:lnTo>
                <a:lnTo>
                  <a:pt x="129637" y="503065"/>
                </a:lnTo>
                <a:lnTo>
                  <a:pt x="124926" y="504554"/>
                </a:lnTo>
                <a:lnTo>
                  <a:pt x="117118" y="502676"/>
                </a:lnTo>
                <a:lnTo>
                  <a:pt x="108250" y="499619"/>
                </a:lnTo>
                <a:lnTo>
                  <a:pt x="96324" y="497496"/>
                </a:lnTo>
                <a:lnTo>
                  <a:pt x="75323" y="497177"/>
                </a:lnTo>
                <a:lnTo>
                  <a:pt x="53097" y="497174"/>
                </a:lnTo>
                <a:lnTo>
                  <a:pt x="52543" y="496221"/>
                </a:lnTo>
                <a:lnTo>
                  <a:pt x="51927" y="492623"/>
                </a:lnTo>
                <a:lnTo>
                  <a:pt x="50811" y="491282"/>
                </a:lnTo>
                <a:lnTo>
                  <a:pt x="49114" y="490389"/>
                </a:lnTo>
                <a:lnTo>
                  <a:pt x="47030" y="489793"/>
                </a:lnTo>
                <a:lnTo>
                  <a:pt x="45641" y="488443"/>
                </a:lnTo>
                <a:lnTo>
                  <a:pt x="44715" y="486591"/>
                </a:lnTo>
                <a:lnTo>
                  <a:pt x="42971" y="480413"/>
                </a:lnTo>
                <a:lnTo>
                  <a:pt x="38344" y="475591"/>
                </a:lnTo>
                <a:lnTo>
                  <a:pt x="36992" y="473260"/>
                </a:lnTo>
                <a:lnTo>
                  <a:pt x="35491" y="468131"/>
                </a:lnTo>
                <a:lnTo>
                  <a:pt x="34138" y="466382"/>
                </a:lnTo>
                <a:lnTo>
                  <a:pt x="32284" y="465216"/>
                </a:lnTo>
                <a:lnTo>
                  <a:pt x="30095" y="464438"/>
                </a:lnTo>
                <a:lnTo>
                  <a:pt x="28636" y="462967"/>
                </a:lnTo>
                <a:lnTo>
                  <a:pt x="27663" y="461034"/>
                </a:lnTo>
                <a:lnTo>
                  <a:pt x="27015" y="458793"/>
                </a:lnTo>
                <a:lnTo>
                  <a:pt x="23754" y="453763"/>
                </a:lnTo>
                <a:lnTo>
                  <a:pt x="21551" y="451088"/>
                </a:lnTo>
                <a:lnTo>
                  <a:pt x="20082" y="448353"/>
                </a:lnTo>
                <a:lnTo>
                  <a:pt x="18450" y="442773"/>
                </a:lnTo>
                <a:lnTo>
                  <a:pt x="17532" y="434277"/>
                </a:lnTo>
                <a:lnTo>
                  <a:pt x="16451" y="431430"/>
                </a:lnTo>
                <a:lnTo>
                  <a:pt x="11330" y="422872"/>
                </a:lnTo>
                <a:lnTo>
                  <a:pt x="9798" y="417161"/>
                </a:lnTo>
                <a:lnTo>
                  <a:pt x="8936" y="408590"/>
                </a:lnTo>
                <a:lnTo>
                  <a:pt x="7862" y="405733"/>
                </a:lnTo>
                <a:lnTo>
                  <a:pt x="2753" y="397161"/>
                </a:lnTo>
                <a:lnTo>
                  <a:pt x="1223" y="391446"/>
                </a:lnTo>
                <a:lnTo>
                  <a:pt x="363" y="378323"/>
                </a:lnTo>
                <a:lnTo>
                  <a:pt x="72" y="362713"/>
                </a:lnTo>
                <a:lnTo>
                  <a:pt x="0" y="275840"/>
                </a:lnTo>
                <a:lnTo>
                  <a:pt x="953" y="271513"/>
                </a:lnTo>
                <a:lnTo>
                  <a:pt x="5892" y="259920"/>
                </a:lnTo>
                <a:lnTo>
                  <a:pt x="7778" y="244843"/>
                </a:lnTo>
                <a:lnTo>
                  <a:pt x="8337" y="229263"/>
                </a:lnTo>
                <a:lnTo>
                  <a:pt x="8468" y="221575"/>
                </a:lnTo>
                <a:lnTo>
                  <a:pt x="11066" y="212443"/>
                </a:lnTo>
                <a:lnTo>
                  <a:pt x="14444" y="202986"/>
                </a:lnTo>
                <a:lnTo>
                  <a:pt x="16344" y="191356"/>
                </a:lnTo>
                <a:lnTo>
                  <a:pt x="16908" y="177220"/>
                </a:lnTo>
                <a:lnTo>
                  <a:pt x="17040" y="169869"/>
                </a:lnTo>
                <a:lnTo>
                  <a:pt x="19638" y="160888"/>
                </a:lnTo>
                <a:lnTo>
                  <a:pt x="23016" y="151498"/>
                </a:lnTo>
                <a:lnTo>
                  <a:pt x="25184" y="137709"/>
                </a:lnTo>
                <a:lnTo>
                  <a:pt x="25647" y="122917"/>
                </a:lnTo>
                <a:lnTo>
                  <a:pt x="25715" y="99984"/>
                </a:lnTo>
                <a:lnTo>
                  <a:pt x="24763" y="98078"/>
                </a:lnTo>
                <a:lnTo>
                  <a:pt x="23176" y="96807"/>
                </a:lnTo>
                <a:lnTo>
                  <a:pt x="21166" y="95960"/>
                </a:lnTo>
                <a:lnTo>
                  <a:pt x="19826" y="94443"/>
                </a:lnTo>
                <a:lnTo>
                  <a:pt x="18932" y="92479"/>
                </a:lnTo>
                <a:lnTo>
                  <a:pt x="17498" y="87034"/>
                </a:lnTo>
                <a:lnTo>
                  <a:pt x="17250" y="81540"/>
                </a:lnTo>
                <a:lnTo>
                  <a:pt x="16262" y="80067"/>
                </a:lnTo>
                <a:lnTo>
                  <a:pt x="14651" y="79085"/>
                </a:lnTo>
                <a:lnTo>
                  <a:pt x="8928" y="77236"/>
                </a:lnTo>
                <a:lnTo>
                  <a:pt x="8572" y="8569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14"/>
          <p:cNvSpPr/>
          <p:nvPr/>
        </p:nvSpPr>
        <p:spPr>
          <a:xfrm>
            <a:off x="518399" y="2048827"/>
            <a:ext cx="298846" cy="265749"/>
          </a:xfrm>
          <a:custGeom>
            <a:avLst/>
            <a:gdLst/>
            <a:ahLst/>
            <a:cxnLst/>
            <a:rect l="0" t="0" r="0" b="0"/>
            <a:pathLst>
              <a:path w="298846" h="265749">
                <a:moveTo>
                  <a:pt x="7380" y="0"/>
                </a:moveTo>
                <a:lnTo>
                  <a:pt x="0" y="0"/>
                </a:lnTo>
                <a:lnTo>
                  <a:pt x="11609" y="0"/>
                </a:lnTo>
                <a:lnTo>
                  <a:pt x="13057" y="953"/>
                </a:lnTo>
                <a:lnTo>
                  <a:pt x="14022" y="2540"/>
                </a:lnTo>
                <a:lnTo>
                  <a:pt x="14666" y="4551"/>
                </a:lnTo>
                <a:lnTo>
                  <a:pt x="17921" y="9325"/>
                </a:lnTo>
                <a:lnTo>
                  <a:pt x="25109" y="17368"/>
                </a:lnTo>
                <a:lnTo>
                  <a:pt x="30500" y="23912"/>
                </a:lnTo>
                <a:lnTo>
                  <a:pt x="33271" y="28324"/>
                </a:lnTo>
                <a:lnTo>
                  <a:pt x="36071" y="33170"/>
                </a:lnTo>
                <a:lnTo>
                  <a:pt x="41722" y="41095"/>
                </a:lnTo>
                <a:lnTo>
                  <a:pt x="47408" y="47792"/>
                </a:lnTo>
                <a:lnTo>
                  <a:pt x="53110" y="53943"/>
                </a:lnTo>
                <a:lnTo>
                  <a:pt x="55965" y="57870"/>
                </a:lnTo>
                <a:lnTo>
                  <a:pt x="58820" y="62392"/>
                </a:lnTo>
                <a:lnTo>
                  <a:pt x="61676" y="67312"/>
                </a:lnTo>
                <a:lnTo>
                  <a:pt x="65485" y="72497"/>
                </a:lnTo>
                <a:lnTo>
                  <a:pt x="69929" y="77859"/>
                </a:lnTo>
                <a:lnTo>
                  <a:pt x="74797" y="83339"/>
                </a:lnTo>
                <a:lnTo>
                  <a:pt x="79947" y="87944"/>
                </a:lnTo>
                <a:lnTo>
                  <a:pt x="85286" y="91967"/>
                </a:lnTo>
                <a:lnTo>
                  <a:pt x="90750" y="95601"/>
                </a:lnTo>
                <a:lnTo>
                  <a:pt x="95345" y="99929"/>
                </a:lnTo>
                <a:lnTo>
                  <a:pt x="99361" y="104720"/>
                </a:lnTo>
                <a:lnTo>
                  <a:pt x="102991" y="109818"/>
                </a:lnTo>
                <a:lnTo>
                  <a:pt x="107316" y="115122"/>
                </a:lnTo>
                <a:lnTo>
                  <a:pt x="112104" y="120563"/>
                </a:lnTo>
                <a:lnTo>
                  <a:pt x="117201" y="126095"/>
                </a:lnTo>
                <a:lnTo>
                  <a:pt x="127945" y="137323"/>
                </a:lnTo>
                <a:lnTo>
                  <a:pt x="150364" y="160052"/>
                </a:lnTo>
                <a:lnTo>
                  <a:pt x="156043" y="164804"/>
                </a:lnTo>
                <a:lnTo>
                  <a:pt x="161734" y="168925"/>
                </a:lnTo>
                <a:lnTo>
                  <a:pt x="189106" y="186932"/>
                </a:lnTo>
                <a:lnTo>
                  <a:pt x="196158" y="191296"/>
                </a:lnTo>
                <a:lnTo>
                  <a:pt x="202765" y="195158"/>
                </a:lnTo>
                <a:lnTo>
                  <a:pt x="209074" y="198686"/>
                </a:lnTo>
                <a:lnTo>
                  <a:pt x="214233" y="202942"/>
                </a:lnTo>
                <a:lnTo>
                  <a:pt x="218625" y="207685"/>
                </a:lnTo>
                <a:lnTo>
                  <a:pt x="222505" y="212752"/>
                </a:lnTo>
                <a:lnTo>
                  <a:pt x="226997" y="217082"/>
                </a:lnTo>
                <a:lnTo>
                  <a:pt x="231896" y="220921"/>
                </a:lnTo>
                <a:lnTo>
                  <a:pt x="237068" y="224433"/>
                </a:lnTo>
                <a:lnTo>
                  <a:pt x="242420" y="227727"/>
                </a:lnTo>
                <a:lnTo>
                  <a:pt x="247894" y="230876"/>
                </a:lnTo>
                <a:lnTo>
                  <a:pt x="253448" y="233927"/>
                </a:lnTo>
                <a:lnTo>
                  <a:pt x="262159" y="239858"/>
                </a:lnTo>
                <a:lnTo>
                  <a:pt x="269205" y="245668"/>
                </a:lnTo>
                <a:lnTo>
                  <a:pt x="275512" y="251426"/>
                </a:lnTo>
                <a:lnTo>
                  <a:pt x="278527" y="253342"/>
                </a:lnTo>
                <a:lnTo>
                  <a:pt x="284418" y="255472"/>
                </a:lnTo>
                <a:lnTo>
                  <a:pt x="286369" y="256992"/>
                </a:lnTo>
                <a:lnTo>
                  <a:pt x="287671" y="258958"/>
                </a:lnTo>
                <a:lnTo>
                  <a:pt x="288538" y="261221"/>
                </a:lnTo>
                <a:lnTo>
                  <a:pt x="290069" y="262730"/>
                </a:lnTo>
                <a:lnTo>
                  <a:pt x="292042" y="263736"/>
                </a:lnTo>
                <a:lnTo>
                  <a:pt x="298845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15"/>
          <p:cNvSpPr/>
          <p:nvPr/>
        </p:nvSpPr>
        <p:spPr>
          <a:xfrm>
            <a:off x="500568" y="2065972"/>
            <a:ext cx="273815" cy="248604"/>
          </a:xfrm>
          <a:custGeom>
            <a:avLst/>
            <a:gdLst/>
            <a:ahLst/>
            <a:cxnLst/>
            <a:rect l="0" t="0" r="0" b="0"/>
            <a:pathLst>
              <a:path w="273815" h="248604">
                <a:moveTo>
                  <a:pt x="273814" y="0"/>
                </a:moveTo>
                <a:lnTo>
                  <a:pt x="269263" y="0"/>
                </a:lnTo>
                <a:lnTo>
                  <a:pt x="266970" y="953"/>
                </a:lnTo>
                <a:lnTo>
                  <a:pt x="258986" y="6785"/>
                </a:lnTo>
                <a:lnTo>
                  <a:pt x="252576" y="12770"/>
                </a:lnTo>
                <a:lnTo>
                  <a:pt x="215292" y="49953"/>
                </a:lnTo>
                <a:lnTo>
                  <a:pt x="209081" y="55209"/>
                </a:lnTo>
                <a:lnTo>
                  <a:pt x="202084" y="60619"/>
                </a:lnTo>
                <a:lnTo>
                  <a:pt x="194561" y="66130"/>
                </a:lnTo>
                <a:lnTo>
                  <a:pt x="187641" y="72662"/>
                </a:lnTo>
                <a:lnTo>
                  <a:pt x="181123" y="79874"/>
                </a:lnTo>
                <a:lnTo>
                  <a:pt x="174873" y="87539"/>
                </a:lnTo>
                <a:lnTo>
                  <a:pt x="167848" y="94554"/>
                </a:lnTo>
                <a:lnTo>
                  <a:pt x="160307" y="101136"/>
                </a:lnTo>
                <a:lnTo>
                  <a:pt x="152423" y="107429"/>
                </a:lnTo>
                <a:lnTo>
                  <a:pt x="145262" y="113529"/>
                </a:lnTo>
                <a:lnTo>
                  <a:pt x="138582" y="119501"/>
                </a:lnTo>
                <a:lnTo>
                  <a:pt x="132225" y="125388"/>
                </a:lnTo>
                <a:lnTo>
                  <a:pt x="124176" y="131217"/>
                </a:lnTo>
                <a:lnTo>
                  <a:pt x="115000" y="137008"/>
                </a:lnTo>
                <a:lnTo>
                  <a:pt x="105073" y="142774"/>
                </a:lnTo>
                <a:lnTo>
                  <a:pt x="96550" y="148522"/>
                </a:lnTo>
                <a:lnTo>
                  <a:pt x="88963" y="154260"/>
                </a:lnTo>
                <a:lnTo>
                  <a:pt x="82000" y="159990"/>
                </a:lnTo>
                <a:lnTo>
                  <a:pt x="75453" y="165715"/>
                </a:lnTo>
                <a:lnTo>
                  <a:pt x="69183" y="171437"/>
                </a:lnTo>
                <a:lnTo>
                  <a:pt x="57137" y="182874"/>
                </a:lnTo>
                <a:lnTo>
                  <a:pt x="1201" y="238323"/>
                </a:lnTo>
                <a:lnTo>
                  <a:pt x="632" y="239845"/>
                </a:lnTo>
                <a:lnTo>
                  <a:pt x="0" y="244075"/>
                </a:lnTo>
                <a:lnTo>
                  <a:pt x="784" y="245584"/>
                </a:lnTo>
                <a:lnTo>
                  <a:pt x="2259" y="246590"/>
                </a:lnTo>
                <a:lnTo>
                  <a:pt x="6438" y="247708"/>
                </a:lnTo>
                <a:lnTo>
                  <a:pt x="14342" y="248426"/>
                </a:lnTo>
                <a:lnTo>
                  <a:pt x="16639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16"/>
          <p:cNvSpPr/>
          <p:nvPr/>
        </p:nvSpPr>
        <p:spPr>
          <a:xfrm>
            <a:off x="945832" y="2134552"/>
            <a:ext cx="325756" cy="17146"/>
          </a:xfrm>
          <a:custGeom>
            <a:avLst/>
            <a:gdLst/>
            <a:ahLst/>
            <a:cxnLst/>
            <a:rect l="0" t="0" r="0" b="0"/>
            <a:pathLst>
              <a:path w="325756" h="17146">
                <a:moveTo>
                  <a:pt x="0" y="0"/>
                </a:moveTo>
                <a:lnTo>
                  <a:pt x="74445" y="0"/>
                </a:lnTo>
                <a:lnTo>
                  <a:pt x="81062" y="953"/>
                </a:lnTo>
                <a:lnTo>
                  <a:pt x="88332" y="2540"/>
                </a:lnTo>
                <a:lnTo>
                  <a:pt x="96035" y="4551"/>
                </a:lnTo>
                <a:lnTo>
                  <a:pt x="104028" y="5891"/>
                </a:lnTo>
                <a:lnTo>
                  <a:pt x="112215" y="6785"/>
                </a:lnTo>
                <a:lnTo>
                  <a:pt x="120530" y="7381"/>
                </a:lnTo>
                <a:lnTo>
                  <a:pt x="128931" y="7778"/>
                </a:lnTo>
                <a:lnTo>
                  <a:pt x="145885" y="8219"/>
                </a:lnTo>
                <a:lnTo>
                  <a:pt x="309761" y="8573"/>
                </a:lnTo>
                <a:lnTo>
                  <a:pt x="313187" y="9525"/>
                </a:lnTo>
                <a:lnTo>
                  <a:pt x="316424" y="11112"/>
                </a:lnTo>
                <a:lnTo>
                  <a:pt x="325755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17"/>
          <p:cNvSpPr/>
          <p:nvPr/>
        </p:nvSpPr>
        <p:spPr>
          <a:xfrm>
            <a:off x="1100137" y="2048827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0" y="0"/>
                </a:moveTo>
                <a:lnTo>
                  <a:pt x="0" y="40551"/>
                </a:lnTo>
                <a:lnTo>
                  <a:pt x="952" y="46084"/>
                </a:lnTo>
                <a:lnTo>
                  <a:pt x="2540" y="51678"/>
                </a:lnTo>
                <a:lnTo>
                  <a:pt x="4551" y="57312"/>
                </a:lnTo>
                <a:lnTo>
                  <a:pt x="5891" y="62973"/>
                </a:lnTo>
                <a:lnTo>
                  <a:pt x="6785" y="68652"/>
                </a:lnTo>
                <a:lnTo>
                  <a:pt x="7381" y="74343"/>
                </a:lnTo>
                <a:lnTo>
                  <a:pt x="7778" y="80042"/>
                </a:lnTo>
                <a:lnTo>
                  <a:pt x="8043" y="85746"/>
                </a:lnTo>
                <a:lnTo>
                  <a:pt x="8337" y="97165"/>
                </a:lnTo>
                <a:lnTo>
                  <a:pt x="8468" y="108589"/>
                </a:lnTo>
                <a:lnTo>
                  <a:pt x="9455" y="115255"/>
                </a:lnTo>
                <a:lnTo>
                  <a:pt x="11066" y="122557"/>
                </a:lnTo>
                <a:lnTo>
                  <a:pt x="13092" y="130282"/>
                </a:lnTo>
                <a:lnTo>
                  <a:pt x="14443" y="137337"/>
                </a:lnTo>
                <a:lnTo>
                  <a:pt x="15344" y="143946"/>
                </a:lnTo>
                <a:lnTo>
                  <a:pt x="15944" y="150256"/>
                </a:lnTo>
                <a:lnTo>
                  <a:pt x="17297" y="156368"/>
                </a:lnTo>
                <a:lnTo>
                  <a:pt x="19151" y="162348"/>
                </a:lnTo>
                <a:lnTo>
                  <a:pt x="21340" y="168239"/>
                </a:lnTo>
                <a:lnTo>
                  <a:pt x="21847" y="173120"/>
                </a:lnTo>
                <a:lnTo>
                  <a:pt x="21232" y="177326"/>
                </a:lnTo>
                <a:lnTo>
                  <a:pt x="19870" y="181082"/>
                </a:lnTo>
                <a:lnTo>
                  <a:pt x="19914" y="185492"/>
                </a:lnTo>
                <a:lnTo>
                  <a:pt x="20896" y="190336"/>
                </a:lnTo>
                <a:lnTo>
                  <a:pt x="22503" y="195471"/>
                </a:lnTo>
                <a:lnTo>
                  <a:pt x="24527" y="200799"/>
                </a:lnTo>
                <a:lnTo>
                  <a:pt x="26829" y="206256"/>
                </a:lnTo>
                <a:lnTo>
                  <a:pt x="29316" y="211799"/>
                </a:lnTo>
                <a:lnTo>
                  <a:pt x="30974" y="216447"/>
                </a:lnTo>
                <a:lnTo>
                  <a:pt x="32079" y="220498"/>
                </a:lnTo>
                <a:lnTo>
                  <a:pt x="32816" y="224151"/>
                </a:lnTo>
                <a:lnTo>
                  <a:pt x="34260" y="227539"/>
                </a:lnTo>
                <a:lnTo>
                  <a:pt x="36175" y="230750"/>
                </a:lnTo>
                <a:lnTo>
                  <a:pt x="41541" y="238197"/>
                </a:lnTo>
                <a:lnTo>
                  <a:pt x="42275" y="241755"/>
                </a:lnTo>
                <a:lnTo>
                  <a:pt x="42471" y="244038"/>
                </a:lnTo>
                <a:lnTo>
                  <a:pt x="43554" y="246512"/>
                </a:lnTo>
                <a:lnTo>
                  <a:pt x="45228" y="249114"/>
                </a:lnTo>
                <a:lnTo>
                  <a:pt x="51435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18"/>
          <p:cNvSpPr/>
          <p:nvPr/>
        </p:nvSpPr>
        <p:spPr>
          <a:xfrm>
            <a:off x="1360945" y="2005964"/>
            <a:ext cx="47803" cy="308214"/>
          </a:xfrm>
          <a:custGeom>
            <a:avLst/>
            <a:gdLst/>
            <a:ahLst/>
            <a:cxnLst/>
            <a:rect l="0" t="0" r="0" b="0"/>
            <a:pathLst>
              <a:path w="47803" h="308214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691" y="9102"/>
                </a:lnTo>
                <a:lnTo>
                  <a:pt x="4866" y="19313"/>
                </a:lnTo>
                <a:lnTo>
                  <a:pt x="5843" y="23353"/>
                </a:lnTo>
                <a:lnTo>
                  <a:pt x="7447" y="27951"/>
                </a:lnTo>
                <a:lnTo>
                  <a:pt x="9468" y="32922"/>
                </a:lnTo>
                <a:lnTo>
                  <a:pt x="10816" y="38141"/>
                </a:lnTo>
                <a:lnTo>
                  <a:pt x="11715" y="43525"/>
                </a:lnTo>
                <a:lnTo>
                  <a:pt x="12314" y="49019"/>
                </a:lnTo>
                <a:lnTo>
                  <a:pt x="12713" y="54587"/>
                </a:lnTo>
                <a:lnTo>
                  <a:pt x="12980" y="60204"/>
                </a:lnTo>
                <a:lnTo>
                  <a:pt x="13275" y="71525"/>
                </a:lnTo>
                <a:lnTo>
                  <a:pt x="13481" y="100024"/>
                </a:lnTo>
                <a:lnTo>
                  <a:pt x="14444" y="106688"/>
                </a:lnTo>
                <a:lnTo>
                  <a:pt x="16038" y="113988"/>
                </a:lnTo>
                <a:lnTo>
                  <a:pt x="18053" y="121712"/>
                </a:lnTo>
                <a:lnTo>
                  <a:pt x="19397" y="128767"/>
                </a:lnTo>
                <a:lnTo>
                  <a:pt x="20293" y="135375"/>
                </a:lnTo>
                <a:lnTo>
                  <a:pt x="20890" y="141685"/>
                </a:lnTo>
                <a:lnTo>
                  <a:pt x="21288" y="148749"/>
                </a:lnTo>
                <a:lnTo>
                  <a:pt x="21730" y="164219"/>
                </a:lnTo>
                <a:lnTo>
                  <a:pt x="22054" y="202499"/>
                </a:lnTo>
                <a:lnTo>
                  <a:pt x="22084" y="276676"/>
                </a:lnTo>
                <a:lnTo>
                  <a:pt x="23037" y="279701"/>
                </a:lnTo>
                <a:lnTo>
                  <a:pt x="24624" y="282670"/>
                </a:lnTo>
                <a:lnTo>
                  <a:pt x="26635" y="285601"/>
                </a:lnTo>
                <a:lnTo>
                  <a:pt x="27976" y="288509"/>
                </a:lnTo>
                <a:lnTo>
                  <a:pt x="29465" y="294279"/>
                </a:lnTo>
                <a:lnTo>
                  <a:pt x="30815" y="296199"/>
                </a:lnTo>
                <a:lnTo>
                  <a:pt x="32667" y="297478"/>
                </a:lnTo>
                <a:lnTo>
                  <a:pt x="34855" y="298331"/>
                </a:lnTo>
                <a:lnTo>
                  <a:pt x="36313" y="299853"/>
                </a:lnTo>
                <a:lnTo>
                  <a:pt x="37285" y="301820"/>
                </a:lnTo>
                <a:lnTo>
                  <a:pt x="39116" y="308213"/>
                </a:lnTo>
                <a:lnTo>
                  <a:pt x="40106" y="307393"/>
                </a:lnTo>
                <a:lnTo>
                  <a:pt x="41719" y="305894"/>
                </a:lnTo>
                <a:lnTo>
                  <a:pt x="47802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19"/>
          <p:cNvSpPr/>
          <p:nvPr/>
        </p:nvSpPr>
        <p:spPr>
          <a:xfrm>
            <a:off x="1528763" y="1980281"/>
            <a:ext cx="42499" cy="317107"/>
          </a:xfrm>
          <a:custGeom>
            <a:avLst/>
            <a:gdLst/>
            <a:ahLst/>
            <a:cxnLst/>
            <a:rect l="0" t="0" r="0" b="0"/>
            <a:pathLst>
              <a:path w="42499" h="317107">
                <a:moveTo>
                  <a:pt x="8571" y="17111"/>
                </a:moveTo>
                <a:lnTo>
                  <a:pt x="8571" y="0"/>
                </a:lnTo>
                <a:lnTo>
                  <a:pt x="8571" y="4527"/>
                </a:lnTo>
                <a:lnTo>
                  <a:pt x="7619" y="6817"/>
                </a:lnTo>
                <a:lnTo>
                  <a:pt x="6031" y="9296"/>
                </a:lnTo>
                <a:lnTo>
                  <a:pt x="4021" y="11901"/>
                </a:lnTo>
                <a:lnTo>
                  <a:pt x="2680" y="15542"/>
                </a:lnTo>
                <a:lnTo>
                  <a:pt x="1786" y="19875"/>
                </a:lnTo>
                <a:lnTo>
                  <a:pt x="793" y="28817"/>
                </a:lnTo>
                <a:lnTo>
                  <a:pt x="352" y="35966"/>
                </a:lnTo>
                <a:lnTo>
                  <a:pt x="156" y="44859"/>
                </a:lnTo>
                <a:lnTo>
                  <a:pt x="0" y="129904"/>
                </a:lnTo>
                <a:lnTo>
                  <a:pt x="952" y="137074"/>
                </a:lnTo>
                <a:lnTo>
                  <a:pt x="2539" y="143759"/>
                </a:lnTo>
                <a:lnTo>
                  <a:pt x="4550" y="150120"/>
                </a:lnTo>
                <a:lnTo>
                  <a:pt x="5890" y="157219"/>
                </a:lnTo>
                <a:lnTo>
                  <a:pt x="6784" y="164809"/>
                </a:lnTo>
                <a:lnTo>
                  <a:pt x="7380" y="172726"/>
                </a:lnTo>
                <a:lnTo>
                  <a:pt x="8730" y="179910"/>
                </a:lnTo>
                <a:lnTo>
                  <a:pt x="10582" y="186603"/>
                </a:lnTo>
                <a:lnTo>
                  <a:pt x="12769" y="192971"/>
                </a:lnTo>
                <a:lnTo>
                  <a:pt x="14227" y="199121"/>
                </a:lnTo>
                <a:lnTo>
                  <a:pt x="15200" y="205126"/>
                </a:lnTo>
                <a:lnTo>
                  <a:pt x="15848" y="211034"/>
                </a:lnTo>
                <a:lnTo>
                  <a:pt x="17232" y="216878"/>
                </a:lnTo>
                <a:lnTo>
                  <a:pt x="19108" y="222679"/>
                </a:lnTo>
                <a:lnTo>
                  <a:pt x="21311" y="228451"/>
                </a:lnTo>
                <a:lnTo>
                  <a:pt x="22779" y="234205"/>
                </a:lnTo>
                <a:lnTo>
                  <a:pt x="23758" y="239945"/>
                </a:lnTo>
                <a:lnTo>
                  <a:pt x="24411" y="245677"/>
                </a:lnTo>
                <a:lnTo>
                  <a:pt x="25799" y="251403"/>
                </a:lnTo>
                <a:lnTo>
                  <a:pt x="27676" y="257126"/>
                </a:lnTo>
                <a:lnTo>
                  <a:pt x="29881" y="262846"/>
                </a:lnTo>
                <a:lnTo>
                  <a:pt x="31350" y="267612"/>
                </a:lnTo>
                <a:lnTo>
                  <a:pt x="32330" y="271742"/>
                </a:lnTo>
                <a:lnTo>
                  <a:pt x="33418" y="279823"/>
                </a:lnTo>
                <a:lnTo>
                  <a:pt x="33708" y="284645"/>
                </a:lnTo>
                <a:lnTo>
                  <a:pt x="33902" y="289764"/>
                </a:lnTo>
                <a:lnTo>
                  <a:pt x="34983" y="293177"/>
                </a:lnTo>
                <a:lnTo>
                  <a:pt x="36657" y="295453"/>
                </a:lnTo>
                <a:lnTo>
                  <a:pt x="38725" y="296970"/>
                </a:lnTo>
                <a:lnTo>
                  <a:pt x="40104" y="298934"/>
                </a:lnTo>
                <a:lnTo>
                  <a:pt x="41023" y="301195"/>
                </a:lnTo>
                <a:lnTo>
                  <a:pt x="42317" y="308929"/>
                </a:lnTo>
                <a:lnTo>
                  <a:pt x="42498" y="311669"/>
                </a:lnTo>
                <a:lnTo>
                  <a:pt x="41667" y="313496"/>
                </a:lnTo>
                <a:lnTo>
                  <a:pt x="40160" y="314713"/>
                </a:lnTo>
                <a:lnTo>
                  <a:pt x="35449" y="316667"/>
                </a:lnTo>
                <a:lnTo>
                  <a:pt x="34110" y="316828"/>
                </a:lnTo>
                <a:lnTo>
                  <a:pt x="32264" y="316935"/>
                </a:lnTo>
                <a:lnTo>
                  <a:pt x="27010" y="317106"/>
                </a:lnTo>
                <a:lnTo>
                  <a:pt x="27531" y="316168"/>
                </a:lnTo>
                <a:lnTo>
                  <a:pt x="28831" y="314590"/>
                </a:lnTo>
                <a:lnTo>
                  <a:pt x="34289" y="3085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20"/>
          <p:cNvSpPr/>
          <p:nvPr/>
        </p:nvSpPr>
        <p:spPr>
          <a:xfrm>
            <a:off x="1717357" y="2134552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5891"/>
                </a:lnTo>
                <a:lnTo>
                  <a:pt x="13123" y="6785"/>
                </a:lnTo>
                <a:lnTo>
                  <a:pt x="17321" y="7381"/>
                </a:lnTo>
                <a:lnTo>
                  <a:pt x="21072" y="7778"/>
                </a:lnTo>
                <a:lnTo>
                  <a:pt x="24526" y="8043"/>
                </a:lnTo>
                <a:lnTo>
                  <a:pt x="27781" y="8219"/>
                </a:lnTo>
                <a:lnTo>
                  <a:pt x="33937" y="8416"/>
                </a:lnTo>
                <a:lnTo>
                  <a:pt x="45298" y="8526"/>
                </a:lnTo>
                <a:lnTo>
                  <a:pt x="142526" y="8573"/>
                </a:lnTo>
                <a:lnTo>
                  <a:pt x="149309" y="7620"/>
                </a:lnTo>
                <a:lnTo>
                  <a:pt x="156690" y="6033"/>
                </a:lnTo>
                <a:lnTo>
                  <a:pt x="164467" y="4022"/>
                </a:lnTo>
                <a:lnTo>
                  <a:pt x="171557" y="2681"/>
                </a:lnTo>
                <a:lnTo>
                  <a:pt x="178189" y="1787"/>
                </a:lnTo>
                <a:lnTo>
                  <a:pt x="184515" y="1192"/>
                </a:lnTo>
                <a:lnTo>
                  <a:pt x="189685" y="794"/>
                </a:lnTo>
                <a:lnTo>
                  <a:pt x="194084" y="530"/>
                </a:lnTo>
                <a:lnTo>
                  <a:pt x="201512" y="235"/>
                </a:lnTo>
                <a:lnTo>
                  <a:pt x="211049" y="7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21"/>
          <p:cNvSpPr/>
          <p:nvPr/>
        </p:nvSpPr>
        <p:spPr>
          <a:xfrm>
            <a:off x="2077402" y="1971678"/>
            <a:ext cx="265586" cy="274307"/>
          </a:xfrm>
          <a:custGeom>
            <a:avLst/>
            <a:gdLst/>
            <a:ahLst/>
            <a:cxnLst/>
            <a:rect l="0" t="0" r="0" b="0"/>
            <a:pathLst>
              <a:path w="265586" h="274307">
                <a:moveTo>
                  <a:pt x="0" y="25714"/>
                </a:moveTo>
                <a:lnTo>
                  <a:pt x="4551" y="21163"/>
                </a:lnTo>
                <a:lnTo>
                  <a:pt x="4939" y="19823"/>
                </a:lnTo>
                <a:lnTo>
                  <a:pt x="4245" y="18929"/>
                </a:lnTo>
                <a:lnTo>
                  <a:pt x="2830" y="18333"/>
                </a:lnTo>
                <a:lnTo>
                  <a:pt x="3792" y="16983"/>
                </a:lnTo>
                <a:lnTo>
                  <a:pt x="9940" y="12944"/>
                </a:lnTo>
                <a:lnTo>
                  <a:pt x="16483" y="10513"/>
                </a:lnTo>
                <a:lnTo>
                  <a:pt x="23518" y="8481"/>
                </a:lnTo>
                <a:lnTo>
                  <a:pt x="28061" y="6605"/>
                </a:lnTo>
                <a:lnTo>
                  <a:pt x="32995" y="4402"/>
                </a:lnTo>
                <a:lnTo>
                  <a:pt x="38189" y="2934"/>
                </a:lnTo>
                <a:lnTo>
                  <a:pt x="43557" y="1955"/>
                </a:lnTo>
                <a:lnTo>
                  <a:pt x="49040" y="1302"/>
                </a:lnTo>
                <a:lnTo>
                  <a:pt x="54601" y="867"/>
                </a:lnTo>
                <a:lnTo>
                  <a:pt x="60213" y="577"/>
                </a:lnTo>
                <a:lnTo>
                  <a:pt x="71529" y="254"/>
                </a:lnTo>
                <a:lnTo>
                  <a:pt x="118233" y="12"/>
                </a:lnTo>
                <a:lnTo>
                  <a:pt x="137972" y="0"/>
                </a:lnTo>
                <a:lnTo>
                  <a:pt x="142464" y="951"/>
                </a:lnTo>
                <a:lnTo>
                  <a:pt x="147364" y="2538"/>
                </a:lnTo>
                <a:lnTo>
                  <a:pt x="159813" y="7378"/>
                </a:lnTo>
                <a:lnTo>
                  <a:pt x="166520" y="12767"/>
                </a:lnTo>
                <a:lnTo>
                  <a:pt x="168164" y="15178"/>
                </a:lnTo>
                <a:lnTo>
                  <a:pt x="169989" y="20396"/>
                </a:lnTo>
                <a:lnTo>
                  <a:pt x="171017" y="28689"/>
                </a:lnTo>
                <a:lnTo>
                  <a:pt x="170209" y="31507"/>
                </a:lnTo>
                <a:lnTo>
                  <a:pt x="166771" y="37179"/>
                </a:lnTo>
                <a:lnTo>
                  <a:pt x="159480" y="45727"/>
                </a:lnTo>
                <a:lnTo>
                  <a:pt x="151525" y="53976"/>
                </a:lnTo>
                <a:lnTo>
                  <a:pt x="135447" y="70243"/>
                </a:lnTo>
                <a:lnTo>
                  <a:pt x="131255" y="73498"/>
                </a:lnTo>
                <a:lnTo>
                  <a:pt x="126556" y="76620"/>
                </a:lnTo>
                <a:lnTo>
                  <a:pt x="121518" y="79654"/>
                </a:lnTo>
                <a:lnTo>
                  <a:pt x="116254" y="82629"/>
                </a:lnTo>
                <a:lnTo>
                  <a:pt x="105326" y="88475"/>
                </a:lnTo>
                <a:lnTo>
                  <a:pt x="71402" y="105715"/>
                </a:lnTo>
                <a:lnTo>
                  <a:pt x="66652" y="107623"/>
                </a:lnTo>
                <a:lnTo>
                  <a:pt x="58833" y="109743"/>
                </a:lnTo>
                <a:lnTo>
                  <a:pt x="56367" y="111261"/>
                </a:lnTo>
                <a:lnTo>
                  <a:pt x="54723" y="113225"/>
                </a:lnTo>
                <a:lnTo>
                  <a:pt x="53627" y="115487"/>
                </a:lnTo>
                <a:lnTo>
                  <a:pt x="51944" y="116995"/>
                </a:lnTo>
                <a:lnTo>
                  <a:pt x="49869" y="118001"/>
                </a:lnTo>
                <a:lnTo>
                  <a:pt x="47533" y="118671"/>
                </a:lnTo>
                <a:lnTo>
                  <a:pt x="46929" y="119118"/>
                </a:lnTo>
                <a:lnTo>
                  <a:pt x="47479" y="119416"/>
                </a:lnTo>
                <a:lnTo>
                  <a:pt x="53186" y="119988"/>
                </a:lnTo>
                <a:lnTo>
                  <a:pt x="96282" y="120011"/>
                </a:lnTo>
                <a:lnTo>
                  <a:pt x="104193" y="120963"/>
                </a:lnTo>
                <a:lnTo>
                  <a:pt x="112325" y="122551"/>
                </a:lnTo>
                <a:lnTo>
                  <a:pt x="120603" y="124562"/>
                </a:lnTo>
                <a:lnTo>
                  <a:pt x="128979" y="125903"/>
                </a:lnTo>
                <a:lnTo>
                  <a:pt x="137421" y="126797"/>
                </a:lnTo>
                <a:lnTo>
                  <a:pt x="145907" y="127392"/>
                </a:lnTo>
                <a:lnTo>
                  <a:pt x="154421" y="127789"/>
                </a:lnTo>
                <a:lnTo>
                  <a:pt x="171502" y="128231"/>
                </a:lnTo>
                <a:lnTo>
                  <a:pt x="180057" y="129301"/>
                </a:lnTo>
                <a:lnTo>
                  <a:pt x="188618" y="130967"/>
                </a:lnTo>
                <a:lnTo>
                  <a:pt x="197183" y="133030"/>
                </a:lnTo>
                <a:lnTo>
                  <a:pt x="204798" y="135358"/>
                </a:lnTo>
                <a:lnTo>
                  <a:pt x="211779" y="137863"/>
                </a:lnTo>
                <a:lnTo>
                  <a:pt x="218339" y="140485"/>
                </a:lnTo>
                <a:lnTo>
                  <a:pt x="224616" y="143185"/>
                </a:lnTo>
                <a:lnTo>
                  <a:pt x="236672" y="148726"/>
                </a:lnTo>
                <a:lnTo>
                  <a:pt x="241601" y="151537"/>
                </a:lnTo>
                <a:lnTo>
                  <a:pt x="249618" y="157200"/>
                </a:lnTo>
                <a:lnTo>
                  <a:pt x="256357" y="162893"/>
                </a:lnTo>
                <a:lnTo>
                  <a:pt x="259487" y="165744"/>
                </a:lnTo>
                <a:lnTo>
                  <a:pt x="261574" y="168597"/>
                </a:lnTo>
                <a:lnTo>
                  <a:pt x="263892" y="174308"/>
                </a:lnTo>
                <a:lnTo>
                  <a:pt x="265198" y="182878"/>
                </a:lnTo>
                <a:lnTo>
                  <a:pt x="265585" y="191449"/>
                </a:lnTo>
                <a:lnTo>
                  <a:pt x="263734" y="195259"/>
                </a:lnTo>
                <a:lnTo>
                  <a:pt x="260595" y="199704"/>
                </a:lnTo>
                <a:lnTo>
                  <a:pt x="256597" y="204573"/>
                </a:lnTo>
                <a:lnTo>
                  <a:pt x="251075" y="208770"/>
                </a:lnTo>
                <a:lnTo>
                  <a:pt x="244536" y="212522"/>
                </a:lnTo>
                <a:lnTo>
                  <a:pt x="218060" y="225386"/>
                </a:lnTo>
                <a:lnTo>
                  <a:pt x="211096" y="228361"/>
                </a:lnTo>
                <a:lnTo>
                  <a:pt x="203595" y="231297"/>
                </a:lnTo>
                <a:lnTo>
                  <a:pt x="187642" y="237099"/>
                </a:lnTo>
                <a:lnTo>
                  <a:pt x="171026" y="242853"/>
                </a:lnTo>
                <a:lnTo>
                  <a:pt x="163548" y="245721"/>
                </a:lnTo>
                <a:lnTo>
                  <a:pt x="156657" y="248585"/>
                </a:lnTo>
                <a:lnTo>
                  <a:pt x="150158" y="251447"/>
                </a:lnTo>
                <a:lnTo>
                  <a:pt x="142968" y="254308"/>
                </a:lnTo>
                <a:lnTo>
                  <a:pt x="127359" y="260027"/>
                </a:lnTo>
                <a:lnTo>
                  <a:pt x="120148" y="261932"/>
                </a:lnTo>
                <a:lnTo>
                  <a:pt x="113436" y="263203"/>
                </a:lnTo>
                <a:lnTo>
                  <a:pt x="107057" y="264050"/>
                </a:lnTo>
                <a:lnTo>
                  <a:pt x="100899" y="265567"/>
                </a:lnTo>
                <a:lnTo>
                  <a:pt x="94888" y="267531"/>
                </a:lnTo>
                <a:lnTo>
                  <a:pt x="88977" y="269793"/>
                </a:lnTo>
                <a:lnTo>
                  <a:pt x="83130" y="271301"/>
                </a:lnTo>
                <a:lnTo>
                  <a:pt x="77327" y="272306"/>
                </a:lnTo>
                <a:lnTo>
                  <a:pt x="71554" y="272976"/>
                </a:lnTo>
                <a:lnTo>
                  <a:pt x="66753" y="273423"/>
                </a:lnTo>
                <a:lnTo>
                  <a:pt x="58878" y="273920"/>
                </a:lnTo>
                <a:lnTo>
                  <a:pt x="52203" y="274140"/>
                </a:lnTo>
                <a:lnTo>
                  <a:pt x="36028" y="274306"/>
                </a:lnTo>
                <a:lnTo>
                  <a:pt x="35449" y="273357"/>
                </a:lnTo>
                <a:lnTo>
                  <a:pt x="34290" y="2657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22"/>
          <p:cNvSpPr/>
          <p:nvPr/>
        </p:nvSpPr>
        <p:spPr>
          <a:xfrm>
            <a:off x="2460707" y="1997392"/>
            <a:ext cx="216771" cy="236303"/>
          </a:xfrm>
          <a:custGeom>
            <a:avLst/>
            <a:gdLst/>
            <a:ahLst/>
            <a:cxnLst/>
            <a:rect l="0" t="0" r="0" b="0"/>
            <a:pathLst>
              <a:path w="216771" h="236303">
                <a:moveTo>
                  <a:pt x="11030" y="0"/>
                </a:moveTo>
                <a:lnTo>
                  <a:pt x="0" y="0"/>
                </a:lnTo>
                <a:lnTo>
                  <a:pt x="6523" y="0"/>
                </a:lnTo>
                <a:lnTo>
                  <a:pt x="8025" y="953"/>
                </a:lnTo>
                <a:lnTo>
                  <a:pt x="9027" y="2540"/>
                </a:lnTo>
                <a:lnTo>
                  <a:pt x="9695" y="4551"/>
                </a:lnTo>
                <a:lnTo>
                  <a:pt x="12977" y="9325"/>
                </a:lnTo>
                <a:lnTo>
                  <a:pt x="15185" y="11932"/>
                </a:lnTo>
                <a:lnTo>
                  <a:pt x="16658" y="14622"/>
                </a:lnTo>
                <a:lnTo>
                  <a:pt x="18294" y="20151"/>
                </a:lnTo>
                <a:lnTo>
                  <a:pt x="21561" y="25784"/>
                </a:lnTo>
                <a:lnTo>
                  <a:pt x="26188" y="31462"/>
                </a:lnTo>
                <a:lnTo>
                  <a:pt x="31419" y="37161"/>
                </a:lnTo>
                <a:lnTo>
                  <a:pt x="34148" y="40966"/>
                </a:lnTo>
                <a:lnTo>
                  <a:pt x="36919" y="45408"/>
                </a:lnTo>
                <a:lnTo>
                  <a:pt x="39720" y="50275"/>
                </a:lnTo>
                <a:lnTo>
                  <a:pt x="41586" y="54472"/>
                </a:lnTo>
                <a:lnTo>
                  <a:pt x="43661" y="61674"/>
                </a:lnTo>
                <a:lnTo>
                  <a:pt x="45166" y="65881"/>
                </a:lnTo>
                <a:lnTo>
                  <a:pt x="47122" y="70591"/>
                </a:lnTo>
                <a:lnTo>
                  <a:pt x="49379" y="75636"/>
                </a:lnTo>
                <a:lnTo>
                  <a:pt x="52788" y="80904"/>
                </a:lnTo>
                <a:lnTo>
                  <a:pt x="56967" y="86321"/>
                </a:lnTo>
                <a:lnTo>
                  <a:pt x="61657" y="91837"/>
                </a:lnTo>
                <a:lnTo>
                  <a:pt x="65736" y="97420"/>
                </a:lnTo>
                <a:lnTo>
                  <a:pt x="69408" y="103047"/>
                </a:lnTo>
                <a:lnTo>
                  <a:pt x="72809" y="108703"/>
                </a:lnTo>
                <a:lnTo>
                  <a:pt x="76981" y="114378"/>
                </a:lnTo>
                <a:lnTo>
                  <a:pt x="81667" y="120067"/>
                </a:lnTo>
                <a:lnTo>
                  <a:pt x="91002" y="130516"/>
                </a:lnTo>
                <a:lnTo>
                  <a:pt x="98326" y="138335"/>
                </a:lnTo>
                <a:lnTo>
                  <a:pt x="128576" y="168947"/>
                </a:lnTo>
                <a:lnTo>
                  <a:pt x="134162" y="173591"/>
                </a:lnTo>
                <a:lnTo>
                  <a:pt x="139790" y="177640"/>
                </a:lnTo>
                <a:lnTo>
                  <a:pt x="145448" y="181292"/>
                </a:lnTo>
                <a:lnTo>
                  <a:pt x="150172" y="184679"/>
                </a:lnTo>
                <a:lnTo>
                  <a:pt x="154274" y="187889"/>
                </a:lnTo>
                <a:lnTo>
                  <a:pt x="157961" y="190982"/>
                </a:lnTo>
                <a:lnTo>
                  <a:pt x="162324" y="194949"/>
                </a:lnTo>
                <a:lnTo>
                  <a:pt x="172252" y="204436"/>
                </a:lnTo>
                <a:lnTo>
                  <a:pt x="176613" y="207729"/>
                </a:lnTo>
                <a:lnTo>
                  <a:pt x="180474" y="209923"/>
                </a:lnTo>
                <a:lnTo>
                  <a:pt x="184000" y="211386"/>
                </a:lnTo>
                <a:lnTo>
                  <a:pt x="186351" y="213314"/>
                </a:lnTo>
                <a:lnTo>
                  <a:pt x="187918" y="215552"/>
                </a:lnTo>
                <a:lnTo>
                  <a:pt x="188963" y="217996"/>
                </a:lnTo>
                <a:lnTo>
                  <a:pt x="192664" y="223252"/>
                </a:lnTo>
                <a:lnTo>
                  <a:pt x="194984" y="225987"/>
                </a:lnTo>
                <a:lnTo>
                  <a:pt x="197484" y="227811"/>
                </a:lnTo>
                <a:lnTo>
                  <a:pt x="202801" y="229837"/>
                </a:lnTo>
                <a:lnTo>
                  <a:pt x="206598" y="230977"/>
                </a:lnTo>
                <a:lnTo>
                  <a:pt x="212275" y="235866"/>
                </a:lnTo>
                <a:lnTo>
                  <a:pt x="213773" y="236302"/>
                </a:lnTo>
                <a:lnTo>
                  <a:pt x="214772" y="235639"/>
                </a:lnTo>
                <a:lnTo>
                  <a:pt x="216770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23"/>
          <p:cNvSpPr/>
          <p:nvPr/>
        </p:nvSpPr>
        <p:spPr>
          <a:xfrm>
            <a:off x="2420302" y="2023110"/>
            <a:ext cx="291466" cy="180023"/>
          </a:xfrm>
          <a:custGeom>
            <a:avLst/>
            <a:gdLst/>
            <a:ahLst/>
            <a:cxnLst/>
            <a:rect l="0" t="0" r="0" b="0"/>
            <a:pathLst>
              <a:path w="291466" h="180023">
                <a:moveTo>
                  <a:pt x="291465" y="0"/>
                </a:moveTo>
                <a:lnTo>
                  <a:pt x="291465" y="8219"/>
                </a:lnTo>
                <a:lnTo>
                  <a:pt x="286914" y="13018"/>
                </a:lnTo>
                <a:lnTo>
                  <a:pt x="279600" y="17851"/>
                </a:lnTo>
                <a:lnTo>
                  <a:pt x="274982" y="20473"/>
                </a:lnTo>
                <a:lnTo>
                  <a:pt x="264772" y="25926"/>
                </a:lnTo>
                <a:lnTo>
                  <a:pt x="242695" y="37189"/>
                </a:lnTo>
                <a:lnTo>
                  <a:pt x="236091" y="40985"/>
                </a:lnTo>
                <a:lnTo>
                  <a:pt x="228832" y="45420"/>
                </a:lnTo>
                <a:lnTo>
                  <a:pt x="221135" y="50283"/>
                </a:lnTo>
                <a:lnTo>
                  <a:pt x="214098" y="54477"/>
                </a:lnTo>
                <a:lnTo>
                  <a:pt x="207502" y="58225"/>
                </a:lnTo>
                <a:lnTo>
                  <a:pt x="201200" y="61677"/>
                </a:lnTo>
                <a:lnTo>
                  <a:pt x="194141" y="65883"/>
                </a:lnTo>
                <a:lnTo>
                  <a:pt x="178677" y="75636"/>
                </a:lnTo>
                <a:lnTo>
                  <a:pt x="171506" y="79951"/>
                </a:lnTo>
                <a:lnTo>
                  <a:pt x="164820" y="83781"/>
                </a:lnTo>
                <a:lnTo>
                  <a:pt x="158457" y="87286"/>
                </a:lnTo>
                <a:lnTo>
                  <a:pt x="151358" y="91528"/>
                </a:lnTo>
                <a:lnTo>
                  <a:pt x="135850" y="101321"/>
                </a:lnTo>
                <a:lnTo>
                  <a:pt x="128667" y="105648"/>
                </a:lnTo>
                <a:lnTo>
                  <a:pt x="121973" y="109484"/>
                </a:lnTo>
                <a:lnTo>
                  <a:pt x="109455" y="116287"/>
                </a:lnTo>
                <a:lnTo>
                  <a:pt x="97542" y="122485"/>
                </a:lnTo>
                <a:lnTo>
                  <a:pt x="90745" y="126424"/>
                </a:lnTo>
                <a:lnTo>
                  <a:pt x="68480" y="140117"/>
                </a:lnTo>
                <a:lnTo>
                  <a:pt x="61846" y="143894"/>
                </a:lnTo>
                <a:lnTo>
                  <a:pt x="49395" y="150630"/>
                </a:lnTo>
                <a:lnTo>
                  <a:pt x="25879" y="162716"/>
                </a:lnTo>
                <a:lnTo>
                  <a:pt x="11991" y="169724"/>
                </a:lnTo>
                <a:lnTo>
                  <a:pt x="7552" y="170683"/>
                </a:lnTo>
                <a:lnTo>
                  <a:pt x="5035" y="170939"/>
                </a:lnTo>
                <a:lnTo>
                  <a:pt x="3356" y="172061"/>
                </a:lnTo>
                <a:lnTo>
                  <a:pt x="2237" y="173762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4"/>
          <p:cNvSpPr/>
          <p:nvPr/>
        </p:nvSpPr>
        <p:spPr>
          <a:xfrm>
            <a:off x="2908935" y="2065972"/>
            <a:ext cx="282893" cy="15955"/>
          </a:xfrm>
          <a:custGeom>
            <a:avLst/>
            <a:gdLst/>
            <a:ahLst/>
            <a:cxnLst/>
            <a:rect l="0" t="0" r="0" b="0"/>
            <a:pathLst>
              <a:path w="282893" h="15955">
                <a:moveTo>
                  <a:pt x="0" y="8573"/>
                </a:moveTo>
                <a:lnTo>
                  <a:pt x="20151" y="8573"/>
                </a:lnTo>
                <a:lnTo>
                  <a:pt x="22959" y="9525"/>
                </a:lnTo>
                <a:lnTo>
                  <a:pt x="25783" y="11113"/>
                </a:lnTo>
                <a:lnTo>
                  <a:pt x="28619" y="13123"/>
                </a:lnTo>
                <a:lnTo>
                  <a:pt x="32414" y="14464"/>
                </a:lnTo>
                <a:lnTo>
                  <a:pt x="36849" y="15358"/>
                </a:lnTo>
                <a:lnTo>
                  <a:pt x="41711" y="15954"/>
                </a:lnTo>
                <a:lnTo>
                  <a:pt x="47810" y="15398"/>
                </a:lnTo>
                <a:lnTo>
                  <a:pt x="54733" y="14076"/>
                </a:lnTo>
                <a:lnTo>
                  <a:pt x="62206" y="12241"/>
                </a:lnTo>
                <a:lnTo>
                  <a:pt x="69093" y="11018"/>
                </a:lnTo>
                <a:lnTo>
                  <a:pt x="75589" y="10203"/>
                </a:lnTo>
                <a:lnTo>
                  <a:pt x="81825" y="9660"/>
                </a:lnTo>
                <a:lnTo>
                  <a:pt x="88840" y="9297"/>
                </a:lnTo>
                <a:lnTo>
                  <a:pt x="104254" y="8895"/>
                </a:lnTo>
                <a:lnTo>
                  <a:pt x="160921" y="8585"/>
                </a:lnTo>
                <a:lnTo>
                  <a:pt x="167288" y="8581"/>
                </a:lnTo>
                <a:lnTo>
                  <a:pt x="174390" y="7626"/>
                </a:lnTo>
                <a:lnTo>
                  <a:pt x="181982" y="6036"/>
                </a:lnTo>
                <a:lnTo>
                  <a:pt x="189902" y="4024"/>
                </a:lnTo>
                <a:lnTo>
                  <a:pt x="197086" y="2683"/>
                </a:lnTo>
                <a:lnTo>
                  <a:pt x="203780" y="1788"/>
                </a:lnTo>
                <a:lnTo>
                  <a:pt x="210148" y="1192"/>
                </a:lnTo>
                <a:lnTo>
                  <a:pt x="216299" y="795"/>
                </a:lnTo>
                <a:lnTo>
                  <a:pt x="222304" y="530"/>
                </a:lnTo>
                <a:lnTo>
                  <a:pt x="234057" y="236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5"/>
          <p:cNvSpPr/>
          <p:nvPr/>
        </p:nvSpPr>
        <p:spPr>
          <a:xfrm>
            <a:off x="2900362" y="2185987"/>
            <a:ext cx="360046" cy="17146"/>
          </a:xfrm>
          <a:custGeom>
            <a:avLst/>
            <a:gdLst/>
            <a:ahLst/>
            <a:cxnLst/>
            <a:rect l="0" t="0" r="0" b="0"/>
            <a:pathLst>
              <a:path w="360046" h="17146">
                <a:moveTo>
                  <a:pt x="0" y="17145"/>
                </a:moveTo>
                <a:lnTo>
                  <a:pt x="40624" y="17145"/>
                </a:lnTo>
                <a:lnTo>
                  <a:pt x="46133" y="16192"/>
                </a:lnTo>
                <a:lnTo>
                  <a:pt x="51710" y="14605"/>
                </a:lnTo>
                <a:lnTo>
                  <a:pt x="57334" y="12594"/>
                </a:lnTo>
                <a:lnTo>
                  <a:pt x="63940" y="11254"/>
                </a:lnTo>
                <a:lnTo>
                  <a:pt x="71201" y="10360"/>
                </a:lnTo>
                <a:lnTo>
                  <a:pt x="78900" y="9764"/>
                </a:lnTo>
                <a:lnTo>
                  <a:pt x="87843" y="9367"/>
                </a:lnTo>
                <a:lnTo>
                  <a:pt x="107939" y="8925"/>
                </a:lnTo>
                <a:lnTo>
                  <a:pt x="162570" y="8604"/>
                </a:lnTo>
                <a:lnTo>
                  <a:pt x="172197" y="7641"/>
                </a:lnTo>
                <a:lnTo>
                  <a:pt x="182426" y="6046"/>
                </a:lnTo>
                <a:lnTo>
                  <a:pt x="193055" y="4031"/>
                </a:lnTo>
                <a:lnTo>
                  <a:pt x="202998" y="2687"/>
                </a:lnTo>
                <a:lnTo>
                  <a:pt x="212485" y="1792"/>
                </a:lnTo>
                <a:lnTo>
                  <a:pt x="221666" y="1195"/>
                </a:lnTo>
                <a:lnTo>
                  <a:pt x="230645" y="796"/>
                </a:lnTo>
                <a:lnTo>
                  <a:pt x="248242" y="354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26"/>
          <p:cNvSpPr/>
          <p:nvPr/>
        </p:nvSpPr>
        <p:spPr>
          <a:xfrm>
            <a:off x="3517582" y="2023110"/>
            <a:ext cx="197169" cy="231458"/>
          </a:xfrm>
          <a:custGeom>
            <a:avLst/>
            <a:gdLst/>
            <a:ahLst/>
            <a:cxnLst/>
            <a:rect l="0" t="0" r="0" b="0"/>
            <a:pathLst>
              <a:path w="197169" h="231458">
                <a:moveTo>
                  <a:pt x="0" y="0"/>
                </a:moveTo>
                <a:lnTo>
                  <a:pt x="0" y="7380"/>
                </a:lnTo>
                <a:lnTo>
                  <a:pt x="4551" y="12770"/>
                </a:lnTo>
                <a:lnTo>
                  <a:pt x="6844" y="16133"/>
                </a:lnTo>
                <a:lnTo>
                  <a:pt x="9325" y="20280"/>
                </a:lnTo>
                <a:lnTo>
                  <a:pt x="11932" y="24950"/>
                </a:lnTo>
                <a:lnTo>
                  <a:pt x="13669" y="29016"/>
                </a:lnTo>
                <a:lnTo>
                  <a:pt x="15600" y="36073"/>
                </a:lnTo>
                <a:lnTo>
                  <a:pt x="18999" y="42385"/>
                </a:lnTo>
                <a:lnTo>
                  <a:pt x="21238" y="45401"/>
                </a:lnTo>
                <a:lnTo>
                  <a:pt x="23727" y="51293"/>
                </a:lnTo>
                <a:lnTo>
                  <a:pt x="24390" y="54198"/>
                </a:lnTo>
                <a:lnTo>
                  <a:pt x="26738" y="57087"/>
                </a:lnTo>
                <a:lnTo>
                  <a:pt x="30208" y="59965"/>
                </a:lnTo>
                <a:lnTo>
                  <a:pt x="34426" y="62837"/>
                </a:lnTo>
                <a:lnTo>
                  <a:pt x="37238" y="66656"/>
                </a:lnTo>
                <a:lnTo>
                  <a:pt x="39113" y="71107"/>
                </a:lnTo>
                <a:lnTo>
                  <a:pt x="40363" y="75980"/>
                </a:lnTo>
                <a:lnTo>
                  <a:pt x="43101" y="81133"/>
                </a:lnTo>
                <a:lnTo>
                  <a:pt x="46832" y="86473"/>
                </a:lnTo>
                <a:lnTo>
                  <a:pt x="51224" y="91939"/>
                </a:lnTo>
                <a:lnTo>
                  <a:pt x="55104" y="96535"/>
                </a:lnTo>
                <a:lnTo>
                  <a:pt x="58643" y="100552"/>
                </a:lnTo>
                <a:lnTo>
                  <a:pt x="61956" y="104182"/>
                </a:lnTo>
                <a:lnTo>
                  <a:pt x="65116" y="108507"/>
                </a:lnTo>
                <a:lnTo>
                  <a:pt x="68176" y="113295"/>
                </a:lnTo>
                <a:lnTo>
                  <a:pt x="71168" y="118393"/>
                </a:lnTo>
                <a:lnTo>
                  <a:pt x="75068" y="123696"/>
                </a:lnTo>
                <a:lnTo>
                  <a:pt x="79573" y="129136"/>
                </a:lnTo>
                <a:lnTo>
                  <a:pt x="88706" y="139308"/>
                </a:lnTo>
                <a:lnTo>
                  <a:pt x="95940" y="147005"/>
                </a:lnTo>
                <a:lnTo>
                  <a:pt x="108345" y="159707"/>
                </a:lnTo>
                <a:lnTo>
                  <a:pt x="114193" y="165595"/>
                </a:lnTo>
                <a:lnTo>
                  <a:pt x="117086" y="169452"/>
                </a:lnTo>
                <a:lnTo>
                  <a:pt x="119968" y="173928"/>
                </a:lnTo>
                <a:lnTo>
                  <a:pt x="122841" y="178817"/>
                </a:lnTo>
                <a:lnTo>
                  <a:pt x="126661" y="182076"/>
                </a:lnTo>
                <a:lnTo>
                  <a:pt x="131113" y="184249"/>
                </a:lnTo>
                <a:lnTo>
                  <a:pt x="135986" y="185698"/>
                </a:lnTo>
                <a:lnTo>
                  <a:pt x="140188" y="187616"/>
                </a:lnTo>
                <a:lnTo>
                  <a:pt x="143941" y="189847"/>
                </a:lnTo>
                <a:lnTo>
                  <a:pt x="147396" y="192287"/>
                </a:lnTo>
                <a:lnTo>
                  <a:pt x="149699" y="194866"/>
                </a:lnTo>
                <a:lnTo>
                  <a:pt x="151234" y="197538"/>
                </a:lnTo>
                <a:lnTo>
                  <a:pt x="152257" y="200272"/>
                </a:lnTo>
                <a:lnTo>
                  <a:pt x="155935" y="205849"/>
                </a:lnTo>
                <a:lnTo>
                  <a:pt x="158249" y="208670"/>
                </a:lnTo>
                <a:lnTo>
                  <a:pt x="160744" y="210551"/>
                </a:lnTo>
                <a:lnTo>
                  <a:pt x="166057" y="212641"/>
                </a:lnTo>
                <a:lnTo>
                  <a:pt x="171593" y="216109"/>
                </a:lnTo>
                <a:lnTo>
                  <a:pt x="174403" y="218368"/>
                </a:lnTo>
                <a:lnTo>
                  <a:pt x="176276" y="220826"/>
                </a:lnTo>
                <a:lnTo>
                  <a:pt x="177525" y="223417"/>
                </a:lnTo>
                <a:lnTo>
                  <a:pt x="178357" y="226097"/>
                </a:lnTo>
                <a:lnTo>
                  <a:pt x="179865" y="227884"/>
                </a:lnTo>
                <a:lnTo>
                  <a:pt x="181822" y="229075"/>
                </a:lnTo>
                <a:lnTo>
                  <a:pt x="187257" y="230987"/>
                </a:lnTo>
                <a:lnTo>
                  <a:pt x="192749" y="231318"/>
                </a:lnTo>
                <a:lnTo>
                  <a:pt x="197168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27"/>
          <p:cNvSpPr/>
          <p:nvPr/>
        </p:nvSpPr>
        <p:spPr>
          <a:xfrm>
            <a:off x="3470994" y="2040255"/>
            <a:ext cx="286619" cy="171451"/>
          </a:xfrm>
          <a:custGeom>
            <a:avLst/>
            <a:gdLst/>
            <a:ahLst/>
            <a:cxnLst/>
            <a:rect l="0" t="0" r="0" b="0"/>
            <a:pathLst>
              <a:path w="286619" h="171451">
                <a:moveTo>
                  <a:pt x="286618" y="0"/>
                </a:moveTo>
                <a:lnTo>
                  <a:pt x="286618" y="7381"/>
                </a:lnTo>
                <a:lnTo>
                  <a:pt x="284078" y="10582"/>
                </a:lnTo>
                <a:lnTo>
                  <a:pt x="282068" y="12770"/>
                </a:lnTo>
                <a:lnTo>
                  <a:pt x="279774" y="14228"/>
                </a:lnTo>
                <a:lnTo>
                  <a:pt x="271044" y="17233"/>
                </a:lnTo>
                <a:lnTo>
                  <a:pt x="266710" y="19109"/>
                </a:lnTo>
                <a:lnTo>
                  <a:pt x="261916" y="21311"/>
                </a:lnTo>
                <a:lnTo>
                  <a:pt x="256815" y="24685"/>
                </a:lnTo>
                <a:lnTo>
                  <a:pt x="251509" y="28839"/>
                </a:lnTo>
                <a:lnTo>
                  <a:pt x="246067" y="33513"/>
                </a:lnTo>
                <a:lnTo>
                  <a:pt x="239582" y="37582"/>
                </a:lnTo>
                <a:lnTo>
                  <a:pt x="232400" y="41247"/>
                </a:lnTo>
                <a:lnTo>
                  <a:pt x="224755" y="44643"/>
                </a:lnTo>
                <a:lnTo>
                  <a:pt x="217754" y="48812"/>
                </a:lnTo>
                <a:lnTo>
                  <a:pt x="211181" y="53496"/>
                </a:lnTo>
                <a:lnTo>
                  <a:pt x="204894" y="58524"/>
                </a:lnTo>
                <a:lnTo>
                  <a:pt x="197846" y="62828"/>
                </a:lnTo>
                <a:lnTo>
                  <a:pt x="190289" y="66650"/>
                </a:lnTo>
                <a:lnTo>
                  <a:pt x="182394" y="70151"/>
                </a:lnTo>
                <a:lnTo>
                  <a:pt x="175225" y="74390"/>
                </a:lnTo>
                <a:lnTo>
                  <a:pt x="168541" y="79120"/>
                </a:lnTo>
                <a:lnTo>
                  <a:pt x="162180" y="84179"/>
                </a:lnTo>
                <a:lnTo>
                  <a:pt x="155082" y="88504"/>
                </a:lnTo>
                <a:lnTo>
                  <a:pt x="147492" y="92340"/>
                </a:lnTo>
                <a:lnTo>
                  <a:pt x="132392" y="99142"/>
                </a:lnTo>
                <a:lnTo>
                  <a:pt x="113181" y="108327"/>
                </a:lnTo>
                <a:lnTo>
                  <a:pt x="83851" y="122838"/>
                </a:lnTo>
                <a:lnTo>
                  <a:pt x="77144" y="125707"/>
                </a:lnTo>
                <a:lnTo>
                  <a:pt x="69817" y="128572"/>
                </a:lnTo>
                <a:lnTo>
                  <a:pt x="62074" y="131434"/>
                </a:lnTo>
                <a:lnTo>
                  <a:pt x="55960" y="134295"/>
                </a:lnTo>
                <a:lnTo>
                  <a:pt x="50931" y="137155"/>
                </a:lnTo>
                <a:lnTo>
                  <a:pt x="46626" y="140014"/>
                </a:lnTo>
                <a:lnTo>
                  <a:pt x="41851" y="142873"/>
                </a:lnTo>
                <a:lnTo>
                  <a:pt x="36762" y="145731"/>
                </a:lnTo>
                <a:lnTo>
                  <a:pt x="31465" y="148589"/>
                </a:lnTo>
                <a:lnTo>
                  <a:pt x="23039" y="151764"/>
                </a:lnTo>
                <a:lnTo>
                  <a:pt x="19459" y="152611"/>
                </a:lnTo>
                <a:lnTo>
                  <a:pt x="12941" y="156092"/>
                </a:lnTo>
                <a:lnTo>
                  <a:pt x="9869" y="158354"/>
                </a:lnTo>
                <a:lnTo>
                  <a:pt x="3916" y="160867"/>
                </a:lnTo>
                <a:lnTo>
                  <a:pt x="995" y="161537"/>
                </a:lnTo>
                <a:lnTo>
                  <a:pt x="0" y="162936"/>
                </a:lnTo>
                <a:lnTo>
                  <a:pt x="289" y="164821"/>
                </a:lnTo>
                <a:lnTo>
                  <a:pt x="3726" y="171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28"/>
          <p:cNvSpPr/>
          <p:nvPr/>
        </p:nvSpPr>
        <p:spPr>
          <a:xfrm>
            <a:off x="3980497" y="2117407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0" y="12594"/>
                </a:lnTo>
                <a:lnTo>
                  <a:pt x="953" y="11254"/>
                </a:lnTo>
                <a:lnTo>
                  <a:pt x="2540" y="10360"/>
                </a:lnTo>
                <a:lnTo>
                  <a:pt x="4551" y="9764"/>
                </a:lnTo>
                <a:lnTo>
                  <a:pt x="4939" y="9367"/>
                </a:lnTo>
                <a:lnTo>
                  <a:pt x="4245" y="9102"/>
                </a:lnTo>
                <a:lnTo>
                  <a:pt x="2830" y="8926"/>
                </a:lnTo>
                <a:lnTo>
                  <a:pt x="2839" y="7855"/>
                </a:lnTo>
                <a:lnTo>
                  <a:pt x="3798" y="6189"/>
                </a:lnTo>
                <a:lnTo>
                  <a:pt x="5390" y="4126"/>
                </a:lnTo>
                <a:lnTo>
                  <a:pt x="7403" y="2751"/>
                </a:lnTo>
                <a:lnTo>
                  <a:pt x="9698" y="1834"/>
                </a:lnTo>
                <a:lnTo>
                  <a:pt x="15674" y="362"/>
                </a:lnTo>
                <a:lnTo>
                  <a:pt x="21571" y="16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29"/>
          <p:cNvSpPr/>
          <p:nvPr/>
        </p:nvSpPr>
        <p:spPr>
          <a:xfrm>
            <a:off x="4049077" y="2031682"/>
            <a:ext cx="17146" cy="248604"/>
          </a:xfrm>
          <a:custGeom>
            <a:avLst/>
            <a:gdLst/>
            <a:ahLst/>
            <a:cxnLst/>
            <a:rect l="0" t="0" r="0" b="0"/>
            <a:pathLst>
              <a:path w="17146" h="248604">
                <a:moveTo>
                  <a:pt x="17145" y="0"/>
                </a:moveTo>
                <a:lnTo>
                  <a:pt x="8677" y="0"/>
                </a:lnTo>
                <a:lnTo>
                  <a:pt x="8582" y="7381"/>
                </a:lnTo>
                <a:lnTo>
                  <a:pt x="7626" y="8731"/>
                </a:lnTo>
                <a:lnTo>
                  <a:pt x="6037" y="10583"/>
                </a:lnTo>
                <a:lnTo>
                  <a:pt x="4025" y="12770"/>
                </a:lnTo>
                <a:lnTo>
                  <a:pt x="2683" y="15181"/>
                </a:lnTo>
                <a:lnTo>
                  <a:pt x="1789" y="17741"/>
                </a:lnTo>
                <a:lnTo>
                  <a:pt x="1192" y="20400"/>
                </a:lnTo>
                <a:lnTo>
                  <a:pt x="795" y="23125"/>
                </a:lnTo>
                <a:lnTo>
                  <a:pt x="354" y="28693"/>
                </a:lnTo>
                <a:lnTo>
                  <a:pt x="157" y="36882"/>
                </a:lnTo>
                <a:lnTo>
                  <a:pt x="2" y="91485"/>
                </a:lnTo>
                <a:lnTo>
                  <a:pt x="954" y="97185"/>
                </a:lnTo>
                <a:lnTo>
                  <a:pt x="2541" y="102890"/>
                </a:lnTo>
                <a:lnTo>
                  <a:pt x="4551" y="108598"/>
                </a:lnTo>
                <a:lnTo>
                  <a:pt x="5892" y="114309"/>
                </a:lnTo>
                <a:lnTo>
                  <a:pt x="6786" y="120021"/>
                </a:lnTo>
                <a:lnTo>
                  <a:pt x="7381" y="125734"/>
                </a:lnTo>
                <a:lnTo>
                  <a:pt x="7778" y="131448"/>
                </a:lnTo>
                <a:lnTo>
                  <a:pt x="8043" y="137162"/>
                </a:lnTo>
                <a:lnTo>
                  <a:pt x="8416" y="151766"/>
                </a:lnTo>
                <a:lnTo>
                  <a:pt x="8573" y="234303"/>
                </a:lnTo>
                <a:lnTo>
                  <a:pt x="7620" y="236212"/>
                </a:lnTo>
                <a:lnTo>
                  <a:pt x="6033" y="237485"/>
                </a:lnTo>
                <a:lnTo>
                  <a:pt x="1191" y="239527"/>
                </a:lnTo>
                <a:lnTo>
                  <a:pt x="794" y="240647"/>
                </a:lnTo>
                <a:lnTo>
                  <a:pt x="353" y="244432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30"/>
          <p:cNvSpPr/>
          <p:nvPr/>
        </p:nvSpPr>
        <p:spPr>
          <a:xfrm>
            <a:off x="4306252" y="1954533"/>
            <a:ext cx="231458" cy="273008"/>
          </a:xfrm>
          <a:custGeom>
            <a:avLst/>
            <a:gdLst/>
            <a:ahLst/>
            <a:cxnLst/>
            <a:rect l="0" t="0" r="0" b="0"/>
            <a:pathLst>
              <a:path w="231458" h="273008">
                <a:moveTo>
                  <a:pt x="0" y="68577"/>
                </a:moveTo>
                <a:lnTo>
                  <a:pt x="4551" y="68577"/>
                </a:lnTo>
                <a:lnTo>
                  <a:pt x="5892" y="67624"/>
                </a:lnTo>
                <a:lnTo>
                  <a:pt x="6785" y="66037"/>
                </a:lnTo>
                <a:lnTo>
                  <a:pt x="8219" y="61196"/>
                </a:lnTo>
                <a:lnTo>
                  <a:pt x="8468" y="55806"/>
                </a:lnTo>
                <a:lnTo>
                  <a:pt x="9455" y="53396"/>
                </a:lnTo>
                <a:lnTo>
                  <a:pt x="15344" y="45223"/>
                </a:lnTo>
                <a:lnTo>
                  <a:pt x="21340" y="38775"/>
                </a:lnTo>
                <a:lnTo>
                  <a:pt x="37265" y="22749"/>
                </a:lnTo>
                <a:lnTo>
                  <a:pt x="40083" y="20880"/>
                </a:lnTo>
                <a:lnTo>
                  <a:pt x="45755" y="18803"/>
                </a:lnTo>
                <a:lnTo>
                  <a:pt x="47648" y="17297"/>
                </a:lnTo>
                <a:lnTo>
                  <a:pt x="48910" y="15340"/>
                </a:lnTo>
                <a:lnTo>
                  <a:pt x="49752" y="13083"/>
                </a:lnTo>
                <a:lnTo>
                  <a:pt x="52218" y="10626"/>
                </a:lnTo>
                <a:lnTo>
                  <a:pt x="55767" y="8035"/>
                </a:lnTo>
                <a:lnTo>
                  <a:pt x="60038" y="5356"/>
                </a:lnTo>
                <a:lnTo>
                  <a:pt x="63838" y="3569"/>
                </a:lnTo>
                <a:lnTo>
                  <a:pt x="70600" y="1585"/>
                </a:lnTo>
                <a:lnTo>
                  <a:pt x="76780" y="702"/>
                </a:lnTo>
                <a:lnTo>
                  <a:pt x="82702" y="310"/>
                </a:lnTo>
                <a:lnTo>
                  <a:pt x="88509" y="136"/>
                </a:lnTo>
                <a:lnTo>
                  <a:pt x="127068" y="0"/>
                </a:lnTo>
                <a:lnTo>
                  <a:pt x="131385" y="951"/>
                </a:lnTo>
                <a:lnTo>
                  <a:pt x="135215" y="2538"/>
                </a:lnTo>
                <a:lnTo>
                  <a:pt x="142011" y="5889"/>
                </a:lnTo>
                <a:lnTo>
                  <a:pt x="148206" y="7378"/>
                </a:lnTo>
                <a:lnTo>
                  <a:pt x="154135" y="10580"/>
                </a:lnTo>
                <a:lnTo>
                  <a:pt x="159944" y="15178"/>
                </a:lnTo>
                <a:lnTo>
                  <a:pt x="165701" y="20396"/>
                </a:lnTo>
                <a:lnTo>
                  <a:pt x="167617" y="23121"/>
                </a:lnTo>
                <a:lnTo>
                  <a:pt x="169746" y="28689"/>
                </a:lnTo>
                <a:lnTo>
                  <a:pt x="170945" y="37179"/>
                </a:lnTo>
                <a:lnTo>
                  <a:pt x="172066" y="40025"/>
                </a:lnTo>
                <a:lnTo>
                  <a:pt x="175851" y="45727"/>
                </a:lnTo>
                <a:lnTo>
                  <a:pt x="176289" y="48581"/>
                </a:lnTo>
                <a:lnTo>
                  <a:pt x="175629" y="51436"/>
                </a:lnTo>
                <a:lnTo>
                  <a:pt x="173307" y="57149"/>
                </a:lnTo>
                <a:lnTo>
                  <a:pt x="172276" y="62863"/>
                </a:lnTo>
                <a:lnTo>
                  <a:pt x="169277" y="71117"/>
                </a:lnTo>
                <a:lnTo>
                  <a:pt x="167144" y="75985"/>
                </a:lnTo>
                <a:lnTo>
                  <a:pt x="162233" y="83934"/>
                </a:lnTo>
                <a:lnTo>
                  <a:pt x="155924" y="91595"/>
                </a:lnTo>
                <a:lnTo>
                  <a:pt x="151574" y="96304"/>
                </a:lnTo>
                <a:lnTo>
                  <a:pt x="146769" y="101349"/>
                </a:lnTo>
                <a:lnTo>
                  <a:pt x="141661" y="105665"/>
                </a:lnTo>
                <a:lnTo>
                  <a:pt x="136351" y="109495"/>
                </a:lnTo>
                <a:lnTo>
                  <a:pt x="130905" y="113000"/>
                </a:lnTo>
                <a:lnTo>
                  <a:pt x="125370" y="117242"/>
                </a:lnTo>
                <a:lnTo>
                  <a:pt x="119775" y="121975"/>
                </a:lnTo>
                <a:lnTo>
                  <a:pt x="114140" y="127036"/>
                </a:lnTo>
                <a:lnTo>
                  <a:pt x="102799" y="137738"/>
                </a:lnTo>
                <a:lnTo>
                  <a:pt x="62861" y="177196"/>
                </a:lnTo>
                <a:lnTo>
                  <a:pt x="58100" y="182899"/>
                </a:lnTo>
                <a:lnTo>
                  <a:pt x="53973" y="188607"/>
                </a:lnTo>
                <a:lnTo>
                  <a:pt x="50270" y="194317"/>
                </a:lnTo>
                <a:lnTo>
                  <a:pt x="45895" y="199076"/>
                </a:lnTo>
                <a:lnTo>
                  <a:pt x="41075" y="203201"/>
                </a:lnTo>
                <a:lnTo>
                  <a:pt x="35955" y="206904"/>
                </a:lnTo>
                <a:lnTo>
                  <a:pt x="31590" y="211277"/>
                </a:lnTo>
                <a:lnTo>
                  <a:pt x="27728" y="216098"/>
                </a:lnTo>
                <a:lnTo>
                  <a:pt x="24200" y="221216"/>
                </a:lnTo>
                <a:lnTo>
                  <a:pt x="17741" y="229444"/>
                </a:lnTo>
                <a:lnTo>
                  <a:pt x="14685" y="232972"/>
                </a:lnTo>
                <a:lnTo>
                  <a:pt x="11289" y="239431"/>
                </a:lnTo>
                <a:lnTo>
                  <a:pt x="10383" y="242487"/>
                </a:lnTo>
                <a:lnTo>
                  <a:pt x="6837" y="248423"/>
                </a:lnTo>
                <a:lnTo>
                  <a:pt x="1350" y="255443"/>
                </a:lnTo>
                <a:lnTo>
                  <a:pt x="600" y="258943"/>
                </a:lnTo>
                <a:lnTo>
                  <a:pt x="119" y="264401"/>
                </a:lnTo>
                <a:lnTo>
                  <a:pt x="2593" y="267687"/>
                </a:lnTo>
                <a:lnTo>
                  <a:pt x="7392" y="273007"/>
                </a:lnTo>
                <a:lnTo>
                  <a:pt x="8738" y="272491"/>
                </a:lnTo>
                <a:lnTo>
                  <a:pt x="15183" y="268166"/>
                </a:lnTo>
                <a:lnTo>
                  <a:pt x="20400" y="266821"/>
                </a:lnTo>
                <a:lnTo>
                  <a:pt x="25894" y="266223"/>
                </a:lnTo>
                <a:lnTo>
                  <a:pt x="32464" y="265957"/>
                </a:lnTo>
                <a:lnTo>
                  <a:pt x="41733" y="265839"/>
                </a:lnTo>
                <a:lnTo>
                  <a:pt x="46872" y="264854"/>
                </a:lnTo>
                <a:lnTo>
                  <a:pt x="52203" y="263246"/>
                </a:lnTo>
                <a:lnTo>
                  <a:pt x="57663" y="261221"/>
                </a:lnTo>
                <a:lnTo>
                  <a:pt x="63206" y="259871"/>
                </a:lnTo>
                <a:lnTo>
                  <a:pt x="68808" y="258972"/>
                </a:lnTo>
                <a:lnTo>
                  <a:pt x="74447" y="258372"/>
                </a:lnTo>
                <a:lnTo>
                  <a:pt x="81063" y="257972"/>
                </a:lnTo>
                <a:lnTo>
                  <a:pt x="96036" y="257527"/>
                </a:lnTo>
                <a:lnTo>
                  <a:pt x="104029" y="256456"/>
                </a:lnTo>
                <a:lnTo>
                  <a:pt x="112215" y="254790"/>
                </a:lnTo>
                <a:lnTo>
                  <a:pt x="120530" y="252726"/>
                </a:lnTo>
                <a:lnTo>
                  <a:pt x="127978" y="251350"/>
                </a:lnTo>
                <a:lnTo>
                  <a:pt x="134849" y="250433"/>
                </a:lnTo>
                <a:lnTo>
                  <a:pt x="141334" y="249822"/>
                </a:lnTo>
                <a:lnTo>
                  <a:pt x="147563" y="248462"/>
                </a:lnTo>
                <a:lnTo>
                  <a:pt x="153620" y="246603"/>
                </a:lnTo>
                <a:lnTo>
                  <a:pt x="159563" y="244411"/>
                </a:lnTo>
                <a:lnTo>
                  <a:pt x="165431" y="242949"/>
                </a:lnTo>
                <a:lnTo>
                  <a:pt x="171247" y="241975"/>
                </a:lnTo>
                <a:lnTo>
                  <a:pt x="177030" y="241325"/>
                </a:lnTo>
                <a:lnTo>
                  <a:pt x="182790" y="240893"/>
                </a:lnTo>
                <a:lnTo>
                  <a:pt x="188535" y="240604"/>
                </a:lnTo>
                <a:lnTo>
                  <a:pt x="194270" y="240411"/>
                </a:lnTo>
                <a:lnTo>
                  <a:pt x="199046" y="239331"/>
                </a:lnTo>
                <a:lnTo>
                  <a:pt x="203182" y="237658"/>
                </a:lnTo>
                <a:lnTo>
                  <a:pt x="210318" y="234211"/>
                </a:lnTo>
                <a:lnTo>
                  <a:pt x="216665" y="232680"/>
                </a:lnTo>
                <a:lnTo>
                  <a:pt x="222661" y="231999"/>
                </a:lnTo>
                <a:lnTo>
                  <a:pt x="231457" y="2314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31"/>
          <p:cNvSpPr/>
          <p:nvPr/>
        </p:nvSpPr>
        <p:spPr>
          <a:xfrm>
            <a:off x="825817" y="2640330"/>
            <a:ext cx="291466" cy="8542"/>
          </a:xfrm>
          <a:custGeom>
            <a:avLst/>
            <a:gdLst/>
            <a:ahLst/>
            <a:cxnLst/>
            <a:rect l="0" t="0" r="0" b="0"/>
            <a:pathLst>
              <a:path w="291466" h="8542">
                <a:moveTo>
                  <a:pt x="0" y="0"/>
                </a:moveTo>
                <a:lnTo>
                  <a:pt x="9102" y="0"/>
                </a:lnTo>
                <a:lnTo>
                  <a:pt x="11783" y="952"/>
                </a:lnTo>
                <a:lnTo>
                  <a:pt x="13570" y="2540"/>
                </a:lnTo>
                <a:lnTo>
                  <a:pt x="14762" y="4551"/>
                </a:lnTo>
                <a:lnTo>
                  <a:pt x="16509" y="5891"/>
                </a:lnTo>
                <a:lnTo>
                  <a:pt x="18626" y="6785"/>
                </a:lnTo>
                <a:lnTo>
                  <a:pt x="20990" y="7380"/>
                </a:lnTo>
                <a:lnTo>
                  <a:pt x="24471" y="7778"/>
                </a:lnTo>
                <a:lnTo>
                  <a:pt x="28696" y="8043"/>
                </a:lnTo>
                <a:lnTo>
                  <a:pt x="37519" y="8337"/>
                </a:lnTo>
                <a:lnTo>
                  <a:pt x="48793" y="8502"/>
                </a:lnTo>
                <a:lnTo>
                  <a:pt x="58516" y="8541"/>
                </a:lnTo>
                <a:lnTo>
                  <a:pt x="63775" y="7599"/>
                </a:lnTo>
                <a:lnTo>
                  <a:pt x="69187" y="6018"/>
                </a:lnTo>
                <a:lnTo>
                  <a:pt x="74700" y="4012"/>
                </a:lnTo>
                <a:lnTo>
                  <a:pt x="79327" y="2674"/>
                </a:lnTo>
                <a:lnTo>
                  <a:pt x="83365" y="1783"/>
                </a:lnTo>
                <a:lnTo>
                  <a:pt x="87009" y="1188"/>
                </a:lnTo>
                <a:lnTo>
                  <a:pt x="92296" y="792"/>
                </a:lnTo>
                <a:lnTo>
                  <a:pt x="98678" y="528"/>
                </a:lnTo>
                <a:lnTo>
                  <a:pt x="118773" y="156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32"/>
          <p:cNvSpPr/>
          <p:nvPr/>
        </p:nvSpPr>
        <p:spPr>
          <a:xfrm>
            <a:off x="1263381" y="2503179"/>
            <a:ext cx="282527" cy="240022"/>
          </a:xfrm>
          <a:custGeom>
            <a:avLst/>
            <a:gdLst/>
            <a:ahLst/>
            <a:cxnLst/>
            <a:rect l="0" t="0" r="0" b="0"/>
            <a:pathLst>
              <a:path w="282527" h="240022">
                <a:moveTo>
                  <a:pt x="59641" y="8563"/>
                </a:moveTo>
                <a:lnTo>
                  <a:pt x="64192" y="4012"/>
                </a:lnTo>
                <a:lnTo>
                  <a:pt x="67437" y="2672"/>
                </a:lnTo>
                <a:lnTo>
                  <a:pt x="76124" y="1182"/>
                </a:lnTo>
                <a:lnTo>
                  <a:pt x="82622" y="343"/>
                </a:lnTo>
                <a:lnTo>
                  <a:pt x="89222" y="148"/>
                </a:lnTo>
                <a:lnTo>
                  <a:pt x="128420" y="0"/>
                </a:lnTo>
                <a:lnTo>
                  <a:pt x="134068" y="949"/>
                </a:lnTo>
                <a:lnTo>
                  <a:pt x="140692" y="2535"/>
                </a:lnTo>
                <a:lnTo>
                  <a:pt x="147965" y="4544"/>
                </a:lnTo>
                <a:lnTo>
                  <a:pt x="153766" y="5884"/>
                </a:lnTo>
                <a:lnTo>
                  <a:pt x="158586" y="6777"/>
                </a:lnTo>
                <a:lnTo>
                  <a:pt x="162752" y="7372"/>
                </a:lnTo>
                <a:lnTo>
                  <a:pt x="167434" y="8722"/>
                </a:lnTo>
                <a:lnTo>
                  <a:pt x="172461" y="10574"/>
                </a:lnTo>
                <a:lnTo>
                  <a:pt x="177717" y="12761"/>
                </a:lnTo>
                <a:lnTo>
                  <a:pt x="186096" y="17732"/>
                </a:lnTo>
                <a:lnTo>
                  <a:pt x="192996" y="23116"/>
                </a:lnTo>
                <a:lnTo>
                  <a:pt x="199237" y="28683"/>
                </a:lnTo>
                <a:lnTo>
                  <a:pt x="205186" y="34333"/>
                </a:lnTo>
                <a:lnTo>
                  <a:pt x="208106" y="37173"/>
                </a:lnTo>
                <a:lnTo>
                  <a:pt x="211005" y="40971"/>
                </a:lnTo>
                <a:lnTo>
                  <a:pt x="213890" y="45409"/>
                </a:lnTo>
                <a:lnTo>
                  <a:pt x="216767" y="50272"/>
                </a:lnTo>
                <a:lnTo>
                  <a:pt x="218684" y="55419"/>
                </a:lnTo>
                <a:lnTo>
                  <a:pt x="219962" y="60755"/>
                </a:lnTo>
                <a:lnTo>
                  <a:pt x="220814" y="66218"/>
                </a:lnTo>
                <a:lnTo>
                  <a:pt x="220430" y="71764"/>
                </a:lnTo>
                <a:lnTo>
                  <a:pt x="219221" y="77367"/>
                </a:lnTo>
                <a:lnTo>
                  <a:pt x="217463" y="83008"/>
                </a:lnTo>
                <a:lnTo>
                  <a:pt x="215338" y="87720"/>
                </a:lnTo>
                <a:lnTo>
                  <a:pt x="212969" y="91814"/>
                </a:lnTo>
                <a:lnTo>
                  <a:pt x="210437" y="95496"/>
                </a:lnTo>
                <a:lnTo>
                  <a:pt x="207797" y="99856"/>
                </a:lnTo>
                <a:lnTo>
                  <a:pt x="205084" y="104668"/>
                </a:lnTo>
                <a:lnTo>
                  <a:pt x="202323" y="109780"/>
                </a:lnTo>
                <a:lnTo>
                  <a:pt x="198577" y="115094"/>
                </a:lnTo>
                <a:lnTo>
                  <a:pt x="194175" y="120541"/>
                </a:lnTo>
                <a:lnTo>
                  <a:pt x="189336" y="126078"/>
                </a:lnTo>
                <a:lnTo>
                  <a:pt x="186109" y="131674"/>
                </a:lnTo>
                <a:lnTo>
                  <a:pt x="183958" y="137309"/>
                </a:lnTo>
                <a:lnTo>
                  <a:pt x="182524" y="142971"/>
                </a:lnTo>
                <a:lnTo>
                  <a:pt x="178710" y="147698"/>
                </a:lnTo>
                <a:lnTo>
                  <a:pt x="173311" y="151803"/>
                </a:lnTo>
                <a:lnTo>
                  <a:pt x="166853" y="155491"/>
                </a:lnTo>
                <a:lnTo>
                  <a:pt x="161596" y="159855"/>
                </a:lnTo>
                <a:lnTo>
                  <a:pt x="157138" y="164669"/>
                </a:lnTo>
                <a:lnTo>
                  <a:pt x="153214" y="169784"/>
                </a:lnTo>
                <a:lnTo>
                  <a:pt x="148693" y="174146"/>
                </a:lnTo>
                <a:lnTo>
                  <a:pt x="143774" y="178007"/>
                </a:lnTo>
                <a:lnTo>
                  <a:pt x="117641" y="195598"/>
                </a:lnTo>
                <a:lnTo>
                  <a:pt x="110690" y="198975"/>
                </a:lnTo>
                <a:lnTo>
                  <a:pt x="104151" y="201227"/>
                </a:lnTo>
                <a:lnTo>
                  <a:pt x="97887" y="202728"/>
                </a:lnTo>
                <a:lnTo>
                  <a:pt x="91806" y="204682"/>
                </a:lnTo>
                <a:lnTo>
                  <a:pt x="85847" y="206936"/>
                </a:lnTo>
                <a:lnTo>
                  <a:pt x="79969" y="209392"/>
                </a:lnTo>
                <a:lnTo>
                  <a:pt x="74145" y="211982"/>
                </a:lnTo>
                <a:lnTo>
                  <a:pt x="62595" y="217399"/>
                </a:lnTo>
                <a:lnTo>
                  <a:pt x="57800" y="219224"/>
                </a:lnTo>
                <a:lnTo>
                  <a:pt x="49933" y="221253"/>
                </a:lnTo>
                <a:lnTo>
                  <a:pt x="45549" y="222746"/>
                </a:lnTo>
                <a:lnTo>
                  <a:pt x="40721" y="224694"/>
                </a:lnTo>
                <a:lnTo>
                  <a:pt x="35598" y="226946"/>
                </a:lnTo>
                <a:lnTo>
                  <a:pt x="27365" y="229447"/>
                </a:lnTo>
                <a:lnTo>
                  <a:pt x="23836" y="230114"/>
                </a:lnTo>
                <a:lnTo>
                  <a:pt x="20531" y="229606"/>
                </a:lnTo>
                <a:lnTo>
                  <a:pt x="12281" y="225293"/>
                </a:lnTo>
                <a:lnTo>
                  <a:pt x="10017" y="223950"/>
                </a:lnTo>
                <a:lnTo>
                  <a:pt x="9413" y="222639"/>
                </a:lnTo>
                <a:lnTo>
                  <a:pt x="8743" y="218643"/>
                </a:lnTo>
                <a:lnTo>
                  <a:pt x="7611" y="217197"/>
                </a:lnTo>
                <a:lnTo>
                  <a:pt x="5904" y="216232"/>
                </a:lnTo>
                <a:lnTo>
                  <a:pt x="3814" y="215589"/>
                </a:lnTo>
                <a:lnTo>
                  <a:pt x="2421" y="214208"/>
                </a:lnTo>
                <a:lnTo>
                  <a:pt x="1491" y="212335"/>
                </a:lnTo>
                <a:lnTo>
                  <a:pt x="459" y="207713"/>
                </a:lnTo>
                <a:lnTo>
                  <a:pt x="0" y="202484"/>
                </a:lnTo>
                <a:lnTo>
                  <a:pt x="831" y="199756"/>
                </a:lnTo>
                <a:lnTo>
                  <a:pt x="4293" y="194185"/>
                </a:lnTo>
                <a:lnTo>
                  <a:pt x="6467" y="188534"/>
                </a:lnTo>
                <a:lnTo>
                  <a:pt x="7433" y="182848"/>
                </a:lnTo>
                <a:lnTo>
                  <a:pt x="7862" y="177145"/>
                </a:lnTo>
                <a:lnTo>
                  <a:pt x="9882" y="174291"/>
                </a:lnTo>
                <a:lnTo>
                  <a:pt x="17206" y="168580"/>
                </a:lnTo>
                <a:lnTo>
                  <a:pt x="24271" y="162867"/>
                </a:lnTo>
                <a:lnTo>
                  <a:pt x="27489" y="160010"/>
                </a:lnTo>
                <a:lnTo>
                  <a:pt x="31539" y="158105"/>
                </a:lnTo>
                <a:lnTo>
                  <a:pt x="36143" y="156835"/>
                </a:lnTo>
                <a:lnTo>
                  <a:pt x="41119" y="155989"/>
                </a:lnTo>
                <a:lnTo>
                  <a:pt x="49186" y="152508"/>
                </a:lnTo>
                <a:lnTo>
                  <a:pt x="52671" y="150246"/>
                </a:lnTo>
                <a:lnTo>
                  <a:pt x="56899" y="148739"/>
                </a:lnTo>
                <a:lnTo>
                  <a:pt x="61623" y="147733"/>
                </a:lnTo>
                <a:lnTo>
                  <a:pt x="66678" y="147063"/>
                </a:lnTo>
                <a:lnTo>
                  <a:pt x="71952" y="146617"/>
                </a:lnTo>
                <a:lnTo>
                  <a:pt x="77373" y="146319"/>
                </a:lnTo>
                <a:lnTo>
                  <a:pt x="88477" y="145988"/>
                </a:lnTo>
                <a:lnTo>
                  <a:pt x="116825" y="145758"/>
                </a:lnTo>
                <a:lnTo>
                  <a:pt x="121577" y="146699"/>
                </a:lnTo>
                <a:lnTo>
                  <a:pt x="129395" y="150284"/>
                </a:lnTo>
                <a:lnTo>
                  <a:pt x="136045" y="155053"/>
                </a:lnTo>
                <a:lnTo>
                  <a:pt x="143128" y="160347"/>
                </a:lnTo>
                <a:lnTo>
                  <a:pt x="147684" y="163092"/>
                </a:lnTo>
                <a:lnTo>
                  <a:pt x="152627" y="165875"/>
                </a:lnTo>
                <a:lnTo>
                  <a:pt x="163198" y="171507"/>
                </a:lnTo>
                <a:lnTo>
                  <a:pt x="168684" y="174342"/>
                </a:lnTo>
                <a:lnTo>
                  <a:pt x="177319" y="180033"/>
                </a:lnTo>
                <a:lnTo>
                  <a:pt x="185285" y="185737"/>
                </a:lnTo>
                <a:lnTo>
                  <a:pt x="190076" y="188591"/>
                </a:lnTo>
                <a:lnTo>
                  <a:pt x="195175" y="191447"/>
                </a:lnTo>
                <a:lnTo>
                  <a:pt x="205921" y="197160"/>
                </a:lnTo>
                <a:lnTo>
                  <a:pt x="211453" y="200017"/>
                </a:lnTo>
                <a:lnTo>
                  <a:pt x="220141" y="205731"/>
                </a:lnTo>
                <a:lnTo>
                  <a:pt x="228129" y="211446"/>
                </a:lnTo>
                <a:lnTo>
                  <a:pt x="232926" y="214303"/>
                </a:lnTo>
                <a:lnTo>
                  <a:pt x="238030" y="217161"/>
                </a:lnTo>
                <a:lnTo>
                  <a:pt x="246240" y="220335"/>
                </a:lnTo>
                <a:lnTo>
                  <a:pt x="249763" y="221182"/>
                </a:lnTo>
                <a:lnTo>
                  <a:pt x="256217" y="224663"/>
                </a:lnTo>
                <a:lnTo>
                  <a:pt x="259272" y="226925"/>
                </a:lnTo>
                <a:lnTo>
                  <a:pt x="265206" y="229438"/>
                </a:lnTo>
                <a:lnTo>
                  <a:pt x="268122" y="230108"/>
                </a:lnTo>
                <a:lnTo>
                  <a:pt x="270066" y="231507"/>
                </a:lnTo>
                <a:lnTo>
                  <a:pt x="271362" y="233392"/>
                </a:lnTo>
                <a:lnTo>
                  <a:pt x="272225" y="235602"/>
                </a:lnTo>
                <a:lnTo>
                  <a:pt x="273754" y="237075"/>
                </a:lnTo>
                <a:lnTo>
                  <a:pt x="275726" y="238057"/>
                </a:lnTo>
                <a:lnTo>
                  <a:pt x="282526" y="2400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33"/>
          <p:cNvSpPr/>
          <p:nvPr/>
        </p:nvSpPr>
        <p:spPr>
          <a:xfrm>
            <a:off x="1605914" y="2563186"/>
            <a:ext cx="196695" cy="188587"/>
          </a:xfrm>
          <a:custGeom>
            <a:avLst/>
            <a:gdLst/>
            <a:ahLst/>
            <a:cxnLst/>
            <a:rect l="0" t="0" r="0" b="0"/>
            <a:pathLst>
              <a:path w="196695" h="188587">
                <a:moveTo>
                  <a:pt x="0" y="8564"/>
                </a:moveTo>
                <a:lnTo>
                  <a:pt x="0" y="0"/>
                </a:lnTo>
                <a:lnTo>
                  <a:pt x="0" y="7373"/>
                </a:lnTo>
                <a:lnTo>
                  <a:pt x="4551" y="12762"/>
                </a:lnTo>
                <a:lnTo>
                  <a:pt x="5892" y="16125"/>
                </a:lnTo>
                <a:lnTo>
                  <a:pt x="6786" y="20272"/>
                </a:lnTo>
                <a:lnTo>
                  <a:pt x="7381" y="24942"/>
                </a:lnTo>
                <a:lnTo>
                  <a:pt x="9683" y="29007"/>
                </a:lnTo>
                <a:lnTo>
                  <a:pt x="13123" y="32670"/>
                </a:lnTo>
                <a:lnTo>
                  <a:pt x="17321" y="36065"/>
                </a:lnTo>
                <a:lnTo>
                  <a:pt x="21073" y="39280"/>
                </a:lnTo>
                <a:lnTo>
                  <a:pt x="24526" y="42376"/>
                </a:lnTo>
                <a:lnTo>
                  <a:pt x="27781" y="45393"/>
                </a:lnTo>
                <a:lnTo>
                  <a:pt x="31856" y="48357"/>
                </a:lnTo>
                <a:lnTo>
                  <a:pt x="36477" y="51285"/>
                </a:lnTo>
                <a:lnTo>
                  <a:pt x="41463" y="54189"/>
                </a:lnTo>
                <a:lnTo>
                  <a:pt x="44787" y="58031"/>
                </a:lnTo>
                <a:lnTo>
                  <a:pt x="47003" y="62497"/>
                </a:lnTo>
                <a:lnTo>
                  <a:pt x="48481" y="67379"/>
                </a:lnTo>
                <a:lnTo>
                  <a:pt x="51371" y="71586"/>
                </a:lnTo>
                <a:lnTo>
                  <a:pt x="55202" y="75344"/>
                </a:lnTo>
                <a:lnTo>
                  <a:pt x="59662" y="78801"/>
                </a:lnTo>
                <a:lnTo>
                  <a:pt x="63587" y="82059"/>
                </a:lnTo>
                <a:lnTo>
                  <a:pt x="67156" y="85183"/>
                </a:lnTo>
                <a:lnTo>
                  <a:pt x="70489" y="88218"/>
                </a:lnTo>
                <a:lnTo>
                  <a:pt x="79271" y="96671"/>
                </a:lnTo>
                <a:lnTo>
                  <a:pt x="109901" y="127052"/>
                </a:lnTo>
                <a:lnTo>
                  <a:pt x="115177" y="131371"/>
                </a:lnTo>
                <a:lnTo>
                  <a:pt x="120600" y="135202"/>
                </a:lnTo>
                <a:lnTo>
                  <a:pt x="126120" y="138709"/>
                </a:lnTo>
                <a:lnTo>
                  <a:pt x="130753" y="142000"/>
                </a:lnTo>
                <a:lnTo>
                  <a:pt x="134794" y="145146"/>
                </a:lnTo>
                <a:lnTo>
                  <a:pt x="138440" y="148196"/>
                </a:lnTo>
                <a:lnTo>
                  <a:pt x="141823" y="151182"/>
                </a:lnTo>
                <a:lnTo>
                  <a:pt x="148123" y="157040"/>
                </a:lnTo>
                <a:lnTo>
                  <a:pt x="152089" y="158983"/>
                </a:lnTo>
                <a:lnTo>
                  <a:pt x="156638" y="160278"/>
                </a:lnTo>
                <a:lnTo>
                  <a:pt x="161575" y="161141"/>
                </a:lnTo>
                <a:lnTo>
                  <a:pt x="165819" y="162670"/>
                </a:lnTo>
                <a:lnTo>
                  <a:pt x="169601" y="164641"/>
                </a:lnTo>
                <a:lnTo>
                  <a:pt x="173075" y="166908"/>
                </a:lnTo>
                <a:lnTo>
                  <a:pt x="175391" y="169372"/>
                </a:lnTo>
                <a:lnTo>
                  <a:pt x="176935" y="171966"/>
                </a:lnTo>
                <a:lnTo>
                  <a:pt x="177965" y="174649"/>
                </a:lnTo>
                <a:lnTo>
                  <a:pt x="179603" y="176437"/>
                </a:lnTo>
                <a:lnTo>
                  <a:pt x="181648" y="177629"/>
                </a:lnTo>
                <a:lnTo>
                  <a:pt x="186460" y="178954"/>
                </a:lnTo>
                <a:lnTo>
                  <a:pt x="191774" y="179543"/>
                </a:lnTo>
                <a:lnTo>
                  <a:pt x="193572" y="180652"/>
                </a:lnTo>
                <a:lnTo>
                  <a:pt x="194771" y="182344"/>
                </a:lnTo>
                <a:lnTo>
                  <a:pt x="196694" y="187353"/>
                </a:lnTo>
                <a:lnTo>
                  <a:pt x="195900" y="187764"/>
                </a:lnTo>
                <a:lnTo>
                  <a:pt x="190231" y="188342"/>
                </a:lnTo>
                <a:lnTo>
                  <a:pt x="180023" y="1885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34"/>
          <p:cNvSpPr/>
          <p:nvPr/>
        </p:nvSpPr>
        <p:spPr>
          <a:xfrm>
            <a:off x="1616227" y="2546032"/>
            <a:ext cx="238291" cy="180024"/>
          </a:xfrm>
          <a:custGeom>
            <a:avLst/>
            <a:gdLst/>
            <a:ahLst/>
            <a:cxnLst/>
            <a:rect l="0" t="0" r="0" b="0"/>
            <a:pathLst>
              <a:path w="238291" h="180024">
                <a:moveTo>
                  <a:pt x="238290" y="0"/>
                </a:moveTo>
                <a:lnTo>
                  <a:pt x="238290" y="12770"/>
                </a:lnTo>
                <a:lnTo>
                  <a:pt x="236385" y="15181"/>
                </a:lnTo>
                <a:lnTo>
                  <a:pt x="229189" y="20400"/>
                </a:lnTo>
                <a:lnTo>
                  <a:pt x="222180" y="25894"/>
                </a:lnTo>
                <a:lnTo>
                  <a:pt x="218977" y="28693"/>
                </a:lnTo>
                <a:lnTo>
                  <a:pt x="215890" y="32463"/>
                </a:lnTo>
                <a:lnTo>
                  <a:pt x="212879" y="36882"/>
                </a:lnTo>
                <a:lnTo>
                  <a:pt x="209919" y="41733"/>
                </a:lnTo>
                <a:lnTo>
                  <a:pt x="206041" y="45920"/>
                </a:lnTo>
                <a:lnTo>
                  <a:pt x="201551" y="49663"/>
                </a:lnTo>
                <a:lnTo>
                  <a:pt x="196652" y="53111"/>
                </a:lnTo>
                <a:lnTo>
                  <a:pt x="191482" y="57315"/>
                </a:lnTo>
                <a:lnTo>
                  <a:pt x="186129" y="62023"/>
                </a:lnTo>
                <a:lnTo>
                  <a:pt x="180656" y="67066"/>
                </a:lnTo>
                <a:lnTo>
                  <a:pt x="174150" y="72333"/>
                </a:lnTo>
                <a:lnTo>
                  <a:pt x="166955" y="77750"/>
                </a:lnTo>
                <a:lnTo>
                  <a:pt x="159301" y="83266"/>
                </a:lnTo>
                <a:lnTo>
                  <a:pt x="152293" y="87895"/>
                </a:lnTo>
                <a:lnTo>
                  <a:pt x="145716" y="91934"/>
                </a:lnTo>
                <a:lnTo>
                  <a:pt x="139427" y="95580"/>
                </a:lnTo>
                <a:lnTo>
                  <a:pt x="124818" y="104710"/>
                </a:lnTo>
                <a:lnTo>
                  <a:pt x="116922" y="109812"/>
                </a:lnTo>
                <a:lnTo>
                  <a:pt x="109753" y="114165"/>
                </a:lnTo>
                <a:lnTo>
                  <a:pt x="103069" y="118020"/>
                </a:lnTo>
                <a:lnTo>
                  <a:pt x="96707" y="121543"/>
                </a:lnTo>
                <a:lnTo>
                  <a:pt x="89609" y="125796"/>
                </a:lnTo>
                <a:lnTo>
                  <a:pt x="74102" y="135602"/>
                </a:lnTo>
                <a:lnTo>
                  <a:pt x="66919" y="139931"/>
                </a:lnTo>
                <a:lnTo>
                  <a:pt x="60225" y="143770"/>
                </a:lnTo>
                <a:lnTo>
                  <a:pt x="47707" y="150575"/>
                </a:lnTo>
                <a:lnTo>
                  <a:pt x="35794" y="156775"/>
                </a:lnTo>
                <a:lnTo>
                  <a:pt x="30903" y="159762"/>
                </a:lnTo>
                <a:lnTo>
                  <a:pt x="26689" y="162705"/>
                </a:lnTo>
                <a:lnTo>
                  <a:pt x="22928" y="165620"/>
                </a:lnTo>
                <a:lnTo>
                  <a:pt x="19468" y="168516"/>
                </a:lnTo>
                <a:lnTo>
                  <a:pt x="16209" y="171399"/>
                </a:lnTo>
                <a:lnTo>
                  <a:pt x="13083" y="174274"/>
                </a:lnTo>
                <a:lnTo>
                  <a:pt x="10047" y="176190"/>
                </a:lnTo>
                <a:lnTo>
                  <a:pt x="4134" y="178319"/>
                </a:lnTo>
                <a:lnTo>
                  <a:pt x="0" y="179518"/>
                </a:lnTo>
                <a:lnTo>
                  <a:pt x="373" y="179686"/>
                </a:lnTo>
                <a:lnTo>
                  <a:pt x="6832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35"/>
          <p:cNvSpPr/>
          <p:nvPr/>
        </p:nvSpPr>
        <p:spPr>
          <a:xfrm>
            <a:off x="2085975" y="2503170"/>
            <a:ext cx="42863" cy="240031"/>
          </a:xfrm>
          <a:custGeom>
            <a:avLst/>
            <a:gdLst/>
            <a:ahLst/>
            <a:cxnLst/>
            <a:rect l="0" t="0" r="0" b="0"/>
            <a:pathLst>
              <a:path w="42863" h="240031">
                <a:moveTo>
                  <a:pt x="0" y="0"/>
                </a:moveTo>
                <a:lnTo>
                  <a:pt x="0" y="28619"/>
                </a:lnTo>
                <a:lnTo>
                  <a:pt x="952" y="32414"/>
                </a:lnTo>
                <a:lnTo>
                  <a:pt x="2539" y="36849"/>
                </a:lnTo>
                <a:lnTo>
                  <a:pt x="4550" y="41711"/>
                </a:lnTo>
                <a:lnTo>
                  <a:pt x="5891" y="45905"/>
                </a:lnTo>
                <a:lnTo>
                  <a:pt x="6785" y="49653"/>
                </a:lnTo>
                <a:lnTo>
                  <a:pt x="7380" y="53104"/>
                </a:lnTo>
                <a:lnTo>
                  <a:pt x="7778" y="57310"/>
                </a:lnTo>
                <a:lnTo>
                  <a:pt x="8042" y="62019"/>
                </a:lnTo>
                <a:lnTo>
                  <a:pt x="8337" y="72331"/>
                </a:lnTo>
                <a:lnTo>
                  <a:pt x="8568" y="128602"/>
                </a:lnTo>
                <a:lnTo>
                  <a:pt x="8569" y="134313"/>
                </a:lnTo>
                <a:lnTo>
                  <a:pt x="9523" y="140024"/>
                </a:lnTo>
                <a:lnTo>
                  <a:pt x="11111" y="145737"/>
                </a:lnTo>
                <a:lnTo>
                  <a:pt x="13122" y="151450"/>
                </a:lnTo>
                <a:lnTo>
                  <a:pt x="14463" y="157164"/>
                </a:lnTo>
                <a:lnTo>
                  <a:pt x="15357" y="162878"/>
                </a:lnTo>
                <a:lnTo>
                  <a:pt x="15953" y="168593"/>
                </a:lnTo>
                <a:lnTo>
                  <a:pt x="17303" y="173355"/>
                </a:lnTo>
                <a:lnTo>
                  <a:pt x="19155" y="177483"/>
                </a:lnTo>
                <a:lnTo>
                  <a:pt x="21342" y="181186"/>
                </a:lnTo>
                <a:lnTo>
                  <a:pt x="22800" y="185561"/>
                </a:lnTo>
                <a:lnTo>
                  <a:pt x="23773" y="190382"/>
                </a:lnTo>
                <a:lnTo>
                  <a:pt x="25333" y="202706"/>
                </a:lnTo>
                <a:lnTo>
                  <a:pt x="26413" y="205622"/>
                </a:lnTo>
                <a:lnTo>
                  <a:pt x="28086" y="209471"/>
                </a:lnTo>
                <a:lnTo>
                  <a:pt x="33064" y="220235"/>
                </a:lnTo>
                <a:lnTo>
                  <a:pt x="34425" y="222071"/>
                </a:lnTo>
                <a:lnTo>
                  <a:pt x="36285" y="224247"/>
                </a:lnTo>
                <a:lnTo>
                  <a:pt x="41563" y="230033"/>
                </a:lnTo>
                <a:lnTo>
                  <a:pt x="42285" y="233364"/>
                </a:lnTo>
                <a:lnTo>
                  <a:pt x="42862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36"/>
          <p:cNvSpPr/>
          <p:nvPr/>
        </p:nvSpPr>
        <p:spPr>
          <a:xfrm>
            <a:off x="1995310" y="2606039"/>
            <a:ext cx="262116" cy="25719"/>
          </a:xfrm>
          <a:custGeom>
            <a:avLst/>
            <a:gdLst/>
            <a:ahLst/>
            <a:cxnLst/>
            <a:rect l="0" t="0" r="0" b="0"/>
            <a:pathLst>
              <a:path w="262116" h="25719">
                <a:moveTo>
                  <a:pt x="4940" y="25718"/>
                </a:moveTo>
                <a:lnTo>
                  <a:pt x="0" y="25718"/>
                </a:lnTo>
                <a:lnTo>
                  <a:pt x="4691" y="25718"/>
                </a:lnTo>
                <a:lnTo>
                  <a:pt x="5726" y="24765"/>
                </a:lnTo>
                <a:lnTo>
                  <a:pt x="9417" y="21167"/>
                </a:lnTo>
                <a:lnTo>
                  <a:pt x="11734" y="19827"/>
                </a:lnTo>
                <a:lnTo>
                  <a:pt x="14232" y="18933"/>
                </a:lnTo>
                <a:lnTo>
                  <a:pt x="16849" y="18337"/>
                </a:lnTo>
                <a:lnTo>
                  <a:pt x="21452" y="17940"/>
                </a:lnTo>
                <a:lnTo>
                  <a:pt x="27378" y="17675"/>
                </a:lnTo>
                <a:lnTo>
                  <a:pt x="46830" y="17303"/>
                </a:lnTo>
                <a:lnTo>
                  <a:pt x="95131" y="17155"/>
                </a:lnTo>
                <a:lnTo>
                  <a:pt x="102215" y="16199"/>
                </a:lnTo>
                <a:lnTo>
                  <a:pt x="109795" y="14610"/>
                </a:lnTo>
                <a:lnTo>
                  <a:pt x="117705" y="12597"/>
                </a:lnTo>
                <a:lnTo>
                  <a:pt x="124884" y="11256"/>
                </a:lnTo>
                <a:lnTo>
                  <a:pt x="131575" y="10362"/>
                </a:lnTo>
                <a:lnTo>
                  <a:pt x="137941" y="9766"/>
                </a:lnTo>
                <a:lnTo>
                  <a:pt x="145042" y="9368"/>
                </a:lnTo>
                <a:lnTo>
                  <a:pt x="160552" y="8926"/>
                </a:lnTo>
                <a:lnTo>
                  <a:pt x="198862" y="8604"/>
                </a:lnTo>
                <a:lnTo>
                  <a:pt x="216280" y="8582"/>
                </a:lnTo>
                <a:lnTo>
                  <a:pt x="222033" y="7627"/>
                </a:lnTo>
                <a:lnTo>
                  <a:pt x="227774" y="6037"/>
                </a:lnTo>
                <a:lnTo>
                  <a:pt x="233506" y="4025"/>
                </a:lnTo>
                <a:lnTo>
                  <a:pt x="238279" y="2683"/>
                </a:lnTo>
                <a:lnTo>
                  <a:pt x="242414" y="1789"/>
                </a:lnTo>
                <a:lnTo>
                  <a:pt x="246124" y="1193"/>
                </a:lnTo>
                <a:lnTo>
                  <a:pt x="252785" y="531"/>
                </a:lnTo>
                <a:lnTo>
                  <a:pt x="26211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37"/>
          <p:cNvSpPr/>
          <p:nvPr/>
        </p:nvSpPr>
        <p:spPr>
          <a:xfrm>
            <a:off x="2368867" y="2468880"/>
            <a:ext cx="17143" cy="240031"/>
          </a:xfrm>
          <a:custGeom>
            <a:avLst/>
            <a:gdLst/>
            <a:ahLst/>
            <a:cxnLst/>
            <a:rect l="0" t="0" r="0" b="0"/>
            <a:pathLst>
              <a:path w="17143" h="240031">
                <a:moveTo>
                  <a:pt x="0" y="0"/>
                </a:moveTo>
                <a:lnTo>
                  <a:pt x="0" y="7380"/>
                </a:lnTo>
                <a:lnTo>
                  <a:pt x="952" y="8730"/>
                </a:lnTo>
                <a:lnTo>
                  <a:pt x="2540" y="10582"/>
                </a:lnTo>
                <a:lnTo>
                  <a:pt x="4551" y="12770"/>
                </a:lnTo>
                <a:lnTo>
                  <a:pt x="5891" y="15181"/>
                </a:lnTo>
                <a:lnTo>
                  <a:pt x="6785" y="17740"/>
                </a:lnTo>
                <a:lnTo>
                  <a:pt x="7381" y="20399"/>
                </a:lnTo>
                <a:lnTo>
                  <a:pt x="7778" y="24077"/>
                </a:lnTo>
                <a:lnTo>
                  <a:pt x="8043" y="28434"/>
                </a:lnTo>
                <a:lnTo>
                  <a:pt x="8337" y="38354"/>
                </a:lnTo>
                <a:lnTo>
                  <a:pt x="8566" y="80835"/>
                </a:lnTo>
                <a:lnTo>
                  <a:pt x="8570" y="91806"/>
                </a:lnTo>
                <a:lnTo>
                  <a:pt x="7618" y="97399"/>
                </a:lnTo>
                <a:lnTo>
                  <a:pt x="6031" y="103033"/>
                </a:lnTo>
                <a:lnTo>
                  <a:pt x="4021" y="108693"/>
                </a:lnTo>
                <a:lnTo>
                  <a:pt x="3633" y="115325"/>
                </a:lnTo>
                <a:lnTo>
                  <a:pt x="4327" y="122603"/>
                </a:lnTo>
                <a:lnTo>
                  <a:pt x="5742" y="130313"/>
                </a:lnTo>
                <a:lnTo>
                  <a:pt x="6686" y="136405"/>
                </a:lnTo>
                <a:lnTo>
                  <a:pt x="7315" y="141419"/>
                </a:lnTo>
                <a:lnTo>
                  <a:pt x="7734" y="145714"/>
                </a:lnTo>
                <a:lnTo>
                  <a:pt x="8013" y="150483"/>
                </a:lnTo>
                <a:lnTo>
                  <a:pt x="8324" y="160861"/>
                </a:lnTo>
                <a:lnTo>
                  <a:pt x="8499" y="177414"/>
                </a:lnTo>
                <a:lnTo>
                  <a:pt x="9476" y="182093"/>
                </a:lnTo>
                <a:lnTo>
                  <a:pt x="11080" y="186165"/>
                </a:lnTo>
                <a:lnTo>
                  <a:pt x="13101" y="189833"/>
                </a:lnTo>
                <a:lnTo>
                  <a:pt x="14449" y="193230"/>
                </a:lnTo>
                <a:lnTo>
                  <a:pt x="15348" y="196447"/>
                </a:lnTo>
                <a:lnTo>
                  <a:pt x="15947" y="199545"/>
                </a:lnTo>
                <a:lnTo>
                  <a:pt x="16346" y="202562"/>
                </a:lnTo>
                <a:lnTo>
                  <a:pt x="16790" y="208455"/>
                </a:lnTo>
                <a:lnTo>
                  <a:pt x="16987" y="214249"/>
                </a:lnTo>
                <a:lnTo>
                  <a:pt x="17114" y="225730"/>
                </a:lnTo>
                <a:lnTo>
                  <a:pt x="17142" y="238335"/>
                </a:lnTo>
                <a:lnTo>
                  <a:pt x="16191" y="238900"/>
                </a:lnTo>
                <a:lnTo>
                  <a:pt x="14604" y="239276"/>
                </a:lnTo>
                <a:lnTo>
                  <a:pt x="8572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38"/>
          <p:cNvSpPr/>
          <p:nvPr/>
        </p:nvSpPr>
        <p:spPr>
          <a:xfrm>
            <a:off x="2543950" y="2443162"/>
            <a:ext cx="39230" cy="265749"/>
          </a:xfrm>
          <a:custGeom>
            <a:avLst/>
            <a:gdLst/>
            <a:ahLst/>
            <a:cxnLst/>
            <a:rect l="0" t="0" r="0" b="0"/>
            <a:pathLst>
              <a:path w="39230" h="265749">
                <a:moveTo>
                  <a:pt x="4939" y="0"/>
                </a:moveTo>
                <a:lnTo>
                  <a:pt x="0" y="0"/>
                </a:lnTo>
                <a:lnTo>
                  <a:pt x="4691" y="0"/>
                </a:lnTo>
                <a:lnTo>
                  <a:pt x="5726" y="953"/>
                </a:lnTo>
                <a:lnTo>
                  <a:pt x="9417" y="4551"/>
                </a:lnTo>
                <a:lnTo>
                  <a:pt x="11734" y="7797"/>
                </a:lnTo>
                <a:lnTo>
                  <a:pt x="14232" y="11865"/>
                </a:lnTo>
                <a:lnTo>
                  <a:pt x="16849" y="16483"/>
                </a:lnTo>
                <a:lnTo>
                  <a:pt x="18594" y="20513"/>
                </a:lnTo>
                <a:lnTo>
                  <a:pt x="19758" y="24153"/>
                </a:lnTo>
                <a:lnTo>
                  <a:pt x="20533" y="27532"/>
                </a:lnTo>
                <a:lnTo>
                  <a:pt x="22003" y="31690"/>
                </a:lnTo>
                <a:lnTo>
                  <a:pt x="23935" y="36366"/>
                </a:lnTo>
                <a:lnTo>
                  <a:pt x="26176" y="41389"/>
                </a:lnTo>
                <a:lnTo>
                  <a:pt x="27669" y="46643"/>
                </a:lnTo>
                <a:lnTo>
                  <a:pt x="28665" y="52050"/>
                </a:lnTo>
                <a:lnTo>
                  <a:pt x="29329" y="57560"/>
                </a:lnTo>
                <a:lnTo>
                  <a:pt x="29772" y="63139"/>
                </a:lnTo>
                <a:lnTo>
                  <a:pt x="30067" y="68762"/>
                </a:lnTo>
                <a:lnTo>
                  <a:pt x="30394" y="80091"/>
                </a:lnTo>
                <a:lnTo>
                  <a:pt x="30642" y="120020"/>
                </a:lnTo>
                <a:lnTo>
                  <a:pt x="30656" y="160020"/>
                </a:lnTo>
                <a:lnTo>
                  <a:pt x="31609" y="165735"/>
                </a:lnTo>
                <a:lnTo>
                  <a:pt x="33197" y="171450"/>
                </a:lnTo>
                <a:lnTo>
                  <a:pt x="35207" y="177165"/>
                </a:lnTo>
                <a:lnTo>
                  <a:pt x="36548" y="182880"/>
                </a:lnTo>
                <a:lnTo>
                  <a:pt x="37442" y="188595"/>
                </a:lnTo>
                <a:lnTo>
                  <a:pt x="38038" y="194310"/>
                </a:lnTo>
                <a:lnTo>
                  <a:pt x="38435" y="199073"/>
                </a:lnTo>
                <a:lnTo>
                  <a:pt x="38876" y="206904"/>
                </a:lnTo>
                <a:lnTo>
                  <a:pt x="39072" y="216100"/>
                </a:lnTo>
                <a:lnTo>
                  <a:pt x="39229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39"/>
          <p:cNvSpPr/>
          <p:nvPr/>
        </p:nvSpPr>
        <p:spPr>
          <a:xfrm>
            <a:off x="2848927" y="2537460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0" y="18336"/>
                </a:lnTo>
                <a:lnTo>
                  <a:pt x="952" y="17939"/>
                </a:lnTo>
                <a:lnTo>
                  <a:pt x="6844" y="17380"/>
                </a:lnTo>
                <a:lnTo>
                  <a:pt x="11932" y="17249"/>
                </a:lnTo>
                <a:lnTo>
                  <a:pt x="15574" y="16262"/>
                </a:lnTo>
                <a:lnTo>
                  <a:pt x="19908" y="14651"/>
                </a:lnTo>
                <a:lnTo>
                  <a:pt x="24702" y="12625"/>
                </a:lnTo>
                <a:lnTo>
                  <a:pt x="29803" y="11274"/>
                </a:lnTo>
                <a:lnTo>
                  <a:pt x="35109" y="10373"/>
                </a:lnTo>
                <a:lnTo>
                  <a:pt x="40551" y="9773"/>
                </a:lnTo>
                <a:lnTo>
                  <a:pt x="46084" y="9373"/>
                </a:lnTo>
                <a:lnTo>
                  <a:pt x="51678" y="9106"/>
                </a:lnTo>
                <a:lnTo>
                  <a:pt x="63925" y="8809"/>
                </a:lnTo>
                <a:lnTo>
                  <a:pt x="98835" y="8603"/>
                </a:lnTo>
                <a:lnTo>
                  <a:pt x="105895" y="7640"/>
                </a:lnTo>
                <a:lnTo>
                  <a:pt x="113459" y="6046"/>
                </a:lnTo>
                <a:lnTo>
                  <a:pt x="121359" y="4030"/>
                </a:lnTo>
                <a:lnTo>
                  <a:pt x="128531" y="2687"/>
                </a:lnTo>
                <a:lnTo>
                  <a:pt x="135217" y="1791"/>
                </a:lnTo>
                <a:lnTo>
                  <a:pt x="141580" y="1194"/>
                </a:lnTo>
                <a:lnTo>
                  <a:pt x="148679" y="796"/>
                </a:lnTo>
                <a:lnTo>
                  <a:pt x="164187" y="354"/>
                </a:lnTo>
                <a:lnTo>
                  <a:pt x="201496" y="2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40"/>
          <p:cNvSpPr/>
          <p:nvPr/>
        </p:nvSpPr>
        <p:spPr>
          <a:xfrm>
            <a:off x="2866072" y="2623185"/>
            <a:ext cx="248604" cy="25718"/>
          </a:xfrm>
          <a:custGeom>
            <a:avLst/>
            <a:gdLst/>
            <a:ahLst/>
            <a:cxnLst/>
            <a:rect l="0" t="0" r="0" b="0"/>
            <a:pathLst>
              <a:path w="248604" h="25718">
                <a:moveTo>
                  <a:pt x="0" y="25717"/>
                </a:moveTo>
                <a:lnTo>
                  <a:pt x="0" y="21166"/>
                </a:lnTo>
                <a:lnTo>
                  <a:pt x="953" y="19825"/>
                </a:lnTo>
                <a:lnTo>
                  <a:pt x="2540" y="18932"/>
                </a:lnTo>
                <a:lnTo>
                  <a:pt x="4551" y="18336"/>
                </a:lnTo>
                <a:lnTo>
                  <a:pt x="9325" y="17674"/>
                </a:lnTo>
                <a:lnTo>
                  <a:pt x="14622" y="17380"/>
                </a:lnTo>
                <a:lnTo>
                  <a:pt x="20151" y="17249"/>
                </a:lnTo>
                <a:lnTo>
                  <a:pt x="49092" y="17154"/>
                </a:lnTo>
                <a:lnTo>
                  <a:pt x="54636" y="16198"/>
                </a:lnTo>
                <a:lnTo>
                  <a:pt x="60236" y="14609"/>
                </a:lnTo>
                <a:lnTo>
                  <a:pt x="65875" y="12596"/>
                </a:lnTo>
                <a:lnTo>
                  <a:pt x="72492" y="11255"/>
                </a:lnTo>
                <a:lnTo>
                  <a:pt x="79760" y="10361"/>
                </a:lnTo>
                <a:lnTo>
                  <a:pt x="87463" y="9764"/>
                </a:lnTo>
                <a:lnTo>
                  <a:pt x="94504" y="9367"/>
                </a:lnTo>
                <a:lnTo>
                  <a:pt x="107407" y="8926"/>
                </a:lnTo>
                <a:lnTo>
                  <a:pt x="129932" y="8677"/>
                </a:lnTo>
                <a:lnTo>
                  <a:pt x="137103" y="7689"/>
                </a:lnTo>
                <a:lnTo>
                  <a:pt x="143790" y="6079"/>
                </a:lnTo>
                <a:lnTo>
                  <a:pt x="150152" y="4052"/>
                </a:lnTo>
                <a:lnTo>
                  <a:pt x="156299" y="2701"/>
                </a:lnTo>
                <a:lnTo>
                  <a:pt x="162302" y="1801"/>
                </a:lnTo>
                <a:lnTo>
                  <a:pt x="168209" y="1200"/>
                </a:lnTo>
                <a:lnTo>
                  <a:pt x="175004" y="800"/>
                </a:lnTo>
                <a:lnTo>
                  <a:pt x="190175" y="355"/>
                </a:lnTo>
                <a:lnTo>
                  <a:pt x="228237" y="31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41"/>
          <p:cNvSpPr/>
          <p:nvPr/>
        </p:nvSpPr>
        <p:spPr>
          <a:xfrm>
            <a:off x="3346132" y="2511742"/>
            <a:ext cx="231458" cy="197169"/>
          </a:xfrm>
          <a:custGeom>
            <a:avLst/>
            <a:gdLst/>
            <a:ahLst/>
            <a:cxnLst/>
            <a:rect l="0" t="0" r="0" b="0"/>
            <a:pathLst>
              <a:path w="231458" h="197169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415" y="6785"/>
                </a:lnTo>
                <a:lnTo>
                  <a:pt x="8468" y="7381"/>
                </a:lnTo>
                <a:lnTo>
                  <a:pt x="13093" y="12770"/>
                </a:lnTo>
                <a:lnTo>
                  <a:pt x="20495" y="20400"/>
                </a:lnTo>
                <a:lnTo>
                  <a:pt x="28721" y="28693"/>
                </a:lnTo>
                <a:lnTo>
                  <a:pt x="31530" y="32463"/>
                </a:lnTo>
                <a:lnTo>
                  <a:pt x="34355" y="36882"/>
                </a:lnTo>
                <a:lnTo>
                  <a:pt x="37191" y="41733"/>
                </a:lnTo>
                <a:lnTo>
                  <a:pt x="40986" y="45920"/>
                </a:lnTo>
                <a:lnTo>
                  <a:pt x="45422" y="49663"/>
                </a:lnTo>
                <a:lnTo>
                  <a:pt x="50284" y="53111"/>
                </a:lnTo>
                <a:lnTo>
                  <a:pt x="54477" y="57315"/>
                </a:lnTo>
                <a:lnTo>
                  <a:pt x="58226" y="62023"/>
                </a:lnTo>
                <a:lnTo>
                  <a:pt x="61677" y="67066"/>
                </a:lnTo>
                <a:lnTo>
                  <a:pt x="65883" y="72333"/>
                </a:lnTo>
                <a:lnTo>
                  <a:pt x="70592" y="77750"/>
                </a:lnTo>
                <a:lnTo>
                  <a:pt x="75637" y="83266"/>
                </a:lnTo>
                <a:lnTo>
                  <a:pt x="86321" y="94474"/>
                </a:lnTo>
                <a:lnTo>
                  <a:pt x="91837" y="100130"/>
                </a:lnTo>
                <a:lnTo>
                  <a:pt x="97420" y="104854"/>
                </a:lnTo>
                <a:lnTo>
                  <a:pt x="103047" y="108955"/>
                </a:lnTo>
                <a:lnTo>
                  <a:pt x="108703" y="112642"/>
                </a:lnTo>
                <a:lnTo>
                  <a:pt x="114378" y="117004"/>
                </a:lnTo>
                <a:lnTo>
                  <a:pt x="120067" y="121818"/>
                </a:lnTo>
                <a:lnTo>
                  <a:pt x="125765" y="126932"/>
                </a:lnTo>
                <a:lnTo>
                  <a:pt x="131468" y="131294"/>
                </a:lnTo>
                <a:lnTo>
                  <a:pt x="137176" y="135154"/>
                </a:lnTo>
                <a:lnTo>
                  <a:pt x="142886" y="138681"/>
                </a:lnTo>
                <a:lnTo>
                  <a:pt x="146692" y="142936"/>
                </a:lnTo>
                <a:lnTo>
                  <a:pt x="149230" y="147679"/>
                </a:lnTo>
                <a:lnTo>
                  <a:pt x="150921" y="152745"/>
                </a:lnTo>
                <a:lnTo>
                  <a:pt x="153002" y="157075"/>
                </a:lnTo>
                <a:lnTo>
                  <a:pt x="155341" y="160914"/>
                </a:lnTo>
                <a:lnTo>
                  <a:pt x="157854" y="164426"/>
                </a:lnTo>
                <a:lnTo>
                  <a:pt x="161433" y="166767"/>
                </a:lnTo>
                <a:lnTo>
                  <a:pt x="165724" y="168328"/>
                </a:lnTo>
                <a:lnTo>
                  <a:pt x="170491" y="169369"/>
                </a:lnTo>
                <a:lnTo>
                  <a:pt x="174621" y="171015"/>
                </a:lnTo>
                <a:lnTo>
                  <a:pt x="181749" y="175384"/>
                </a:lnTo>
                <a:lnTo>
                  <a:pt x="188092" y="180501"/>
                </a:lnTo>
                <a:lnTo>
                  <a:pt x="191117" y="183199"/>
                </a:lnTo>
                <a:lnTo>
                  <a:pt x="194087" y="184998"/>
                </a:lnTo>
                <a:lnTo>
                  <a:pt x="199926" y="186996"/>
                </a:lnTo>
                <a:lnTo>
                  <a:pt x="205696" y="187885"/>
                </a:lnTo>
                <a:lnTo>
                  <a:pt x="208568" y="188121"/>
                </a:lnTo>
                <a:lnTo>
                  <a:pt x="211435" y="189232"/>
                </a:lnTo>
                <a:lnTo>
                  <a:pt x="217161" y="193006"/>
                </a:lnTo>
                <a:lnTo>
                  <a:pt x="222881" y="195318"/>
                </a:lnTo>
                <a:lnTo>
                  <a:pt x="231457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42"/>
          <p:cNvSpPr/>
          <p:nvPr/>
        </p:nvSpPr>
        <p:spPr>
          <a:xfrm>
            <a:off x="3320414" y="2537460"/>
            <a:ext cx="317184" cy="154305"/>
          </a:xfrm>
          <a:custGeom>
            <a:avLst/>
            <a:gdLst/>
            <a:ahLst/>
            <a:cxnLst/>
            <a:rect l="0" t="0" r="0" b="0"/>
            <a:pathLst>
              <a:path w="317184" h="154305">
                <a:moveTo>
                  <a:pt x="317183" y="0"/>
                </a:moveTo>
                <a:lnTo>
                  <a:pt x="309802" y="0"/>
                </a:lnTo>
                <a:lnTo>
                  <a:pt x="304413" y="4551"/>
                </a:lnTo>
                <a:lnTo>
                  <a:pt x="299442" y="9325"/>
                </a:lnTo>
                <a:lnTo>
                  <a:pt x="296783" y="11931"/>
                </a:lnTo>
                <a:lnTo>
                  <a:pt x="293106" y="14622"/>
                </a:lnTo>
                <a:lnTo>
                  <a:pt x="288749" y="17368"/>
                </a:lnTo>
                <a:lnTo>
                  <a:pt x="283940" y="20151"/>
                </a:lnTo>
                <a:lnTo>
                  <a:pt x="273516" y="25783"/>
                </a:lnTo>
                <a:lnTo>
                  <a:pt x="251301" y="37160"/>
                </a:lnTo>
                <a:lnTo>
                  <a:pt x="245640" y="40966"/>
                </a:lnTo>
                <a:lnTo>
                  <a:pt x="239960" y="45408"/>
                </a:lnTo>
                <a:lnTo>
                  <a:pt x="234268" y="50274"/>
                </a:lnTo>
                <a:lnTo>
                  <a:pt x="226664" y="55424"/>
                </a:lnTo>
                <a:lnTo>
                  <a:pt x="217785" y="60762"/>
                </a:lnTo>
                <a:lnTo>
                  <a:pt x="208055" y="66225"/>
                </a:lnTo>
                <a:lnTo>
                  <a:pt x="198711" y="70820"/>
                </a:lnTo>
                <a:lnTo>
                  <a:pt x="189624" y="74835"/>
                </a:lnTo>
                <a:lnTo>
                  <a:pt x="180709" y="78465"/>
                </a:lnTo>
                <a:lnTo>
                  <a:pt x="171908" y="82790"/>
                </a:lnTo>
                <a:lnTo>
                  <a:pt x="163183" y="87578"/>
                </a:lnTo>
                <a:lnTo>
                  <a:pt x="154508" y="92675"/>
                </a:lnTo>
                <a:lnTo>
                  <a:pt x="145868" y="97026"/>
                </a:lnTo>
                <a:lnTo>
                  <a:pt x="137251" y="100879"/>
                </a:lnTo>
                <a:lnTo>
                  <a:pt x="128648" y="104400"/>
                </a:lnTo>
                <a:lnTo>
                  <a:pt x="120055" y="107700"/>
                </a:lnTo>
                <a:lnTo>
                  <a:pt x="102889" y="113906"/>
                </a:lnTo>
                <a:lnTo>
                  <a:pt x="77158" y="122755"/>
                </a:lnTo>
                <a:lnTo>
                  <a:pt x="69536" y="125652"/>
                </a:lnTo>
                <a:lnTo>
                  <a:pt x="62550" y="128535"/>
                </a:lnTo>
                <a:lnTo>
                  <a:pt x="55988" y="131410"/>
                </a:lnTo>
                <a:lnTo>
                  <a:pt x="49708" y="133326"/>
                </a:lnTo>
                <a:lnTo>
                  <a:pt x="43616" y="134604"/>
                </a:lnTo>
                <a:lnTo>
                  <a:pt x="37650" y="135456"/>
                </a:lnTo>
                <a:lnTo>
                  <a:pt x="28481" y="138942"/>
                </a:lnTo>
                <a:lnTo>
                  <a:pt x="21231" y="142714"/>
                </a:lnTo>
                <a:lnTo>
                  <a:pt x="14833" y="144391"/>
                </a:lnTo>
                <a:lnTo>
                  <a:pt x="5877" y="145335"/>
                </a:lnTo>
                <a:lnTo>
                  <a:pt x="3918" y="146419"/>
                </a:lnTo>
                <a:lnTo>
                  <a:pt x="2613" y="148096"/>
                </a:lnTo>
                <a:lnTo>
                  <a:pt x="0" y="1543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43"/>
          <p:cNvSpPr/>
          <p:nvPr/>
        </p:nvSpPr>
        <p:spPr>
          <a:xfrm>
            <a:off x="3766184" y="2571750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0" y="21166"/>
                </a:lnTo>
                <a:lnTo>
                  <a:pt x="953" y="19826"/>
                </a:lnTo>
                <a:lnTo>
                  <a:pt x="2541" y="18932"/>
                </a:lnTo>
                <a:lnTo>
                  <a:pt x="7382" y="17497"/>
                </a:lnTo>
                <a:lnTo>
                  <a:pt x="12771" y="17249"/>
                </a:lnTo>
                <a:lnTo>
                  <a:pt x="24951" y="17176"/>
                </a:lnTo>
                <a:lnTo>
                  <a:pt x="29016" y="16213"/>
                </a:lnTo>
                <a:lnTo>
                  <a:pt x="32679" y="14618"/>
                </a:lnTo>
                <a:lnTo>
                  <a:pt x="36074" y="12603"/>
                </a:lnTo>
                <a:lnTo>
                  <a:pt x="40242" y="11259"/>
                </a:lnTo>
                <a:lnTo>
                  <a:pt x="44926" y="10364"/>
                </a:lnTo>
                <a:lnTo>
                  <a:pt x="49953" y="9766"/>
                </a:lnTo>
                <a:lnTo>
                  <a:pt x="55209" y="9368"/>
                </a:lnTo>
                <a:lnTo>
                  <a:pt x="60619" y="9103"/>
                </a:lnTo>
                <a:lnTo>
                  <a:pt x="74794" y="8729"/>
                </a:lnTo>
                <a:lnTo>
                  <a:pt x="97218" y="8603"/>
                </a:lnTo>
                <a:lnTo>
                  <a:pt x="103865" y="7641"/>
                </a:lnTo>
                <a:lnTo>
                  <a:pt x="110201" y="6046"/>
                </a:lnTo>
                <a:lnTo>
                  <a:pt x="116330" y="4030"/>
                </a:lnTo>
                <a:lnTo>
                  <a:pt x="122321" y="2687"/>
                </a:lnTo>
                <a:lnTo>
                  <a:pt x="128220" y="1791"/>
                </a:lnTo>
                <a:lnTo>
                  <a:pt x="134058" y="1194"/>
                </a:lnTo>
                <a:lnTo>
                  <a:pt x="139855" y="796"/>
                </a:lnTo>
                <a:lnTo>
                  <a:pt x="145624" y="530"/>
                </a:lnTo>
                <a:lnTo>
                  <a:pt x="157115" y="236"/>
                </a:lnTo>
                <a:lnTo>
                  <a:pt x="242500" y="0"/>
                </a:lnTo>
                <a:lnTo>
                  <a:pt x="244534" y="952"/>
                </a:lnTo>
                <a:lnTo>
                  <a:pt x="245891" y="2539"/>
                </a:lnTo>
                <a:lnTo>
                  <a:pt x="246795" y="4551"/>
                </a:lnTo>
                <a:lnTo>
                  <a:pt x="248350" y="5891"/>
                </a:lnTo>
                <a:lnTo>
                  <a:pt x="250340" y="6785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44"/>
          <p:cNvSpPr/>
          <p:nvPr/>
        </p:nvSpPr>
        <p:spPr>
          <a:xfrm>
            <a:off x="3894772" y="2520314"/>
            <a:ext cx="25604" cy="197169"/>
          </a:xfrm>
          <a:custGeom>
            <a:avLst/>
            <a:gdLst/>
            <a:ahLst/>
            <a:cxnLst/>
            <a:rect l="0" t="0" r="0" b="0"/>
            <a:pathLst>
              <a:path w="25604" h="197169">
                <a:moveTo>
                  <a:pt x="0" y="0"/>
                </a:moveTo>
                <a:lnTo>
                  <a:pt x="4551" y="4552"/>
                </a:lnTo>
                <a:lnTo>
                  <a:pt x="5891" y="6845"/>
                </a:lnTo>
                <a:lnTo>
                  <a:pt x="6785" y="9326"/>
                </a:lnTo>
                <a:lnTo>
                  <a:pt x="7381" y="11932"/>
                </a:lnTo>
                <a:lnTo>
                  <a:pt x="8730" y="14623"/>
                </a:lnTo>
                <a:lnTo>
                  <a:pt x="10583" y="17369"/>
                </a:lnTo>
                <a:lnTo>
                  <a:pt x="12770" y="20152"/>
                </a:lnTo>
                <a:lnTo>
                  <a:pt x="14228" y="23912"/>
                </a:lnTo>
                <a:lnTo>
                  <a:pt x="15200" y="28324"/>
                </a:lnTo>
                <a:lnTo>
                  <a:pt x="15849" y="33171"/>
                </a:lnTo>
                <a:lnTo>
                  <a:pt x="17233" y="37354"/>
                </a:lnTo>
                <a:lnTo>
                  <a:pt x="19109" y="41095"/>
                </a:lnTo>
                <a:lnTo>
                  <a:pt x="21312" y="44542"/>
                </a:lnTo>
                <a:lnTo>
                  <a:pt x="22781" y="48745"/>
                </a:lnTo>
                <a:lnTo>
                  <a:pt x="23760" y="53452"/>
                </a:lnTo>
                <a:lnTo>
                  <a:pt x="24412" y="58495"/>
                </a:lnTo>
                <a:lnTo>
                  <a:pt x="24847" y="63762"/>
                </a:lnTo>
                <a:lnTo>
                  <a:pt x="25137" y="69178"/>
                </a:lnTo>
                <a:lnTo>
                  <a:pt x="25460" y="80276"/>
                </a:lnTo>
                <a:lnTo>
                  <a:pt x="25603" y="91558"/>
                </a:lnTo>
                <a:lnTo>
                  <a:pt x="24689" y="97234"/>
                </a:lnTo>
                <a:lnTo>
                  <a:pt x="23126" y="102923"/>
                </a:lnTo>
                <a:lnTo>
                  <a:pt x="21132" y="108621"/>
                </a:lnTo>
                <a:lnTo>
                  <a:pt x="19803" y="113371"/>
                </a:lnTo>
                <a:lnTo>
                  <a:pt x="18917" y="117491"/>
                </a:lnTo>
                <a:lnTo>
                  <a:pt x="18326" y="121190"/>
                </a:lnTo>
                <a:lnTo>
                  <a:pt x="16980" y="125561"/>
                </a:lnTo>
                <a:lnTo>
                  <a:pt x="15130" y="130380"/>
                </a:lnTo>
                <a:lnTo>
                  <a:pt x="12944" y="135498"/>
                </a:lnTo>
                <a:lnTo>
                  <a:pt x="11487" y="139862"/>
                </a:lnTo>
                <a:lnTo>
                  <a:pt x="10516" y="143724"/>
                </a:lnTo>
                <a:lnTo>
                  <a:pt x="9868" y="147251"/>
                </a:lnTo>
                <a:lnTo>
                  <a:pt x="9436" y="150555"/>
                </a:lnTo>
                <a:lnTo>
                  <a:pt x="9149" y="153710"/>
                </a:lnTo>
                <a:lnTo>
                  <a:pt x="8828" y="159756"/>
                </a:lnTo>
                <a:lnTo>
                  <a:pt x="8687" y="165618"/>
                </a:lnTo>
                <a:lnTo>
                  <a:pt x="7696" y="168515"/>
                </a:lnTo>
                <a:lnTo>
                  <a:pt x="6083" y="171399"/>
                </a:lnTo>
                <a:lnTo>
                  <a:pt x="4055" y="174273"/>
                </a:lnTo>
                <a:lnTo>
                  <a:pt x="2704" y="177142"/>
                </a:lnTo>
                <a:lnTo>
                  <a:pt x="1802" y="180008"/>
                </a:lnTo>
                <a:lnTo>
                  <a:pt x="356" y="186899"/>
                </a:lnTo>
                <a:lnTo>
                  <a:pt x="106" y="192644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45"/>
          <p:cNvSpPr/>
          <p:nvPr/>
        </p:nvSpPr>
        <p:spPr>
          <a:xfrm>
            <a:off x="4057650" y="2434707"/>
            <a:ext cx="394335" cy="257058"/>
          </a:xfrm>
          <a:custGeom>
            <a:avLst/>
            <a:gdLst/>
            <a:ahLst/>
            <a:cxnLst/>
            <a:rect l="0" t="0" r="0" b="0"/>
            <a:pathLst>
              <a:path w="394335" h="257058">
                <a:moveTo>
                  <a:pt x="0" y="68463"/>
                </a:moveTo>
                <a:lnTo>
                  <a:pt x="7380" y="53701"/>
                </a:lnTo>
                <a:lnTo>
                  <a:pt x="17321" y="47473"/>
                </a:lnTo>
                <a:lnTo>
                  <a:pt x="27780" y="39595"/>
                </a:lnTo>
                <a:lnTo>
                  <a:pt x="33936" y="34043"/>
                </a:lnTo>
                <a:lnTo>
                  <a:pt x="40800" y="28400"/>
                </a:lnTo>
                <a:lnTo>
                  <a:pt x="50201" y="22717"/>
                </a:lnTo>
                <a:lnTo>
                  <a:pt x="60728" y="17016"/>
                </a:lnTo>
                <a:lnTo>
                  <a:pt x="66203" y="14162"/>
                </a:lnTo>
                <a:lnTo>
                  <a:pt x="77366" y="10992"/>
                </a:lnTo>
                <a:lnTo>
                  <a:pt x="88677" y="8630"/>
                </a:lnTo>
                <a:lnTo>
                  <a:pt x="100054" y="4405"/>
                </a:lnTo>
                <a:lnTo>
                  <a:pt x="111461" y="1893"/>
                </a:lnTo>
                <a:lnTo>
                  <a:pt x="122880" y="776"/>
                </a:lnTo>
                <a:lnTo>
                  <a:pt x="134306" y="280"/>
                </a:lnTo>
                <a:lnTo>
                  <a:pt x="151448" y="0"/>
                </a:lnTo>
                <a:lnTo>
                  <a:pt x="162878" y="2475"/>
                </a:lnTo>
                <a:lnTo>
                  <a:pt x="174307" y="5797"/>
                </a:lnTo>
                <a:lnTo>
                  <a:pt x="185737" y="7274"/>
                </a:lnTo>
                <a:lnTo>
                  <a:pt x="194627" y="10470"/>
                </a:lnTo>
                <a:lnTo>
                  <a:pt x="201753" y="14113"/>
                </a:lnTo>
                <a:lnTo>
                  <a:pt x="212073" y="17116"/>
                </a:lnTo>
                <a:lnTo>
                  <a:pt x="221572" y="21195"/>
                </a:lnTo>
                <a:lnTo>
                  <a:pt x="224867" y="23616"/>
                </a:lnTo>
                <a:lnTo>
                  <a:pt x="227064" y="26182"/>
                </a:lnTo>
                <a:lnTo>
                  <a:pt x="230457" y="31574"/>
                </a:lnTo>
                <a:lnTo>
                  <a:pt x="235140" y="37145"/>
                </a:lnTo>
                <a:lnTo>
                  <a:pt x="236770" y="40917"/>
                </a:lnTo>
                <a:lnTo>
                  <a:pt x="237857" y="45336"/>
                </a:lnTo>
                <a:lnTo>
                  <a:pt x="238581" y="50188"/>
                </a:lnTo>
                <a:lnTo>
                  <a:pt x="239386" y="58118"/>
                </a:lnTo>
                <a:lnTo>
                  <a:pt x="239600" y="61566"/>
                </a:lnTo>
                <a:lnTo>
                  <a:pt x="238791" y="65770"/>
                </a:lnTo>
                <a:lnTo>
                  <a:pt x="237299" y="70478"/>
                </a:lnTo>
                <a:lnTo>
                  <a:pt x="235352" y="75521"/>
                </a:lnTo>
                <a:lnTo>
                  <a:pt x="233101" y="80788"/>
                </a:lnTo>
                <a:lnTo>
                  <a:pt x="228060" y="91721"/>
                </a:lnTo>
                <a:lnTo>
                  <a:pt x="225382" y="96350"/>
                </a:lnTo>
                <a:lnTo>
                  <a:pt x="219867" y="104035"/>
                </a:lnTo>
                <a:lnTo>
                  <a:pt x="217063" y="109322"/>
                </a:lnTo>
                <a:lnTo>
                  <a:pt x="214241" y="115705"/>
                </a:lnTo>
                <a:lnTo>
                  <a:pt x="211407" y="122817"/>
                </a:lnTo>
                <a:lnTo>
                  <a:pt x="208565" y="129464"/>
                </a:lnTo>
                <a:lnTo>
                  <a:pt x="202868" y="141929"/>
                </a:lnTo>
                <a:lnTo>
                  <a:pt x="199063" y="147920"/>
                </a:lnTo>
                <a:lnTo>
                  <a:pt x="194621" y="153819"/>
                </a:lnTo>
                <a:lnTo>
                  <a:pt x="189755" y="159657"/>
                </a:lnTo>
                <a:lnTo>
                  <a:pt x="184605" y="165454"/>
                </a:lnTo>
                <a:lnTo>
                  <a:pt x="173804" y="176975"/>
                </a:lnTo>
                <a:lnTo>
                  <a:pt x="161564" y="189620"/>
                </a:lnTo>
                <a:lnTo>
                  <a:pt x="156286" y="194002"/>
                </a:lnTo>
                <a:lnTo>
                  <a:pt x="149911" y="198828"/>
                </a:lnTo>
                <a:lnTo>
                  <a:pt x="142803" y="203950"/>
                </a:lnTo>
                <a:lnTo>
                  <a:pt x="137112" y="208318"/>
                </a:lnTo>
                <a:lnTo>
                  <a:pt x="128248" y="215711"/>
                </a:lnTo>
                <a:lnTo>
                  <a:pt x="124551" y="219968"/>
                </a:lnTo>
                <a:lnTo>
                  <a:pt x="121134" y="224711"/>
                </a:lnTo>
                <a:lnTo>
                  <a:pt x="117903" y="229778"/>
                </a:lnTo>
                <a:lnTo>
                  <a:pt x="113844" y="234109"/>
                </a:lnTo>
                <a:lnTo>
                  <a:pt x="104255" y="241461"/>
                </a:lnTo>
                <a:lnTo>
                  <a:pt x="95312" y="248050"/>
                </a:lnTo>
                <a:lnTo>
                  <a:pt x="87175" y="255683"/>
                </a:lnTo>
                <a:lnTo>
                  <a:pt x="85762" y="257022"/>
                </a:lnTo>
                <a:lnTo>
                  <a:pt x="120639" y="257057"/>
                </a:lnTo>
                <a:lnTo>
                  <a:pt x="132674" y="254517"/>
                </a:lnTo>
                <a:lnTo>
                  <a:pt x="139884" y="252507"/>
                </a:lnTo>
                <a:lnTo>
                  <a:pt x="148501" y="251166"/>
                </a:lnTo>
                <a:lnTo>
                  <a:pt x="158055" y="250272"/>
                </a:lnTo>
                <a:lnTo>
                  <a:pt x="168235" y="249677"/>
                </a:lnTo>
                <a:lnTo>
                  <a:pt x="187166" y="249015"/>
                </a:lnTo>
                <a:lnTo>
                  <a:pt x="222603" y="248590"/>
                </a:lnTo>
                <a:lnTo>
                  <a:pt x="232221" y="247602"/>
                </a:lnTo>
                <a:lnTo>
                  <a:pt x="242444" y="245992"/>
                </a:lnTo>
                <a:lnTo>
                  <a:pt x="253069" y="243965"/>
                </a:lnTo>
                <a:lnTo>
                  <a:pt x="263010" y="242614"/>
                </a:lnTo>
                <a:lnTo>
                  <a:pt x="272495" y="241714"/>
                </a:lnTo>
                <a:lnTo>
                  <a:pt x="281675" y="241113"/>
                </a:lnTo>
                <a:lnTo>
                  <a:pt x="290653" y="240713"/>
                </a:lnTo>
                <a:lnTo>
                  <a:pt x="308249" y="240268"/>
                </a:lnTo>
                <a:lnTo>
                  <a:pt x="352632" y="239944"/>
                </a:lnTo>
                <a:lnTo>
                  <a:pt x="358913" y="238981"/>
                </a:lnTo>
                <a:lnTo>
                  <a:pt x="368432" y="235371"/>
                </a:lnTo>
                <a:lnTo>
                  <a:pt x="378377" y="233132"/>
                </a:lnTo>
                <a:lnTo>
                  <a:pt x="394334" y="2313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46"/>
          <p:cNvSpPr/>
          <p:nvPr/>
        </p:nvSpPr>
        <p:spPr>
          <a:xfrm>
            <a:off x="3080385" y="2948939"/>
            <a:ext cx="265748" cy="1"/>
          </a:xfrm>
          <a:custGeom>
            <a:avLst/>
            <a:gdLst/>
            <a:ahLst/>
            <a:cxnLst/>
            <a:rect l="0" t="0" r="0" b="0"/>
            <a:pathLst>
              <a:path w="265748" h="1">
                <a:moveTo>
                  <a:pt x="0" y="0"/>
                </a:move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47"/>
          <p:cNvSpPr/>
          <p:nvPr/>
        </p:nvSpPr>
        <p:spPr>
          <a:xfrm>
            <a:off x="3423284" y="2829029"/>
            <a:ext cx="171451" cy="188492"/>
          </a:xfrm>
          <a:custGeom>
            <a:avLst/>
            <a:gdLst/>
            <a:ahLst/>
            <a:cxnLst/>
            <a:rect l="0" t="0" r="0" b="0"/>
            <a:pathLst>
              <a:path w="171451" h="188492">
                <a:moveTo>
                  <a:pt x="0" y="8468"/>
                </a:moveTo>
                <a:lnTo>
                  <a:pt x="0" y="0"/>
                </a:lnTo>
                <a:lnTo>
                  <a:pt x="4551" y="4477"/>
                </a:lnTo>
                <a:lnTo>
                  <a:pt x="7381" y="7286"/>
                </a:lnTo>
                <a:lnTo>
                  <a:pt x="8043" y="10482"/>
                </a:lnTo>
                <a:lnTo>
                  <a:pt x="8220" y="12669"/>
                </a:lnTo>
                <a:lnTo>
                  <a:pt x="9290" y="14126"/>
                </a:lnTo>
                <a:lnTo>
                  <a:pt x="10956" y="15097"/>
                </a:lnTo>
                <a:lnTo>
                  <a:pt x="13019" y="15745"/>
                </a:lnTo>
                <a:lnTo>
                  <a:pt x="15347" y="18082"/>
                </a:lnTo>
                <a:lnTo>
                  <a:pt x="17852" y="21545"/>
                </a:lnTo>
                <a:lnTo>
                  <a:pt x="20474" y="25758"/>
                </a:lnTo>
                <a:lnTo>
                  <a:pt x="23174" y="29520"/>
                </a:lnTo>
                <a:lnTo>
                  <a:pt x="25927" y="32980"/>
                </a:lnTo>
                <a:lnTo>
                  <a:pt x="28715" y="36239"/>
                </a:lnTo>
                <a:lnTo>
                  <a:pt x="30573" y="40317"/>
                </a:lnTo>
                <a:lnTo>
                  <a:pt x="31812" y="44941"/>
                </a:lnTo>
                <a:lnTo>
                  <a:pt x="32638" y="49928"/>
                </a:lnTo>
                <a:lnTo>
                  <a:pt x="34142" y="55158"/>
                </a:lnTo>
                <a:lnTo>
                  <a:pt x="36096" y="60550"/>
                </a:lnTo>
                <a:lnTo>
                  <a:pt x="38352" y="66049"/>
                </a:lnTo>
                <a:lnTo>
                  <a:pt x="41761" y="70668"/>
                </a:lnTo>
                <a:lnTo>
                  <a:pt x="45938" y="74700"/>
                </a:lnTo>
                <a:lnTo>
                  <a:pt x="50628" y="78340"/>
                </a:lnTo>
                <a:lnTo>
                  <a:pt x="54707" y="82672"/>
                </a:lnTo>
                <a:lnTo>
                  <a:pt x="58379" y="87465"/>
                </a:lnTo>
                <a:lnTo>
                  <a:pt x="61780" y="92565"/>
                </a:lnTo>
                <a:lnTo>
                  <a:pt x="65952" y="96918"/>
                </a:lnTo>
                <a:lnTo>
                  <a:pt x="70638" y="100772"/>
                </a:lnTo>
                <a:lnTo>
                  <a:pt x="75667" y="104294"/>
                </a:lnTo>
                <a:lnTo>
                  <a:pt x="80925" y="108547"/>
                </a:lnTo>
                <a:lnTo>
                  <a:pt x="86335" y="113287"/>
                </a:lnTo>
                <a:lnTo>
                  <a:pt x="91847" y="118353"/>
                </a:lnTo>
                <a:lnTo>
                  <a:pt x="97426" y="122682"/>
                </a:lnTo>
                <a:lnTo>
                  <a:pt x="103051" y="126521"/>
                </a:lnTo>
                <a:lnTo>
                  <a:pt x="108706" y="130032"/>
                </a:lnTo>
                <a:lnTo>
                  <a:pt x="113429" y="134278"/>
                </a:lnTo>
                <a:lnTo>
                  <a:pt x="117529" y="139014"/>
                </a:lnTo>
                <a:lnTo>
                  <a:pt x="121215" y="144076"/>
                </a:lnTo>
                <a:lnTo>
                  <a:pt x="125578" y="148403"/>
                </a:lnTo>
                <a:lnTo>
                  <a:pt x="130392" y="152241"/>
                </a:lnTo>
                <a:lnTo>
                  <a:pt x="135505" y="155752"/>
                </a:lnTo>
                <a:lnTo>
                  <a:pt x="139867" y="159045"/>
                </a:lnTo>
                <a:lnTo>
                  <a:pt x="143728" y="162193"/>
                </a:lnTo>
                <a:lnTo>
                  <a:pt x="147253" y="165244"/>
                </a:lnTo>
                <a:lnTo>
                  <a:pt x="150557" y="168230"/>
                </a:lnTo>
                <a:lnTo>
                  <a:pt x="161067" y="178191"/>
                </a:lnTo>
                <a:lnTo>
                  <a:pt x="171450" y="1884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48"/>
          <p:cNvSpPr/>
          <p:nvPr/>
        </p:nvSpPr>
        <p:spPr>
          <a:xfrm>
            <a:off x="3320414" y="2837497"/>
            <a:ext cx="282894" cy="180024"/>
          </a:xfrm>
          <a:custGeom>
            <a:avLst/>
            <a:gdLst/>
            <a:ahLst/>
            <a:cxnLst/>
            <a:rect l="0" t="0" r="0" b="0"/>
            <a:pathLst>
              <a:path w="282894" h="180024">
                <a:moveTo>
                  <a:pt x="282893" y="0"/>
                </a:moveTo>
                <a:lnTo>
                  <a:pt x="270961" y="0"/>
                </a:lnTo>
                <a:lnTo>
                  <a:pt x="268271" y="953"/>
                </a:lnTo>
                <a:lnTo>
                  <a:pt x="262742" y="4551"/>
                </a:lnTo>
                <a:lnTo>
                  <a:pt x="254569" y="9325"/>
                </a:lnTo>
                <a:lnTo>
                  <a:pt x="244587" y="14622"/>
                </a:lnTo>
                <a:lnTo>
                  <a:pt x="233801" y="20151"/>
                </a:lnTo>
                <a:lnTo>
                  <a:pt x="228257" y="23912"/>
                </a:lnTo>
                <a:lnTo>
                  <a:pt x="222657" y="28324"/>
                </a:lnTo>
                <a:lnTo>
                  <a:pt x="217018" y="33170"/>
                </a:lnTo>
                <a:lnTo>
                  <a:pt x="210401" y="38306"/>
                </a:lnTo>
                <a:lnTo>
                  <a:pt x="203133" y="43635"/>
                </a:lnTo>
                <a:lnTo>
                  <a:pt x="195429" y="49092"/>
                </a:lnTo>
                <a:lnTo>
                  <a:pt x="188389" y="54636"/>
                </a:lnTo>
                <a:lnTo>
                  <a:pt x="181790" y="60236"/>
                </a:lnTo>
                <a:lnTo>
                  <a:pt x="175486" y="65875"/>
                </a:lnTo>
                <a:lnTo>
                  <a:pt x="163402" y="77220"/>
                </a:lnTo>
                <a:lnTo>
                  <a:pt x="157512" y="82913"/>
                </a:lnTo>
                <a:lnTo>
                  <a:pt x="151681" y="87660"/>
                </a:lnTo>
                <a:lnTo>
                  <a:pt x="145888" y="91778"/>
                </a:lnTo>
                <a:lnTo>
                  <a:pt x="140122" y="95475"/>
                </a:lnTo>
                <a:lnTo>
                  <a:pt x="134372" y="99845"/>
                </a:lnTo>
                <a:lnTo>
                  <a:pt x="128634" y="104663"/>
                </a:lnTo>
                <a:lnTo>
                  <a:pt x="122904" y="109781"/>
                </a:lnTo>
                <a:lnTo>
                  <a:pt x="117178" y="114145"/>
                </a:lnTo>
                <a:lnTo>
                  <a:pt x="111457" y="118006"/>
                </a:lnTo>
                <a:lnTo>
                  <a:pt x="105737" y="121534"/>
                </a:lnTo>
                <a:lnTo>
                  <a:pt x="84035" y="135599"/>
                </a:lnTo>
                <a:lnTo>
                  <a:pt x="76978" y="139929"/>
                </a:lnTo>
                <a:lnTo>
                  <a:pt x="70369" y="143769"/>
                </a:lnTo>
                <a:lnTo>
                  <a:pt x="57946" y="150575"/>
                </a:lnTo>
                <a:lnTo>
                  <a:pt x="40241" y="159761"/>
                </a:lnTo>
                <a:lnTo>
                  <a:pt x="28680" y="165620"/>
                </a:lnTo>
                <a:lnTo>
                  <a:pt x="23883" y="168516"/>
                </a:lnTo>
                <a:lnTo>
                  <a:pt x="19732" y="171399"/>
                </a:lnTo>
                <a:lnTo>
                  <a:pt x="10777" y="178319"/>
                </a:lnTo>
                <a:lnTo>
                  <a:pt x="7013" y="179265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49"/>
          <p:cNvSpPr/>
          <p:nvPr/>
        </p:nvSpPr>
        <p:spPr>
          <a:xfrm>
            <a:off x="1254442" y="2966085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8572"/>
                </a:moveTo>
                <a:lnTo>
                  <a:pt x="11932" y="8572"/>
                </a:lnTo>
                <a:lnTo>
                  <a:pt x="15574" y="7620"/>
                </a:lnTo>
                <a:lnTo>
                  <a:pt x="19908" y="6032"/>
                </a:lnTo>
                <a:lnTo>
                  <a:pt x="24702" y="4021"/>
                </a:lnTo>
                <a:lnTo>
                  <a:pt x="29803" y="2681"/>
                </a:lnTo>
                <a:lnTo>
                  <a:pt x="35109" y="1787"/>
                </a:lnTo>
                <a:lnTo>
                  <a:pt x="40551" y="1191"/>
                </a:lnTo>
                <a:lnTo>
                  <a:pt x="47036" y="794"/>
                </a:lnTo>
                <a:lnTo>
                  <a:pt x="61863" y="352"/>
                </a:lnTo>
                <a:lnTo>
                  <a:pt x="128660" y="13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50"/>
          <p:cNvSpPr/>
          <p:nvPr/>
        </p:nvSpPr>
        <p:spPr>
          <a:xfrm>
            <a:off x="1580197" y="2871787"/>
            <a:ext cx="197168" cy="197169"/>
          </a:xfrm>
          <a:custGeom>
            <a:avLst/>
            <a:gdLst/>
            <a:ahLst/>
            <a:cxnLst/>
            <a:rect l="0" t="0" r="0" b="0"/>
            <a:pathLst>
              <a:path w="197168" h="197169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337" y="6844"/>
                </a:lnTo>
                <a:lnTo>
                  <a:pt x="8468" y="11932"/>
                </a:lnTo>
                <a:lnTo>
                  <a:pt x="9455" y="14622"/>
                </a:lnTo>
                <a:lnTo>
                  <a:pt x="13092" y="20151"/>
                </a:lnTo>
                <a:lnTo>
                  <a:pt x="17884" y="25784"/>
                </a:lnTo>
                <a:lnTo>
                  <a:pt x="23188" y="31462"/>
                </a:lnTo>
                <a:lnTo>
                  <a:pt x="28721" y="37161"/>
                </a:lnTo>
                <a:lnTo>
                  <a:pt x="30577" y="40014"/>
                </a:lnTo>
                <a:lnTo>
                  <a:pt x="32640" y="45724"/>
                </a:lnTo>
                <a:lnTo>
                  <a:pt x="34142" y="49533"/>
                </a:lnTo>
                <a:lnTo>
                  <a:pt x="36097" y="53977"/>
                </a:lnTo>
                <a:lnTo>
                  <a:pt x="40808" y="63995"/>
                </a:lnTo>
                <a:lnTo>
                  <a:pt x="54398" y="91589"/>
                </a:lnTo>
                <a:lnTo>
                  <a:pt x="57220" y="96302"/>
                </a:lnTo>
                <a:lnTo>
                  <a:pt x="60055" y="100396"/>
                </a:lnTo>
                <a:lnTo>
                  <a:pt x="62896" y="104079"/>
                </a:lnTo>
                <a:lnTo>
                  <a:pt x="65743" y="108438"/>
                </a:lnTo>
                <a:lnTo>
                  <a:pt x="68594" y="113249"/>
                </a:lnTo>
                <a:lnTo>
                  <a:pt x="71447" y="118362"/>
                </a:lnTo>
                <a:lnTo>
                  <a:pt x="74301" y="122723"/>
                </a:lnTo>
                <a:lnTo>
                  <a:pt x="77157" y="126583"/>
                </a:lnTo>
                <a:lnTo>
                  <a:pt x="80013" y="130109"/>
                </a:lnTo>
                <a:lnTo>
                  <a:pt x="83822" y="133412"/>
                </a:lnTo>
                <a:lnTo>
                  <a:pt x="88266" y="136566"/>
                </a:lnTo>
                <a:lnTo>
                  <a:pt x="93134" y="139622"/>
                </a:lnTo>
                <a:lnTo>
                  <a:pt x="97332" y="142611"/>
                </a:lnTo>
                <a:lnTo>
                  <a:pt x="101083" y="145557"/>
                </a:lnTo>
                <a:lnTo>
                  <a:pt x="104536" y="148473"/>
                </a:lnTo>
                <a:lnTo>
                  <a:pt x="109696" y="151369"/>
                </a:lnTo>
                <a:lnTo>
                  <a:pt x="115993" y="154253"/>
                </a:lnTo>
                <a:lnTo>
                  <a:pt x="123049" y="157128"/>
                </a:lnTo>
                <a:lnTo>
                  <a:pt x="128705" y="159997"/>
                </a:lnTo>
                <a:lnTo>
                  <a:pt x="133428" y="162862"/>
                </a:lnTo>
                <a:lnTo>
                  <a:pt x="137530" y="165725"/>
                </a:lnTo>
                <a:lnTo>
                  <a:pt x="142169" y="168586"/>
                </a:lnTo>
                <a:lnTo>
                  <a:pt x="147167" y="171446"/>
                </a:lnTo>
                <a:lnTo>
                  <a:pt x="152404" y="174304"/>
                </a:lnTo>
                <a:lnTo>
                  <a:pt x="156847" y="177163"/>
                </a:lnTo>
                <a:lnTo>
                  <a:pt x="160763" y="180021"/>
                </a:lnTo>
                <a:lnTo>
                  <a:pt x="164325" y="182879"/>
                </a:lnTo>
                <a:lnTo>
                  <a:pt x="167652" y="184784"/>
                </a:lnTo>
                <a:lnTo>
                  <a:pt x="170823" y="186055"/>
                </a:lnTo>
                <a:lnTo>
                  <a:pt x="173890" y="186902"/>
                </a:lnTo>
                <a:lnTo>
                  <a:pt x="179837" y="190382"/>
                </a:lnTo>
                <a:lnTo>
                  <a:pt x="186865" y="195827"/>
                </a:lnTo>
                <a:lnTo>
                  <a:pt x="190366" y="196572"/>
                </a:lnTo>
                <a:lnTo>
                  <a:pt x="197167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51"/>
          <p:cNvSpPr/>
          <p:nvPr/>
        </p:nvSpPr>
        <p:spPr>
          <a:xfrm>
            <a:off x="1468754" y="2888932"/>
            <a:ext cx="308611" cy="162879"/>
          </a:xfrm>
          <a:custGeom>
            <a:avLst/>
            <a:gdLst/>
            <a:ahLst/>
            <a:cxnLst/>
            <a:rect l="0" t="0" r="0" b="0"/>
            <a:pathLst>
              <a:path w="308611" h="162879">
                <a:moveTo>
                  <a:pt x="308610" y="0"/>
                </a:moveTo>
                <a:lnTo>
                  <a:pt x="295840" y="0"/>
                </a:lnTo>
                <a:lnTo>
                  <a:pt x="293429" y="953"/>
                </a:lnTo>
                <a:lnTo>
                  <a:pt x="288211" y="4551"/>
                </a:lnTo>
                <a:lnTo>
                  <a:pt x="282716" y="9325"/>
                </a:lnTo>
                <a:lnTo>
                  <a:pt x="279918" y="11932"/>
                </a:lnTo>
                <a:lnTo>
                  <a:pt x="276147" y="14622"/>
                </a:lnTo>
                <a:lnTo>
                  <a:pt x="271728" y="17368"/>
                </a:lnTo>
                <a:lnTo>
                  <a:pt x="266877" y="20151"/>
                </a:lnTo>
                <a:lnTo>
                  <a:pt x="260786" y="22959"/>
                </a:lnTo>
                <a:lnTo>
                  <a:pt x="253867" y="25784"/>
                </a:lnTo>
                <a:lnTo>
                  <a:pt x="246398" y="28619"/>
                </a:lnTo>
                <a:lnTo>
                  <a:pt x="239513" y="32415"/>
                </a:lnTo>
                <a:lnTo>
                  <a:pt x="233018" y="36850"/>
                </a:lnTo>
                <a:lnTo>
                  <a:pt x="226783" y="41711"/>
                </a:lnTo>
                <a:lnTo>
                  <a:pt x="219769" y="46858"/>
                </a:lnTo>
                <a:lnTo>
                  <a:pt x="204355" y="57656"/>
                </a:lnTo>
                <a:lnTo>
                  <a:pt x="197197" y="62250"/>
                </a:lnTo>
                <a:lnTo>
                  <a:pt x="190520" y="66265"/>
                </a:lnTo>
                <a:lnTo>
                  <a:pt x="184163" y="69894"/>
                </a:lnTo>
                <a:lnTo>
                  <a:pt x="166940" y="79007"/>
                </a:lnTo>
                <a:lnTo>
                  <a:pt x="157014" y="84104"/>
                </a:lnTo>
                <a:lnTo>
                  <a:pt x="147539" y="88454"/>
                </a:lnTo>
                <a:lnTo>
                  <a:pt x="138364" y="92307"/>
                </a:lnTo>
                <a:lnTo>
                  <a:pt x="129391" y="95828"/>
                </a:lnTo>
                <a:lnTo>
                  <a:pt x="120550" y="100080"/>
                </a:lnTo>
                <a:lnTo>
                  <a:pt x="111800" y="104820"/>
                </a:lnTo>
                <a:lnTo>
                  <a:pt x="103108" y="109885"/>
                </a:lnTo>
                <a:lnTo>
                  <a:pt x="88371" y="118053"/>
                </a:lnTo>
                <a:lnTo>
                  <a:pt x="81774" y="121564"/>
                </a:lnTo>
                <a:lnTo>
                  <a:pt x="76424" y="124858"/>
                </a:lnTo>
                <a:lnTo>
                  <a:pt x="71904" y="128006"/>
                </a:lnTo>
                <a:lnTo>
                  <a:pt x="67939" y="131057"/>
                </a:lnTo>
                <a:lnTo>
                  <a:pt x="63390" y="134044"/>
                </a:lnTo>
                <a:lnTo>
                  <a:pt x="58453" y="136988"/>
                </a:lnTo>
                <a:lnTo>
                  <a:pt x="53256" y="139903"/>
                </a:lnTo>
                <a:lnTo>
                  <a:pt x="42402" y="145681"/>
                </a:lnTo>
                <a:lnTo>
                  <a:pt x="36841" y="148556"/>
                </a:lnTo>
                <a:lnTo>
                  <a:pt x="28121" y="151750"/>
                </a:lnTo>
                <a:lnTo>
                  <a:pt x="24463" y="152602"/>
                </a:lnTo>
                <a:lnTo>
                  <a:pt x="17858" y="156088"/>
                </a:lnTo>
                <a:lnTo>
                  <a:pt x="9116" y="162480"/>
                </a:lnTo>
                <a:lnTo>
                  <a:pt x="0" y="1628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52"/>
          <p:cNvSpPr/>
          <p:nvPr/>
        </p:nvSpPr>
        <p:spPr>
          <a:xfrm>
            <a:off x="3226117" y="2408882"/>
            <a:ext cx="531299" cy="642929"/>
          </a:xfrm>
          <a:custGeom>
            <a:avLst/>
            <a:gdLst/>
            <a:ahLst/>
            <a:cxnLst/>
            <a:rect l="0" t="0" r="0" b="0"/>
            <a:pathLst>
              <a:path w="531299" h="642929">
                <a:moveTo>
                  <a:pt x="111442" y="17135"/>
                </a:moveTo>
                <a:lnTo>
                  <a:pt x="111442" y="12584"/>
                </a:lnTo>
                <a:lnTo>
                  <a:pt x="112395" y="11244"/>
                </a:lnTo>
                <a:lnTo>
                  <a:pt x="113983" y="10350"/>
                </a:lnTo>
                <a:lnTo>
                  <a:pt x="118286" y="9357"/>
                </a:lnTo>
                <a:lnTo>
                  <a:pt x="123374" y="8915"/>
                </a:lnTo>
                <a:lnTo>
                  <a:pt x="126064" y="7845"/>
                </a:lnTo>
                <a:lnTo>
                  <a:pt x="134401" y="2741"/>
                </a:lnTo>
                <a:lnTo>
                  <a:pt x="140062" y="1213"/>
                </a:lnTo>
                <a:lnTo>
                  <a:pt x="153154" y="352"/>
                </a:lnTo>
                <a:lnTo>
                  <a:pt x="169098" y="98"/>
                </a:lnTo>
                <a:lnTo>
                  <a:pt x="207478" y="0"/>
                </a:lnTo>
                <a:lnTo>
                  <a:pt x="216424" y="949"/>
                </a:lnTo>
                <a:lnTo>
                  <a:pt x="226197" y="2534"/>
                </a:lnTo>
                <a:lnTo>
                  <a:pt x="236523" y="4544"/>
                </a:lnTo>
                <a:lnTo>
                  <a:pt x="246265" y="5883"/>
                </a:lnTo>
                <a:lnTo>
                  <a:pt x="255616" y="6776"/>
                </a:lnTo>
                <a:lnTo>
                  <a:pt x="264708" y="7372"/>
                </a:lnTo>
                <a:lnTo>
                  <a:pt x="274580" y="8721"/>
                </a:lnTo>
                <a:lnTo>
                  <a:pt x="284971" y="10573"/>
                </a:lnTo>
                <a:lnTo>
                  <a:pt x="295708" y="12761"/>
                </a:lnTo>
                <a:lnTo>
                  <a:pt x="305724" y="14219"/>
                </a:lnTo>
                <a:lnTo>
                  <a:pt x="315259" y="15191"/>
                </a:lnTo>
                <a:lnTo>
                  <a:pt x="324472" y="15839"/>
                </a:lnTo>
                <a:lnTo>
                  <a:pt x="333473" y="17223"/>
                </a:lnTo>
                <a:lnTo>
                  <a:pt x="342330" y="19099"/>
                </a:lnTo>
                <a:lnTo>
                  <a:pt x="358839" y="23723"/>
                </a:lnTo>
                <a:lnTo>
                  <a:pt x="372526" y="28953"/>
                </a:lnTo>
                <a:lnTo>
                  <a:pt x="384960" y="31913"/>
                </a:lnTo>
                <a:lnTo>
                  <a:pt x="390942" y="32702"/>
                </a:lnTo>
                <a:lnTo>
                  <a:pt x="400130" y="36119"/>
                </a:lnTo>
                <a:lnTo>
                  <a:pt x="413197" y="43397"/>
                </a:lnTo>
                <a:lnTo>
                  <a:pt x="426594" y="51587"/>
                </a:lnTo>
                <a:lnTo>
                  <a:pt x="439654" y="62887"/>
                </a:lnTo>
                <a:lnTo>
                  <a:pt x="441692" y="65734"/>
                </a:lnTo>
                <a:lnTo>
                  <a:pt x="443957" y="71437"/>
                </a:lnTo>
                <a:lnTo>
                  <a:pt x="445611" y="84023"/>
                </a:lnTo>
                <a:lnTo>
                  <a:pt x="445723" y="89765"/>
                </a:lnTo>
                <a:lnTo>
                  <a:pt x="444786" y="92225"/>
                </a:lnTo>
                <a:lnTo>
                  <a:pt x="441205" y="97498"/>
                </a:lnTo>
                <a:lnTo>
                  <a:pt x="433834" y="105822"/>
                </a:lnTo>
                <a:lnTo>
                  <a:pt x="421066" y="114321"/>
                </a:lnTo>
                <a:lnTo>
                  <a:pt x="405219" y="122872"/>
                </a:lnTo>
                <a:lnTo>
                  <a:pt x="371427" y="140008"/>
                </a:lnTo>
                <a:lnTo>
                  <a:pt x="357484" y="145723"/>
                </a:lnTo>
                <a:lnTo>
                  <a:pt x="342714" y="151438"/>
                </a:lnTo>
                <a:lnTo>
                  <a:pt x="329800" y="157153"/>
                </a:lnTo>
                <a:lnTo>
                  <a:pt x="315170" y="165407"/>
                </a:lnTo>
                <a:lnTo>
                  <a:pt x="299143" y="174474"/>
                </a:lnTo>
                <a:lnTo>
                  <a:pt x="290869" y="178225"/>
                </a:lnTo>
                <a:lnTo>
                  <a:pt x="282495" y="181679"/>
                </a:lnTo>
                <a:lnTo>
                  <a:pt x="274055" y="185886"/>
                </a:lnTo>
                <a:lnTo>
                  <a:pt x="265571" y="190595"/>
                </a:lnTo>
                <a:lnTo>
                  <a:pt x="257057" y="195640"/>
                </a:lnTo>
                <a:lnTo>
                  <a:pt x="248524" y="199956"/>
                </a:lnTo>
                <a:lnTo>
                  <a:pt x="239978" y="203786"/>
                </a:lnTo>
                <a:lnTo>
                  <a:pt x="231422" y="207291"/>
                </a:lnTo>
                <a:lnTo>
                  <a:pt x="221909" y="211533"/>
                </a:lnTo>
                <a:lnTo>
                  <a:pt x="201179" y="221327"/>
                </a:lnTo>
                <a:lnTo>
                  <a:pt x="190317" y="225653"/>
                </a:lnTo>
                <a:lnTo>
                  <a:pt x="179265" y="229489"/>
                </a:lnTo>
                <a:lnTo>
                  <a:pt x="138704" y="242491"/>
                </a:lnTo>
                <a:lnTo>
                  <a:pt x="123241" y="250961"/>
                </a:lnTo>
                <a:lnTo>
                  <a:pt x="109067" y="261075"/>
                </a:lnTo>
                <a:lnTo>
                  <a:pt x="93241" y="271920"/>
                </a:lnTo>
                <a:lnTo>
                  <a:pt x="77369" y="284185"/>
                </a:lnTo>
                <a:lnTo>
                  <a:pt x="62520" y="296863"/>
                </a:lnTo>
                <a:lnTo>
                  <a:pt x="52869" y="302748"/>
                </a:lnTo>
                <a:lnTo>
                  <a:pt x="49534" y="305652"/>
                </a:lnTo>
                <a:lnTo>
                  <a:pt x="47310" y="308539"/>
                </a:lnTo>
                <a:lnTo>
                  <a:pt x="43886" y="314288"/>
                </a:lnTo>
                <a:lnTo>
                  <a:pt x="37557" y="322880"/>
                </a:lnTo>
                <a:lnTo>
                  <a:pt x="34720" y="332623"/>
                </a:lnTo>
                <a:lnTo>
                  <a:pt x="35530" y="334140"/>
                </a:lnTo>
                <a:lnTo>
                  <a:pt x="41709" y="341550"/>
                </a:lnTo>
                <a:lnTo>
                  <a:pt x="56322" y="343578"/>
                </a:lnTo>
                <a:lnTo>
                  <a:pt x="66625" y="347323"/>
                </a:lnTo>
                <a:lnTo>
                  <a:pt x="80093" y="349623"/>
                </a:lnTo>
                <a:lnTo>
                  <a:pt x="96557" y="350645"/>
                </a:lnTo>
                <a:lnTo>
                  <a:pt x="116574" y="351099"/>
                </a:lnTo>
                <a:lnTo>
                  <a:pt x="345270" y="351462"/>
                </a:lnTo>
                <a:lnTo>
                  <a:pt x="356863" y="352415"/>
                </a:lnTo>
                <a:lnTo>
                  <a:pt x="368401" y="354003"/>
                </a:lnTo>
                <a:lnTo>
                  <a:pt x="379903" y="356013"/>
                </a:lnTo>
                <a:lnTo>
                  <a:pt x="391381" y="358306"/>
                </a:lnTo>
                <a:lnTo>
                  <a:pt x="414295" y="363394"/>
                </a:lnTo>
                <a:lnTo>
                  <a:pt x="424786" y="366085"/>
                </a:lnTo>
                <a:lnTo>
                  <a:pt x="434639" y="368831"/>
                </a:lnTo>
                <a:lnTo>
                  <a:pt x="453205" y="374422"/>
                </a:lnTo>
                <a:lnTo>
                  <a:pt x="470982" y="380082"/>
                </a:lnTo>
                <a:lnTo>
                  <a:pt x="485868" y="388312"/>
                </a:lnTo>
                <a:lnTo>
                  <a:pt x="498834" y="397368"/>
                </a:lnTo>
                <a:lnTo>
                  <a:pt x="510946" y="404567"/>
                </a:lnTo>
                <a:lnTo>
                  <a:pt x="520140" y="413482"/>
                </a:lnTo>
                <a:lnTo>
                  <a:pt x="526448" y="422842"/>
                </a:lnTo>
                <a:lnTo>
                  <a:pt x="529252" y="430177"/>
                </a:lnTo>
                <a:lnTo>
                  <a:pt x="531052" y="448538"/>
                </a:lnTo>
                <a:lnTo>
                  <a:pt x="531298" y="455885"/>
                </a:lnTo>
                <a:lnTo>
                  <a:pt x="529459" y="459177"/>
                </a:lnTo>
                <a:lnTo>
                  <a:pt x="517768" y="469315"/>
                </a:lnTo>
                <a:lnTo>
                  <a:pt x="507615" y="478771"/>
                </a:lnTo>
                <a:lnTo>
                  <a:pt x="494212" y="486784"/>
                </a:lnTo>
                <a:lnTo>
                  <a:pt x="478729" y="493520"/>
                </a:lnTo>
                <a:lnTo>
                  <a:pt x="462324" y="499690"/>
                </a:lnTo>
                <a:lnTo>
                  <a:pt x="452996" y="502668"/>
                </a:lnTo>
                <a:lnTo>
                  <a:pt x="442967" y="505606"/>
                </a:lnTo>
                <a:lnTo>
                  <a:pt x="421664" y="511411"/>
                </a:lnTo>
                <a:lnTo>
                  <a:pt x="399496" y="517166"/>
                </a:lnTo>
                <a:lnTo>
                  <a:pt x="388251" y="520986"/>
                </a:lnTo>
                <a:lnTo>
                  <a:pt x="376944" y="525438"/>
                </a:lnTo>
                <a:lnTo>
                  <a:pt x="365596" y="530312"/>
                </a:lnTo>
                <a:lnTo>
                  <a:pt x="353268" y="534513"/>
                </a:lnTo>
                <a:lnTo>
                  <a:pt x="340287" y="538266"/>
                </a:lnTo>
                <a:lnTo>
                  <a:pt x="326870" y="541721"/>
                </a:lnTo>
                <a:lnTo>
                  <a:pt x="312211" y="544976"/>
                </a:lnTo>
                <a:lnTo>
                  <a:pt x="280683" y="551134"/>
                </a:lnTo>
                <a:lnTo>
                  <a:pt x="265227" y="555062"/>
                </a:lnTo>
                <a:lnTo>
                  <a:pt x="250161" y="559585"/>
                </a:lnTo>
                <a:lnTo>
                  <a:pt x="235354" y="564506"/>
                </a:lnTo>
                <a:lnTo>
                  <a:pt x="220720" y="568739"/>
                </a:lnTo>
                <a:lnTo>
                  <a:pt x="206202" y="572514"/>
                </a:lnTo>
                <a:lnTo>
                  <a:pt x="177370" y="579248"/>
                </a:lnTo>
                <a:lnTo>
                  <a:pt x="122596" y="591332"/>
                </a:lnTo>
                <a:lnTo>
                  <a:pt x="110306" y="594243"/>
                </a:lnTo>
                <a:lnTo>
                  <a:pt x="99254" y="597136"/>
                </a:lnTo>
                <a:lnTo>
                  <a:pt x="79356" y="602891"/>
                </a:lnTo>
                <a:lnTo>
                  <a:pt x="52088" y="611486"/>
                </a:lnTo>
                <a:lnTo>
                  <a:pt x="37120" y="617206"/>
                </a:lnTo>
                <a:lnTo>
                  <a:pt x="25070" y="622923"/>
                </a:lnTo>
                <a:lnTo>
                  <a:pt x="12931" y="630545"/>
                </a:lnTo>
                <a:lnTo>
                  <a:pt x="6382" y="632662"/>
                </a:lnTo>
                <a:lnTo>
                  <a:pt x="4255" y="634178"/>
                </a:lnTo>
                <a:lnTo>
                  <a:pt x="2837" y="636142"/>
                </a:lnTo>
                <a:lnTo>
                  <a:pt x="0" y="6429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53"/>
          <p:cNvSpPr/>
          <p:nvPr/>
        </p:nvSpPr>
        <p:spPr>
          <a:xfrm>
            <a:off x="997267" y="3386137"/>
            <a:ext cx="274321" cy="15952"/>
          </a:xfrm>
          <a:custGeom>
            <a:avLst/>
            <a:gdLst/>
            <a:ahLst/>
            <a:cxnLst/>
            <a:rect l="0" t="0" r="0" b="0"/>
            <a:pathLst>
              <a:path w="274321" h="15952">
                <a:moveTo>
                  <a:pt x="0" y="0"/>
                </a:moveTo>
                <a:lnTo>
                  <a:pt x="0" y="4939"/>
                </a:lnTo>
                <a:lnTo>
                  <a:pt x="0" y="2830"/>
                </a:lnTo>
                <a:lnTo>
                  <a:pt x="0" y="7629"/>
                </a:lnTo>
                <a:lnTo>
                  <a:pt x="952" y="7944"/>
                </a:lnTo>
                <a:lnTo>
                  <a:pt x="6844" y="8386"/>
                </a:lnTo>
                <a:lnTo>
                  <a:pt x="14622" y="8517"/>
                </a:lnTo>
                <a:lnTo>
                  <a:pt x="20151" y="8548"/>
                </a:lnTo>
                <a:lnTo>
                  <a:pt x="23912" y="9509"/>
                </a:lnTo>
                <a:lnTo>
                  <a:pt x="28323" y="11102"/>
                </a:lnTo>
                <a:lnTo>
                  <a:pt x="33170" y="13116"/>
                </a:lnTo>
                <a:lnTo>
                  <a:pt x="37353" y="14459"/>
                </a:lnTo>
                <a:lnTo>
                  <a:pt x="41095" y="15354"/>
                </a:lnTo>
                <a:lnTo>
                  <a:pt x="44541" y="15951"/>
                </a:lnTo>
                <a:lnTo>
                  <a:pt x="49697" y="15397"/>
                </a:lnTo>
                <a:lnTo>
                  <a:pt x="55991" y="14074"/>
                </a:lnTo>
                <a:lnTo>
                  <a:pt x="63045" y="12241"/>
                </a:lnTo>
                <a:lnTo>
                  <a:pt x="70605" y="11018"/>
                </a:lnTo>
                <a:lnTo>
                  <a:pt x="78502" y="10203"/>
                </a:lnTo>
                <a:lnTo>
                  <a:pt x="86625" y="9659"/>
                </a:lnTo>
                <a:lnTo>
                  <a:pt x="94897" y="9297"/>
                </a:lnTo>
                <a:lnTo>
                  <a:pt x="111709" y="8894"/>
                </a:lnTo>
                <a:lnTo>
                  <a:pt x="274320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54"/>
          <p:cNvSpPr/>
          <p:nvPr/>
        </p:nvSpPr>
        <p:spPr>
          <a:xfrm>
            <a:off x="1425892" y="3274704"/>
            <a:ext cx="220654" cy="231449"/>
          </a:xfrm>
          <a:custGeom>
            <a:avLst/>
            <a:gdLst/>
            <a:ahLst/>
            <a:cxnLst/>
            <a:rect l="0" t="0" r="0" b="0"/>
            <a:pathLst>
              <a:path w="220654" h="231449">
                <a:moveTo>
                  <a:pt x="0" y="17136"/>
                </a:moveTo>
                <a:lnTo>
                  <a:pt x="4551" y="12585"/>
                </a:lnTo>
                <a:lnTo>
                  <a:pt x="6844" y="11244"/>
                </a:lnTo>
                <a:lnTo>
                  <a:pt x="13669" y="9357"/>
                </a:lnTo>
                <a:lnTo>
                  <a:pt x="15600" y="8916"/>
                </a:lnTo>
                <a:lnTo>
                  <a:pt x="21538" y="6180"/>
                </a:lnTo>
                <a:lnTo>
                  <a:pt x="25789" y="4117"/>
                </a:lnTo>
                <a:lnTo>
                  <a:pt x="31480" y="2742"/>
                </a:lnTo>
                <a:lnTo>
                  <a:pt x="38132" y="1825"/>
                </a:lnTo>
                <a:lnTo>
                  <a:pt x="45424" y="1213"/>
                </a:lnTo>
                <a:lnTo>
                  <a:pt x="52190" y="806"/>
                </a:lnTo>
                <a:lnTo>
                  <a:pt x="64788" y="353"/>
                </a:lnTo>
                <a:lnTo>
                  <a:pt x="100960" y="38"/>
                </a:lnTo>
                <a:lnTo>
                  <a:pt x="129904" y="0"/>
                </a:lnTo>
                <a:lnTo>
                  <a:pt x="137085" y="949"/>
                </a:lnTo>
                <a:lnTo>
                  <a:pt x="143777" y="2535"/>
                </a:lnTo>
                <a:lnTo>
                  <a:pt x="150144" y="4544"/>
                </a:lnTo>
                <a:lnTo>
                  <a:pt x="156293" y="5884"/>
                </a:lnTo>
                <a:lnTo>
                  <a:pt x="162298" y="6777"/>
                </a:lnTo>
                <a:lnTo>
                  <a:pt x="168206" y="7372"/>
                </a:lnTo>
                <a:lnTo>
                  <a:pt x="173098" y="8722"/>
                </a:lnTo>
                <a:lnTo>
                  <a:pt x="177311" y="10574"/>
                </a:lnTo>
                <a:lnTo>
                  <a:pt x="181072" y="12761"/>
                </a:lnTo>
                <a:lnTo>
                  <a:pt x="183580" y="15172"/>
                </a:lnTo>
                <a:lnTo>
                  <a:pt x="185252" y="17731"/>
                </a:lnTo>
                <a:lnTo>
                  <a:pt x="187109" y="23116"/>
                </a:lnTo>
                <a:lnTo>
                  <a:pt x="187935" y="28683"/>
                </a:lnTo>
                <a:lnTo>
                  <a:pt x="188301" y="34333"/>
                </a:lnTo>
                <a:lnTo>
                  <a:pt x="188399" y="37173"/>
                </a:lnTo>
                <a:lnTo>
                  <a:pt x="186560" y="40971"/>
                </a:lnTo>
                <a:lnTo>
                  <a:pt x="183428" y="45408"/>
                </a:lnTo>
                <a:lnTo>
                  <a:pt x="179435" y="50272"/>
                </a:lnTo>
                <a:lnTo>
                  <a:pt x="174869" y="54466"/>
                </a:lnTo>
                <a:lnTo>
                  <a:pt x="169919" y="58215"/>
                </a:lnTo>
                <a:lnTo>
                  <a:pt x="164714" y="61667"/>
                </a:lnTo>
                <a:lnTo>
                  <a:pt x="159340" y="64921"/>
                </a:lnTo>
                <a:lnTo>
                  <a:pt x="153851" y="68042"/>
                </a:lnTo>
                <a:lnTo>
                  <a:pt x="142673" y="74051"/>
                </a:lnTo>
                <a:lnTo>
                  <a:pt x="114273" y="88542"/>
                </a:lnTo>
                <a:lnTo>
                  <a:pt x="108567" y="90458"/>
                </a:lnTo>
                <a:lnTo>
                  <a:pt x="102858" y="91735"/>
                </a:lnTo>
                <a:lnTo>
                  <a:pt x="97147" y="92585"/>
                </a:lnTo>
                <a:lnTo>
                  <a:pt x="91435" y="94105"/>
                </a:lnTo>
                <a:lnTo>
                  <a:pt x="85722" y="96072"/>
                </a:lnTo>
                <a:lnTo>
                  <a:pt x="80008" y="98335"/>
                </a:lnTo>
                <a:lnTo>
                  <a:pt x="75246" y="99843"/>
                </a:lnTo>
                <a:lnTo>
                  <a:pt x="71119" y="100849"/>
                </a:lnTo>
                <a:lnTo>
                  <a:pt x="67415" y="101520"/>
                </a:lnTo>
                <a:lnTo>
                  <a:pt x="60760" y="104805"/>
                </a:lnTo>
                <a:lnTo>
                  <a:pt x="57651" y="107014"/>
                </a:lnTo>
                <a:lnTo>
                  <a:pt x="51658" y="109469"/>
                </a:lnTo>
                <a:lnTo>
                  <a:pt x="44600" y="111045"/>
                </a:lnTo>
                <a:lnTo>
                  <a:pt x="38267" y="111356"/>
                </a:lnTo>
                <a:lnTo>
                  <a:pt x="42982" y="111411"/>
                </a:lnTo>
                <a:lnTo>
                  <a:pt x="163766" y="111433"/>
                </a:lnTo>
                <a:lnTo>
                  <a:pt x="171090" y="112386"/>
                </a:lnTo>
                <a:lnTo>
                  <a:pt x="177877" y="113973"/>
                </a:lnTo>
                <a:lnTo>
                  <a:pt x="184307" y="115984"/>
                </a:lnTo>
                <a:lnTo>
                  <a:pt x="190499" y="118277"/>
                </a:lnTo>
                <a:lnTo>
                  <a:pt x="196532" y="120758"/>
                </a:lnTo>
                <a:lnTo>
                  <a:pt x="202459" y="123365"/>
                </a:lnTo>
                <a:lnTo>
                  <a:pt x="207362" y="126055"/>
                </a:lnTo>
                <a:lnTo>
                  <a:pt x="211584" y="128801"/>
                </a:lnTo>
                <a:lnTo>
                  <a:pt x="215351" y="131584"/>
                </a:lnTo>
                <a:lnTo>
                  <a:pt x="217862" y="134392"/>
                </a:lnTo>
                <a:lnTo>
                  <a:pt x="219537" y="137217"/>
                </a:lnTo>
                <a:lnTo>
                  <a:pt x="220653" y="140052"/>
                </a:lnTo>
                <a:lnTo>
                  <a:pt x="217587" y="142895"/>
                </a:lnTo>
                <a:lnTo>
                  <a:pt x="211733" y="145743"/>
                </a:lnTo>
                <a:lnTo>
                  <a:pt x="204020" y="148594"/>
                </a:lnTo>
                <a:lnTo>
                  <a:pt x="198878" y="151447"/>
                </a:lnTo>
                <a:lnTo>
                  <a:pt x="195451" y="154301"/>
                </a:lnTo>
                <a:lnTo>
                  <a:pt x="190689" y="160013"/>
                </a:lnTo>
                <a:lnTo>
                  <a:pt x="185398" y="165727"/>
                </a:lnTo>
                <a:lnTo>
                  <a:pt x="183607" y="169536"/>
                </a:lnTo>
                <a:lnTo>
                  <a:pt x="182412" y="173981"/>
                </a:lnTo>
                <a:lnTo>
                  <a:pt x="181615" y="178849"/>
                </a:lnTo>
                <a:lnTo>
                  <a:pt x="179179" y="183047"/>
                </a:lnTo>
                <a:lnTo>
                  <a:pt x="175650" y="186799"/>
                </a:lnTo>
                <a:lnTo>
                  <a:pt x="171393" y="190251"/>
                </a:lnTo>
                <a:lnTo>
                  <a:pt x="166649" y="193506"/>
                </a:lnTo>
                <a:lnTo>
                  <a:pt x="161582" y="196629"/>
                </a:lnTo>
                <a:lnTo>
                  <a:pt x="156299" y="199662"/>
                </a:lnTo>
                <a:lnTo>
                  <a:pt x="145349" y="205574"/>
                </a:lnTo>
                <a:lnTo>
                  <a:pt x="139761" y="208484"/>
                </a:lnTo>
                <a:lnTo>
                  <a:pt x="134132" y="210423"/>
                </a:lnTo>
                <a:lnTo>
                  <a:pt x="128474" y="211716"/>
                </a:lnTo>
                <a:lnTo>
                  <a:pt x="122797" y="212579"/>
                </a:lnTo>
                <a:lnTo>
                  <a:pt x="117107" y="214106"/>
                </a:lnTo>
                <a:lnTo>
                  <a:pt x="111409" y="216077"/>
                </a:lnTo>
                <a:lnTo>
                  <a:pt x="105705" y="218343"/>
                </a:lnTo>
                <a:lnTo>
                  <a:pt x="99997" y="219854"/>
                </a:lnTo>
                <a:lnTo>
                  <a:pt x="94287" y="220861"/>
                </a:lnTo>
                <a:lnTo>
                  <a:pt x="88576" y="221532"/>
                </a:lnTo>
                <a:lnTo>
                  <a:pt x="82863" y="222933"/>
                </a:lnTo>
                <a:lnTo>
                  <a:pt x="77150" y="224819"/>
                </a:lnTo>
                <a:lnTo>
                  <a:pt x="71435" y="227028"/>
                </a:lnTo>
                <a:lnTo>
                  <a:pt x="65721" y="228502"/>
                </a:lnTo>
                <a:lnTo>
                  <a:pt x="60007" y="229484"/>
                </a:lnTo>
                <a:lnTo>
                  <a:pt x="54292" y="230139"/>
                </a:lnTo>
                <a:lnTo>
                  <a:pt x="49530" y="230575"/>
                </a:lnTo>
                <a:lnTo>
                  <a:pt x="45402" y="230866"/>
                </a:lnTo>
                <a:lnTo>
                  <a:pt x="34290" y="2314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55"/>
          <p:cNvSpPr/>
          <p:nvPr/>
        </p:nvSpPr>
        <p:spPr>
          <a:xfrm>
            <a:off x="1794509" y="3317557"/>
            <a:ext cx="214314" cy="205741"/>
          </a:xfrm>
          <a:custGeom>
            <a:avLst/>
            <a:gdLst/>
            <a:ahLst/>
            <a:cxnLst/>
            <a:rect l="0" t="0" r="0" b="0"/>
            <a:pathLst>
              <a:path w="214314" h="205741">
                <a:moveTo>
                  <a:pt x="0" y="0"/>
                </a:moveTo>
                <a:lnTo>
                  <a:pt x="7381" y="0"/>
                </a:lnTo>
                <a:lnTo>
                  <a:pt x="7779" y="953"/>
                </a:lnTo>
                <a:lnTo>
                  <a:pt x="8220" y="4551"/>
                </a:lnTo>
                <a:lnTo>
                  <a:pt x="9290" y="5892"/>
                </a:lnTo>
                <a:lnTo>
                  <a:pt x="10956" y="6785"/>
                </a:lnTo>
                <a:lnTo>
                  <a:pt x="13019" y="7381"/>
                </a:lnTo>
                <a:lnTo>
                  <a:pt x="14395" y="8731"/>
                </a:lnTo>
                <a:lnTo>
                  <a:pt x="15312" y="10583"/>
                </a:lnTo>
                <a:lnTo>
                  <a:pt x="15923" y="12770"/>
                </a:lnTo>
                <a:lnTo>
                  <a:pt x="18235" y="16134"/>
                </a:lnTo>
                <a:lnTo>
                  <a:pt x="21682" y="20281"/>
                </a:lnTo>
                <a:lnTo>
                  <a:pt x="25885" y="24950"/>
                </a:lnTo>
                <a:lnTo>
                  <a:pt x="28687" y="29016"/>
                </a:lnTo>
                <a:lnTo>
                  <a:pt x="30555" y="32679"/>
                </a:lnTo>
                <a:lnTo>
                  <a:pt x="31800" y="36074"/>
                </a:lnTo>
                <a:lnTo>
                  <a:pt x="34535" y="40242"/>
                </a:lnTo>
                <a:lnTo>
                  <a:pt x="38264" y="44925"/>
                </a:lnTo>
                <a:lnTo>
                  <a:pt x="42654" y="49953"/>
                </a:lnTo>
                <a:lnTo>
                  <a:pt x="47486" y="55209"/>
                </a:lnTo>
                <a:lnTo>
                  <a:pt x="57935" y="66130"/>
                </a:lnTo>
                <a:lnTo>
                  <a:pt x="63389" y="70757"/>
                </a:lnTo>
                <a:lnTo>
                  <a:pt x="68929" y="74794"/>
                </a:lnTo>
                <a:lnTo>
                  <a:pt x="96060" y="92667"/>
                </a:lnTo>
                <a:lnTo>
                  <a:pt x="98330" y="97973"/>
                </a:lnTo>
                <a:lnTo>
                  <a:pt x="96986" y="103415"/>
                </a:lnTo>
                <a:lnTo>
                  <a:pt x="93233" y="108949"/>
                </a:lnTo>
                <a:lnTo>
                  <a:pt x="92635" y="114543"/>
                </a:lnTo>
                <a:lnTo>
                  <a:pt x="94142" y="120177"/>
                </a:lnTo>
                <a:lnTo>
                  <a:pt x="97051" y="125838"/>
                </a:lnTo>
                <a:lnTo>
                  <a:pt x="100896" y="130564"/>
                </a:lnTo>
                <a:lnTo>
                  <a:pt x="105364" y="134668"/>
                </a:lnTo>
                <a:lnTo>
                  <a:pt x="110248" y="138356"/>
                </a:lnTo>
                <a:lnTo>
                  <a:pt x="115409" y="142720"/>
                </a:lnTo>
                <a:lnTo>
                  <a:pt x="120754" y="147534"/>
                </a:lnTo>
                <a:lnTo>
                  <a:pt x="126223" y="152649"/>
                </a:lnTo>
                <a:lnTo>
                  <a:pt x="132726" y="157011"/>
                </a:lnTo>
                <a:lnTo>
                  <a:pt x="139919" y="160872"/>
                </a:lnTo>
                <a:lnTo>
                  <a:pt x="147572" y="164397"/>
                </a:lnTo>
                <a:lnTo>
                  <a:pt x="153627" y="167701"/>
                </a:lnTo>
                <a:lnTo>
                  <a:pt x="158615" y="170856"/>
                </a:lnTo>
                <a:lnTo>
                  <a:pt x="162894" y="173911"/>
                </a:lnTo>
                <a:lnTo>
                  <a:pt x="166699" y="176901"/>
                </a:lnTo>
                <a:lnTo>
                  <a:pt x="170188" y="179846"/>
                </a:lnTo>
                <a:lnTo>
                  <a:pt x="173466" y="182763"/>
                </a:lnTo>
                <a:lnTo>
                  <a:pt x="177557" y="185659"/>
                </a:lnTo>
                <a:lnTo>
                  <a:pt x="182189" y="188543"/>
                </a:lnTo>
                <a:lnTo>
                  <a:pt x="187182" y="191418"/>
                </a:lnTo>
                <a:lnTo>
                  <a:pt x="190511" y="194287"/>
                </a:lnTo>
                <a:lnTo>
                  <a:pt x="192730" y="197152"/>
                </a:lnTo>
                <a:lnTo>
                  <a:pt x="194209" y="200015"/>
                </a:lnTo>
                <a:lnTo>
                  <a:pt x="196148" y="201923"/>
                </a:lnTo>
                <a:lnTo>
                  <a:pt x="198393" y="203196"/>
                </a:lnTo>
                <a:lnTo>
                  <a:pt x="203427" y="204609"/>
                </a:lnTo>
                <a:lnTo>
                  <a:pt x="208840" y="205238"/>
                </a:lnTo>
                <a:lnTo>
                  <a:pt x="214313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56"/>
          <p:cNvSpPr/>
          <p:nvPr/>
        </p:nvSpPr>
        <p:spPr>
          <a:xfrm>
            <a:off x="1743075" y="3334702"/>
            <a:ext cx="351473" cy="154306"/>
          </a:xfrm>
          <a:custGeom>
            <a:avLst/>
            <a:gdLst/>
            <a:ahLst/>
            <a:cxnLst/>
            <a:rect l="0" t="0" r="0" b="0"/>
            <a:pathLst>
              <a:path w="351473" h="154306">
                <a:moveTo>
                  <a:pt x="351472" y="0"/>
                </a:moveTo>
                <a:lnTo>
                  <a:pt x="338702" y="0"/>
                </a:lnTo>
                <a:lnTo>
                  <a:pt x="331191" y="2540"/>
                </a:lnTo>
                <a:lnTo>
                  <a:pt x="321503" y="6844"/>
                </a:lnTo>
                <a:lnTo>
                  <a:pt x="305339" y="14622"/>
                </a:lnTo>
                <a:lnTo>
                  <a:pt x="277123" y="28619"/>
                </a:lnTo>
                <a:lnTo>
                  <a:pt x="271426" y="32414"/>
                </a:lnTo>
                <a:lnTo>
                  <a:pt x="265723" y="36850"/>
                </a:lnTo>
                <a:lnTo>
                  <a:pt x="260016" y="41712"/>
                </a:lnTo>
                <a:lnTo>
                  <a:pt x="254306" y="45905"/>
                </a:lnTo>
                <a:lnTo>
                  <a:pt x="248595" y="49653"/>
                </a:lnTo>
                <a:lnTo>
                  <a:pt x="242882" y="53105"/>
                </a:lnTo>
                <a:lnTo>
                  <a:pt x="228915" y="62020"/>
                </a:lnTo>
                <a:lnTo>
                  <a:pt x="221190" y="67064"/>
                </a:lnTo>
                <a:lnTo>
                  <a:pt x="209372" y="72332"/>
                </a:lnTo>
                <a:lnTo>
                  <a:pt x="194826" y="77749"/>
                </a:lnTo>
                <a:lnTo>
                  <a:pt x="178461" y="83265"/>
                </a:lnTo>
                <a:lnTo>
                  <a:pt x="165647" y="87895"/>
                </a:lnTo>
                <a:lnTo>
                  <a:pt x="155198" y="91934"/>
                </a:lnTo>
                <a:lnTo>
                  <a:pt x="146328" y="95580"/>
                </a:lnTo>
                <a:lnTo>
                  <a:pt x="137557" y="98962"/>
                </a:lnTo>
                <a:lnTo>
                  <a:pt x="120191" y="105261"/>
                </a:lnTo>
                <a:lnTo>
                  <a:pt x="94349" y="114162"/>
                </a:lnTo>
                <a:lnTo>
                  <a:pt x="85760" y="118018"/>
                </a:lnTo>
                <a:lnTo>
                  <a:pt x="77175" y="122493"/>
                </a:lnTo>
                <a:lnTo>
                  <a:pt x="60970" y="131594"/>
                </a:lnTo>
                <a:lnTo>
                  <a:pt x="47417" y="138814"/>
                </a:lnTo>
                <a:lnTo>
                  <a:pt x="41136" y="141120"/>
                </a:lnTo>
                <a:lnTo>
                  <a:pt x="35044" y="142658"/>
                </a:lnTo>
                <a:lnTo>
                  <a:pt x="29078" y="143682"/>
                </a:lnTo>
                <a:lnTo>
                  <a:pt x="19908" y="147362"/>
                </a:lnTo>
                <a:lnTo>
                  <a:pt x="10811" y="152933"/>
                </a:lnTo>
                <a:lnTo>
                  <a:pt x="7027" y="153695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57"/>
          <p:cNvSpPr/>
          <p:nvPr/>
        </p:nvSpPr>
        <p:spPr>
          <a:xfrm>
            <a:off x="2348627" y="3257550"/>
            <a:ext cx="41831" cy="240030"/>
          </a:xfrm>
          <a:custGeom>
            <a:avLst/>
            <a:gdLst/>
            <a:ahLst/>
            <a:cxnLst/>
            <a:rect l="0" t="0" r="0" b="0"/>
            <a:pathLst>
              <a:path w="41831" h="240030">
                <a:moveTo>
                  <a:pt x="11667" y="0"/>
                </a:moveTo>
                <a:lnTo>
                  <a:pt x="11667" y="4550"/>
                </a:lnTo>
                <a:lnTo>
                  <a:pt x="12620" y="5891"/>
                </a:lnTo>
                <a:lnTo>
                  <a:pt x="14207" y="6785"/>
                </a:lnTo>
                <a:lnTo>
                  <a:pt x="16218" y="7380"/>
                </a:lnTo>
                <a:lnTo>
                  <a:pt x="17559" y="9683"/>
                </a:lnTo>
                <a:lnTo>
                  <a:pt x="18453" y="13122"/>
                </a:lnTo>
                <a:lnTo>
                  <a:pt x="19048" y="17321"/>
                </a:lnTo>
                <a:lnTo>
                  <a:pt x="19710" y="24526"/>
                </a:lnTo>
                <a:lnTo>
                  <a:pt x="19887" y="27780"/>
                </a:lnTo>
                <a:lnTo>
                  <a:pt x="20957" y="30903"/>
                </a:lnTo>
                <a:lnTo>
                  <a:pt x="22623" y="33936"/>
                </a:lnTo>
                <a:lnTo>
                  <a:pt x="24686" y="36912"/>
                </a:lnTo>
                <a:lnTo>
                  <a:pt x="26062" y="40800"/>
                </a:lnTo>
                <a:lnTo>
                  <a:pt x="26978" y="45298"/>
                </a:lnTo>
                <a:lnTo>
                  <a:pt x="27590" y="50201"/>
                </a:lnTo>
                <a:lnTo>
                  <a:pt x="27998" y="55374"/>
                </a:lnTo>
                <a:lnTo>
                  <a:pt x="28269" y="60729"/>
                </a:lnTo>
                <a:lnTo>
                  <a:pt x="28571" y="71758"/>
                </a:lnTo>
                <a:lnTo>
                  <a:pt x="28705" y="83010"/>
                </a:lnTo>
                <a:lnTo>
                  <a:pt x="29694" y="88677"/>
                </a:lnTo>
                <a:lnTo>
                  <a:pt x="31305" y="94360"/>
                </a:lnTo>
                <a:lnTo>
                  <a:pt x="33332" y="100054"/>
                </a:lnTo>
                <a:lnTo>
                  <a:pt x="34683" y="105755"/>
                </a:lnTo>
                <a:lnTo>
                  <a:pt x="35584" y="111461"/>
                </a:lnTo>
                <a:lnTo>
                  <a:pt x="36184" y="117169"/>
                </a:lnTo>
                <a:lnTo>
                  <a:pt x="36584" y="122880"/>
                </a:lnTo>
                <a:lnTo>
                  <a:pt x="36851" y="128593"/>
                </a:lnTo>
                <a:lnTo>
                  <a:pt x="37029" y="134306"/>
                </a:lnTo>
                <a:lnTo>
                  <a:pt x="38100" y="140020"/>
                </a:lnTo>
                <a:lnTo>
                  <a:pt x="39767" y="145734"/>
                </a:lnTo>
                <a:lnTo>
                  <a:pt x="41830" y="151448"/>
                </a:lnTo>
                <a:lnTo>
                  <a:pt x="37491" y="156211"/>
                </a:lnTo>
                <a:lnTo>
                  <a:pt x="28883" y="160338"/>
                </a:lnTo>
                <a:lnTo>
                  <a:pt x="17430" y="164042"/>
                </a:lnTo>
                <a:lnTo>
                  <a:pt x="9794" y="168416"/>
                </a:lnTo>
                <a:lnTo>
                  <a:pt x="4703" y="173237"/>
                </a:lnTo>
                <a:lnTo>
                  <a:pt x="1310" y="178356"/>
                </a:lnTo>
                <a:lnTo>
                  <a:pt x="0" y="182722"/>
                </a:lnTo>
                <a:lnTo>
                  <a:pt x="79" y="186584"/>
                </a:lnTo>
                <a:lnTo>
                  <a:pt x="1085" y="190112"/>
                </a:lnTo>
                <a:lnTo>
                  <a:pt x="2201" y="196571"/>
                </a:lnTo>
                <a:lnTo>
                  <a:pt x="2698" y="202617"/>
                </a:lnTo>
                <a:lnTo>
                  <a:pt x="2918" y="208479"/>
                </a:lnTo>
                <a:lnTo>
                  <a:pt x="3930" y="211376"/>
                </a:lnTo>
                <a:lnTo>
                  <a:pt x="5557" y="214260"/>
                </a:lnTo>
                <a:lnTo>
                  <a:pt x="7593" y="217135"/>
                </a:lnTo>
                <a:lnTo>
                  <a:pt x="8951" y="220004"/>
                </a:lnTo>
                <a:lnTo>
                  <a:pt x="9857" y="222869"/>
                </a:lnTo>
                <a:lnTo>
                  <a:pt x="10863" y="228593"/>
                </a:lnTo>
                <a:lnTo>
                  <a:pt x="11310" y="234312"/>
                </a:lnTo>
                <a:lnTo>
                  <a:pt x="11667" y="2400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58"/>
          <p:cNvSpPr/>
          <p:nvPr/>
        </p:nvSpPr>
        <p:spPr>
          <a:xfrm>
            <a:off x="2300287" y="3386137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4551" y="17145"/>
                </a:lnTo>
                <a:lnTo>
                  <a:pt x="6844" y="16192"/>
                </a:lnTo>
                <a:lnTo>
                  <a:pt x="9325" y="14605"/>
                </a:lnTo>
                <a:lnTo>
                  <a:pt x="11932" y="12594"/>
                </a:lnTo>
                <a:lnTo>
                  <a:pt x="14622" y="11254"/>
                </a:lnTo>
                <a:lnTo>
                  <a:pt x="17368" y="10360"/>
                </a:lnTo>
                <a:lnTo>
                  <a:pt x="20151" y="9764"/>
                </a:lnTo>
                <a:lnTo>
                  <a:pt x="23912" y="9367"/>
                </a:lnTo>
                <a:lnTo>
                  <a:pt x="28324" y="9102"/>
                </a:lnTo>
                <a:lnTo>
                  <a:pt x="33170" y="8925"/>
                </a:lnTo>
                <a:lnTo>
                  <a:pt x="53643" y="8677"/>
                </a:lnTo>
                <a:lnTo>
                  <a:pt x="154322" y="8574"/>
                </a:lnTo>
                <a:lnTo>
                  <a:pt x="162889" y="7620"/>
                </a:lnTo>
                <a:lnTo>
                  <a:pt x="171458" y="6033"/>
                </a:lnTo>
                <a:lnTo>
                  <a:pt x="180028" y="4022"/>
                </a:lnTo>
                <a:lnTo>
                  <a:pt x="187646" y="2681"/>
                </a:lnTo>
                <a:lnTo>
                  <a:pt x="194630" y="1787"/>
                </a:lnTo>
                <a:lnTo>
                  <a:pt x="201190" y="1192"/>
                </a:lnTo>
                <a:lnTo>
                  <a:pt x="207470" y="795"/>
                </a:lnTo>
                <a:lnTo>
                  <a:pt x="219526" y="353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59"/>
          <p:cNvSpPr/>
          <p:nvPr/>
        </p:nvSpPr>
        <p:spPr>
          <a:xfrm>
            <a:off x="2703194" y="3240405"/>
            <a:ext cx="42863" cy="231458"/>
          </a:xfrm>
          <a:custGeom>
            <a:avLst/>
            <a:gdLst/>
            <a:ahLst/>
            <a:cxnLst/>
            <a:rect l="0" t="0" r="0" b="0"/>
            <a:pathLst>
              <a:path w="42863" h="231458">
                <a:moveTo>
                  <a:pt x="34290" y="0"/>
                </a:moveTo>
                <a:lnTo>
                  <a:pt x="34290" y="11931"/>
                </a:lnTo>
                <a:lnTo>
                  <a:pt x="35243" y="15574"/>
                </a:lnTo>
                <a:lnTo>
                  <a:pt x="36831" y="19908"/>
                </a:lnTo>
                <a:lnTo>
                  <a:pt x="38841" y="24702"/>
                </a:lnTo>
                <a:lnTo>
                  <a:pt x="40182" y="28850"/>
                </a:lnTo>
                <a:lnTo>
                  <a:pt x="41076" y="32568"/>
                </a:lnTo>
                <a:lnTo>
                  <a:pt x="41671" y="36000"/>
                </a:lnTo>
                <a:lnTo>
                  <a:pt x="42069" y="40192"/>
                </a:lnTo>
                <a:lnTo>
                  <a:pt x="42333" y="44892"/>
                </a:lnTo>
                <a:lnTo>
                  <a:pt x="42628" y="55195"/>
                </a:lnTo>
                <a:lnTo>
                  <a:pt x="42857" y="113529"/>
                </a:lnTo>
                <a:lnTo>
                  <a:pt x="42862" y="142773"/>
                </a:lnTo>
                <a:lnTo>
                  <a:pt x="41910" y="148522"/>
                </a:lnTo>
                <a:lnTo>
                  <a:pt x="40323" y="154259"/>
                </a:lnTo>
                <a:lnTo>
                  <a:pt x="38312" y="159989"/>
                </a:lnTo>
                <a:lnTo>
                  <a:pt x="32209" y="165715"/>
                </a:lnTo>
                <a:lnTo>
                  <a:pt x="23378" y="171436"/>
                </a:lnTo>
                <a:lnTo>
                  <a:pt x="12728" y="177156"/>
                </a:lnTo>
                <a:lnTo>
                  <a:pt x="6580" y="181921"/>
                </a:lnTo>
                <a:lnTo>
                  <a:pt x="3435" y="186050"/>
                </a:lnTo>
                <a:lnTo>
                  <a:pt x="2290" y="189756"/>
                </a:lnTo>
                <a:lnTo>
                  <a:pt x="1018" y="196413"/>
                </a:lnTo>
                <a:lnTo>
                  <a:pt x="453" y="202547"/>
                </a:lnTo>
                <a:lnTo>
                  <a:pt x="202" y="208448"/>
                </a:lnTo>
                <a:lnTo>
                  <a:pt x="18" y="221178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60"/>
          <p:cNvSpPr/>
          <p:nvPr/>
        </p:nvSpPr>
        <p:spPr>
          <a:xfrm>
            <a:off x="2874644" y="3206114"/>
            <a:ext cx="42861" cy="300039"/>
          </a:xfrm>
          <a:custGeom>
            <a:avLst/>
            <a:gdLst/>
            <a:ahLst/>
            <a:cxnLst/>
            <a:rect l="0" t="0" r="0" b="0"/>
            <a:pathLst>
              <a:path w="42861" h="300039">
                <a:moveTo>
                  <a:pt x="17145" y="0"/>
                </a:moveTo>
                <a:lnTo>
                  <a:pt x="9765" y="0"/>
                </a:lnTo>
                <a:lnTo>
                  <a:pt x="16059" y="0"/>
                </a:lnTo>
                <a:lnTo>
                  <a:pt x="16421" y="953"/>
                </a:lnTo>
                <a:lnTo>
                  <a:pt x="16823" y="4552"/>
                </a:lnTo>
                <a:lnTo>
                  <a:pt x="17883" y="6845"/>
                </a:lnTo>
                <a:lnTo>
                  <a:pt x="19542" y="9326"/>
                </a:lnTo>
                <a:lnTo>
                  <a:pt x="21601" y="11932"/>
                </a:lnTo>
                <a:lnTo>
                  <a:pt x="22973" y="15575"/>
                </a:lnTo>
                <a:lnTo>
                  <a:pt x="23888" y="19909"/>
                </a:lnTo>
                <a:lnTo>
                  <a:pt x="24498" y="24703"/>
                </a:lnTo>
                <a:lnTo>
                  <a:pt x="25857" y="29804"/>
                </a:lnTo>
                <a:lnTo>
                  <a:pt x="27716" y="35109"/>
                </a:lnTo>
                <a:lnTo>
                  <a:pt x="29907" y="40551"/>
                </a:lnTo>
                <a:lnTo>
                  <a:pt x="31368" y="46085"/>
                </a:lnTo>
                <a:lnTo>
                  <a:pt x="32342" y="51679"/>
                </a:lnTo>
                <a:lnTo>
                  <a:pt x="32992" y="57312"/>
                </a:lnTo>
                <a:lnTo>
                  <a:pt x="34377" y="62974"/>
                </a:lnTo>
                <a:lnTo>
                  <a:pt x="36253" y="68653"/>
                </a:lnTo>
                <a:lnTo>
                  <a:pt x="38457" y="74344"/>
                </a:lnTo>
                <a:lnTo>
                  <a:pt x="39925" y="80995"/>
                </a:lnTo>
                <a:lnTo>
                  <a:pt x="40904" y="88287"/>
                </a:lnTo>
                <a:lnTo>
                  <a:pt x="41557" y="96006"/>
                </a:lnTo>
                <a:lnTo>
                  <a:pt x="41993" y="103056"/>
                </a:lnTo>
                <a:lnTo>
                  <a:pt x="42476" y="115971"/>
                </a:lnTo>
                <a:lnTo>
                  <a:pt x="42787" y="145675"/>
                </a:lnTo>
                <a:lnTo>
                  <a:pt x="42860" y="194197"/>
                </a:lnTo>
                <a:lnTo>
                  <a:pt x="38098" y="199950"/>
                </a:lnTo>
                <a:lnTo>
                  <a:pt x="30162" y="205690"/>
                </a:lnTo>
                <a:lnTo>
                  <a:pt x="20108" y="211422"/>
                </a:lnTo>
                <a:lnTo>
                  <a:pt x="14358" y="217148"/>
                </a:lnTo>
                <a:lnTo>
                  <a:pt x="11477" y="222871"/>
                </a:lnTo>
                <a:lnTo>
                  <a:pt x="10509" y="228591"/>
                </a:lnTo>
                <a:lnTo>
                  <a:pt x="9434" y="237486"/>
                </a:lnTo>
                <a:lnTo>
                  <a:pt x="8955" y="245567"/>
                </a:lnTo>
                <a:lnTo>
                  <a:pt x="8686" y="259874"/>
                </a:lnTo>
                <a:lnTo>
                  <a:pt x="8624" y="267265"/>
                </a:lnTo>
                <a:lnTo>
                  <a:pt x="7654" y="270569"/>
                </a:lnTo>
                <a:lnTo>
                  <a:pt x="6055" y="273725"/>
                </a:lnTo>
                <a:lnTo>
                  <a:pt x="4037" y="276781"/>
                </a:lnTo>
                <a:lnTo>
                  <a:pt x="2692" y="279771"/>
                </a:lnTo>
                <a:lnTo>
                  <a:pt x="1795" y="282716"/>
                </a:lnTo>
                <a:lnTo>
                  <a:pt x="355" y="289737"/>
                </a:lnTo>
                <a:lnTo>
                  <a:pt x="47" y="298023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61"/>
          <p:cNvSpPr/>
          <p:nvPr/>
        </p:nvSpPr>
        <p:spPr>
          <a:xfrm>
            <a:off x="3354704" y="3291840"/>
            <a:ext cx="282894" cy="17146"/>
          </a:xfrm>
          <a:custGeom>
            <a:avLst/>
            <a:gdLst/>
            <a:ahLst/>
            <a:cxnLst/>
            <a:rect l="0" t="0" r="0" b="0"/>
            <a:pathLst>
              <a:path w="282894" h="17146">
                <a:moveTo>
                  <a:pt x="0" y="17145"/>
                </a:moveTo>
                <a:lnTo>
                  <a:pt x="4551" y="17145"/>
                </a:lnTo>
                <a:lnTo>
                  <a:pt x="5892" y="16192"/>
                </a:lnTo>
                <a:lnTo>
                  <a:pt x="6786" y="14605"/>
                </a:lnTo>
                <a:lnTo>
                  <a:pt x="7381" y="12594"/>
                </a:lnTo>
                <a:lnTo>
                  <a:pt x="8731" y="11253"/>
                </a:lnTo>
                <a:lnTo>
                  <a:pt x="10583" y="10359"/>
                </a:lnTo>
                <a:lnTo>
                  <a:pt x="12771" y="9764"/>
                </a:lnTo>
                <a:lnTo>
                  <a:pt x="16134" y="9367"/>
                </a:lnTo>
                <a:lnTo>
                  <a:pt x="24951" y="8925"/>
                </a:lnTo>
                <a:lnTo>
                  <a:pt x="45176" y="8677"/>
                </a:lnTo>
                <a:lnTo>
                  <a:pt x="89950" y="8581"/>
                </a:lnTo>
                <a:lnTo>
                  <a:pt x="97115" y="7626"/>
                </a:lnTo>
                <a:lnTo>
                  <a:pt x="104748" y="6036"/>
                </a:lnTo>
                <a:lnTo>
                  <a:pt x="112695" y="4024"/>
                </a:lnTo>
                <a:lnTo>
                  <a:pt x="119897" y="2683"/>
                </a:lnTo>
                <a:lnTo>
                  <a:pt x="126604" y="1788"/>
                </a:lnTo>
                <a:lnTo>
                  <a:pt x="132980" y="1192"/>
                </a:lnTo>
                <a:lnTo>
                  <a:pt x="140089" y="795"/>
                </a:lnTo>
                <a:lnTo>
                  <a:pt x="155607" y="353"/>
                </a:lnTo>
                <a:lnTo>
                  <a:pt x="225431" y="5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62"/>
          <p:cNvSpPr/>
          <p:nvPr/>
        </p:nvSpPr>
        <p:spPr>
          <a:xfrm>
            <a:off x="3449002" y="3360420"/>
            <a:ext cx="300038" cy="34291"/>
          </a:xfrm>
          <a:custGeom>
            <a:avLst/>
            <a:gdLst/>
            <a:ahLst/>
            <a:cxnLst/>
            <a:rect l="0" t="0" r="0" b="0"/>
            <a:pathLst>
              <a:path w="300038" h="34291">
                <a:moveTo>
                  <a:pt x="0" y="34290"/>
                </a:moveTo>
                <a:lnTo>
                  <a:pt x="74633" y="34290"/>
                </a:lnTo>
                <a:lnTo>
                  <a:pt x="84045" y="33337"/>
                </a:lnTo>
                <a:lnTo>
                  <a:pt x="93178" y="31750"/>
                </a:lnTo>
                <a:lnTo>
                  <a:pt x="102123" y="29739"/>
                </a:lnTo>
                <a:lnTo>
                  <a:pt x="110945" y="28398"/>
                </a:lnTo>
                <a:lnTo>
                  <a:pt x="119683" y="27504"/>
                </a:lnTo>
                <a:lnTo>
                  <a:pt x="128367" y="26909"/>
                </a:lnTo>
                <a:lnTo>
                  <a:pt x="137012" y="26512"/>
                </a:lnTo>
                <a:lnTo>
                  <a:pt x="154240" y="26070"/>
                </a:lnTo>
                <a:lnTo>
                  <a:pt x="180003" y="25822"/>
                </a:lnTo>
                <a:lnTo>
                  <a:pt x="188582" y="24834"/>
                </a:lnTo>
                <a:lnTo>
                  <a:pt x="197159" y="23224"/>
                </a:lnTo>
                <a:lnTo>
                  <a:pt x="205734" y="21197"/>
                </a:lnTo>
                <a:lnTo>
                  <a:pt x="213357" y="19846"/>
                </a:lnTo>
                <a:lnTo>
                  <a:pt x="220343" y="18946"/>
                </a:lnTo>
                <a:lnTo>
                  <a:pt x="226905" y="18345"/>
                </a:lnTo>
                <a:lnTo>
                  <a:pt x="233185" y="17945"/>
                </a:lnTo>
                <a:lnTo>
                  <a:pt x="245243" y="17500"/>
                </a:lnTo>
                <a:lnTo>
                  <a:pt x="250172" y="16429"/>
                </a:lnTo>
                <a:lnTo>
                  <a:pt x="254412" y="14763"/>
                </a:lnTo>
                <a:lnTo>
                  <a:pt x="258191" y="12699"/>
                </a:lnTo>
                <a:lnTo>
                  <a:pt x="262614" y="11323"/>
                </a:lnTo>
                <a:lnTo>
                  <a:pt x="267469" y="10406"/>
                </a:lnTo>
                <a:lnTo>
                  <a:pt x="272610" y="9795"/>
                </a:lnTo>
                <a:lnTo>
                  <a:pt x="280862" y="9116"/>
                </a:lnTo>
                <a:lnTo>
                  <a:pt x="284397" y="8934"/>
                </a:lnTo>
                <a:lnTo>
                  <a:pt x="287705" y="7861"/>
                </a:lnTo>
                <a:lnTo>
                  <a:pt x="290864" y="6193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63"/>
          <p:cNvSpPr/>
          <p:nvPr/>
        </p:nvSpPr>
        <p:spPr>
          <a:xfrm>
            <a:off x="3860482" y="3137932"/>
            <a:ext cx="420053" cy="273815"/>
          </a:xfrm>
          <a:custGeom>
            <a:avLst/>
            <a:gdLst/>
            <a:ahLst/>
            <a:cxnLst/>
            <a:rect l="0" t="0" r="0" b="0"/>
            <a:pathLst>
              <a:path w="420053" h="273815">
                <a:moveTo>
                  <a:pt x="0" y="93900"/>
                </a:moveTo>
                <a:lnTo>
                  <a:pt x="0" y="89349"/>
                </a:lnTo>
                <a:lnTo>
                  <a:pt x="953" y="87056"/>
                </a:lnTo>
                <a:lnTo>
                  <a:pt x="6785" y="79072"/>
                </a:lnTo>
                <a:lnTo>
                  <a:pt x="12770" y="72662"/>
                </a:lnTo>
                <a:lnTo>
                  <a:pt x="17741" y="65094"/>
                </a:lnTo>
                <a:lnTo>
                  <a:pt x="20400" y="60408"/>
                </a:lnTo>
                <a:lnTo>
                  <a:pt x="25894" y="52662"/>
                </a:lnTo>
                <a:lnTo>
                  <a:pt x="31511" y="46045"/>
                </a:lnTo>
                <a:lnTo>
                  <a:pt x="37182" y="39928"/>
                </a:lnTo>
                <a:lnTo>
                  <a:pt x="45418" y="34035"/>
                </a:lnTo>
                <a:lnTo>
                  <a:pt x="55428" y="28241"/>
                </a:lnTo>
                <a:lnTo>
                  <a:pt x="66227" y="22491"/>
                </a:lnTo>
                <a:lnTo>
                  <a:pt x="83017" y="13898"/>
                </a:lnTo>
                <a:lnTo>
                  <a:pt x="94364" y="10719"/>
                </a:lnTo>
                <a:lnTo>
                  <a:pt x="105757" y="8353"/>
                </a:lnTo>
                <a:lnTo>
                  <a:pt x="117171" y="4127"/>
                </a:lnTo>
                <a:lnTo>
                  <a:pt x="128593" y="1613"/>
                </a:lnTo>
                <a:lnTo>
                  <a:pt x="140021" y="496"/>
                </a:lnTo>
                <a:lnTo>
                  <a:pt x="151449" y="0"/>
                </a:lnTo>
                <a:lnTo>
                  <a:pt x="162878" y="2319"/>
                </a:lnTo>
                <a:lnTo>
                  <a:pt x="174308" y="5573"/>
                </a:lnTo>
                <a:lnTo>
                  <a:pt x="185738" y="7019"/>
                </a:lnTo>
                <a:lnTo>
                  <a:pt x="197168" y="7661"/>
                </a:lnTo>
                <a:lnTo>
                  <a:pt x="202883" y="7832"/>
                </a:lnTo>
                <a:lnTo>
                  <a:pt x="214313" y="10563"/>
                </a:lnTo>
                <a:lnTo>
                  <a:pt x="224790" y="14951"/>
                </a:lnTo>
                <a:lnTo>
                  <a:pt x="236043" y="22777"/>
                </a:lnTo>
                <a:lnTo>
                  <a:pt x="242386" y="28317"/>
                </a:lnTo>
                <a:lnTo>
                  <a:pt x="244458" y="31128"/>
                </a:lnTo>
                <a:lnTo>
                  <a:pt x="246760" y="36792"/>
                </a:lnTo>
                <a:lnTo>
                  <a:pt x="248057" y="45335"/>
                </a:lnTo>
                <a:lnTo>
                  <a:pt x="248360" y="53583"/>
                </a:lnTo>
                <a:lnTo>
                  <a:pt x="248555" y="69850"/>
                </a:lnTo>
                <a:lnTo>
                  <a:pt x="247618" y="74057"/>
                </a:lnTo>
                <a:lnTo>
                  <a:pt x="246041" y="78766"/>
                </a:lnTo>
                <a:lnTo>
                  <a:pt x="244038" y="83811"/>
                </a:lnTo>
                <a:lnTo>
                  <a:pt x="241749" y="89079"/>
                </a:lnTo>
                <a:lnTo>
                  <a:pt x="236667" y="100012"/>
                </a:lnTo>
                <a:lnTo>
                  <a:pt x="233025" y="105595"/>
                </a:lnTo>
                <a:lnTo>
                  <a:pt x="228693" y="111222"/>
                </a:lnTo>
                <a:lnTo>
                  <a:pt x="223899" y="116878"/>
                </a:lnTo>
                <a:lnTo>
                  <a:pt x="218799" y="122554"/>
                </a:lnTo>
                <a:lnTo>
                  <a:pt x="208052" y="133940"/>
                </a:lnTo>
                <a:lnTo>
                  <a:pt x="202518" y="138691"/>
                </a:lnTo>
                <a:lnTo>
                  <a:pt x="191291" y="146510"/>
                </a:lnTo>
                <a:lnTo>
                  <a:pt x="185630" y="150881"/>
                </a:lnTo>
                <a:lnTo>
                  <a:pt x="179951" y="155700"/>
                </a:lnTo>
                <a:lnTo>
                  <a:pt x="174260" y="160817"/>
                </a:lnTo>
                <a:lnTo>
                  <a:pt x="169513" y="166134"/>
                </a:lnTo>
                <a:lnTo>
                  <a:pt x="165396" y="171584"/>
                </a:lnTo>
                <a:lnTo>
                  <a:pt x="161699" y="177121"/>
                </a:lnTo>
                <a:lnTo>
                  <a:pt x="157329" y="182719"/>
                </a:lnTo>
                <a:lnTo>
                  <a:pt x="152511" y="188355"/>
                </a:lnTo>
                <a:lnTo>
                  <a:pt x="147394" y="194018"/>
                </a:lnTo>
                <a:lnTo>
                  <a:pt x="142078" y="198745"/>
                </a:lnTo>
                <a:lnTo>
                  <a:pt x="126447" y="209950"/>
                </a:lnTo>
                <a:lnTo>
                  <a:pt x="118746" y="216280"/>
                </a:lnTo>
                <a:lnTo>
                  <a:pt x="112148" y="224809"/>
                </a:lnTo>
                <a:lnTo>
                  <a:pt x="109055" y="229750"/>
                </a:lnTo>
                <a:lnTo>
                  <a:pt x="105619" y="237780"/>
                </a:lnTo>
                <a:lnTo>
                  <a:pt x="104703" y="241255"/>
                </a:lnTo>
                <a:lnTo>
                  <a:pt x="101144" y="247656"/>
                </a:lnTo>
                <a:lnTo>
                  <a:pt x="96388" y="253676"/>
                </a:lnTo>
                <a:lnTo>
                  <a:pt x="89308" y="261468"/>
                </a:lnTo>
                <a:lnTo>
                  <a:pt x="86197" y="264839"/>
                </a:lnTo>
                <a:lnTo>
                  <a:pt x="90415" y="269749"/>
                </a:lnTo>
                <a:lnTo>
                  <a:pt x="92662" y="271140"/>
                </a:lnTo>
                <a:lnTo>
                  <a:pt x="97698" y="272686"/>
                </a:lnTo>
                <a:lnTo>
                  <a:pt x="110439" y="273556"/>
                </a:lnTo>
                <a:lnTo>
                  <a:pt x="126280" y="273814"/>
                </a:lnTo>
                <a:lnTo>
                  <a:pt x="137404" y="271335"/>
                </a:lnTo>
                <a:lnTo>
                  <a:pt x="143038" y="269340"/>
                </a:lnTo>
                <a:lnTo>
                  <a:pt x="150604" y="268010"/>
                </a:lnTo>
                <a:lnTo>
                  <a:pt x="159457" y="267123"/>
                </a:lnTo>
                <a:lnTo>
                  <a:pt x="169170" y="266532"/>
                </a:lnTo>
                <a:lnTo>
                  <a:pt x="187582" y="265875"/>
                </a:lnTo>
                <a:lnTo>
                  <a:pt x="196492" y="265700"/>
                </a:lnTo>
                <a:lnTo>
                  <a:pt x="205289" y="264631"/>
                </a:lnTo>
                <a:lnTo>
                  <a:pt x="214012" y="262966"/>
                </a:lnTo>
                <a:lnTo>
                  <a:pt x="222685" y="260903"/>
                </a:lnTo>
                <a:lnTo>
                  <a:pt x="232276" y="259528"/>
                </a:lnTo>
                <a:lnTo>
                  <a:pt x="242481" y="258611"/>
                </a:lnTo>
                <a:lnTo>
                  <a:pt x="253094" y="258000"/>
                </a:lnTo>
                <a:lnTo>
                  <a:pt x="272506" y="257321"/>
                </a:lnTo>
                <a:lnTo>
                  <a:pt x="281683" y="257140"/>
                </a:lnTo>
                <a:lnTo>
                  <a:pt x="290659" y="256067"/>
                </a:lnTo>
                <a:lnTo>
                  <a:pt x="299500" y="254398"/>
                </a:lnTo>
                <a:lnTo>
                  <a:pt x="308252" y="252334"/>
                </a:lnTo>
                <a:lnTo>
                  <a:pt x="316944" y="250958"/>
                </a:lnTo>
                <a:lnTo>
                  <a:pt x="325596" y="250040"/>
                </a:lnTo>
                <a:lnTo>
                  <a:pt x="334221" y="249429"/>
                </a:lnTo>
                <a:lnTo>
                  <a:pt x="342829" y="249021"/>
                </a:lnTo>
                <a:lnTo>
                  <a:pt x="360014" y="248568"/>
                </a:lnTo>
                <a:lnTo>
                  <a:pt x="367644" y="247494"/>
                </a:lnTo>
                <a:lnTo>
                  <a:pt x="374636" y="245826"/>
                </a:lnTo>
                <a:lnTo>
                  <a:pt x="387485" y="242385"/>
                </a:lnTo>
                <a:lnTo>
                  <a:pt x="399546" y="240856"/>
                </a:lnTo>
                <a:lnTo>
                  <a:pt x="412495" y="239995"/>
                </a:lnTo>
                <a:lnTo>
                  <a:pt x="420052" y="239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64"/>
          <p:cNvSpPr/>
          <p:nvPr/>
        </p:nvSpPr>
        <p:spPr>
          <a:xfrm>
            <a:off x="2377440" y="3703320"/>
            <a:ext cx="265748" cy="34291"/>
          </a:xfrm>
          <a:custGeom>
            <a:avLst/>
            <a:gdLst/>
            <a:ahLst/>
            <a:cxnLst/>
            <a:rect l="0" t="0" r="0" b="0"/>
            <a:pathLst>
              <a:path w="265748" h="34291">
                <a:moveTo>
                  <a:pt x="8572" y="34290"/>
                </a:moveTo>
                <a:lnTo>
                  <a:pt x="4021" y="34290"/>
                </a:lnTo>
                <a:lnTo>
                  <a:pt x="2680" y="33337"/>
                </a:lnTo>
                <a:lnTo>
                  <a:pt x="1787" y="31750"/>
                </a:lnTo>
                <a:lnTo>
                  <a:pt x="9" y="25748"/>
                </a:lnTo>
                <a:lnTo>
                  <a:pt x="0" y="18339"/>
                </a:lnTo>
                <a:lnTo>
                  <a:pt x="953" y="17941"/>
                </a:lnTo>
                <a:lnTo>
                  <a:pt x="7380" y="17249"/>
                </a:lnTo>
                <a:lnTo>
                  <a:pt x="27065" y="17159"/>
                </a:lnTo>
                <a:lnTo>
                  <a:pt x="32331" y="17154"/>
                </a:lnTo>
                <a:lnTo>
                  <a:pt x="37746" y="16198"/>
                </a:lnTo>
                <a:lnTo>
                  <a:pt x="43261" y="14609"/>
                </a:lnTo>
                <a:lnTo>
                  <a:pt x="48843" y="12596"/>
                </a:lnTo>
                <a:lnTo>
                  <a:pt x="55422" y="11255"/>
                </a:lnTo>
                <a:lnTo>
                  <a:pt x="62665" y="10361"/>
                </a:lnTo>
                <a:lnTo>
                  <a:pt x="70352" y="9764"/>
                </a:lnTo>
                <a:lnTo>
                  <a:pt x="78333" y="9367"/>
                </a:lnTo>
                <a:lnTo>
                  <a:pt x="94822" y="8925"/>
                </a:lnTo>
                <a:lnTo>
                  <a:pt x="166912" y="8581"/>
                </a:lnTo>
                <a:lnTo>
                  <a:pt x="174140" y="7626"/>
                </a:lnTo>
                <a:lnTo>
                  <a:pt x="181815" y="6036"/>
                </a:lnTo>
                <a:lnTo>
                  <a:pt x="189790" y="4024"/>
                </a:lnTo>
                <a:lnTo>
                  <a:pt x="197011" y="2683"/>
                </a:lnTo>
                <a:lnTo>
                  <a:pt x="203731" y="1788"/>
                </a:lnTo>
                <a:lnTo>
                  <a:pt x="210116" y="1192"/>
                </a:lnTo>
                <a:lnTo>
                  <a:pt x="216277" y="794"/>
                </a:lnTo>
                <a:lnTo>
                  <a:pt x="222289" y="530"/>
                </a:lnTo>
                <a:lnTo>
                  <a:pt x="237313" y="157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65"/>
          <p:cNvSpPr/>
          <p:nvPr/>
        </p:nvSpPr>
        <p:spPr>
          <a:xfrm>
            <a:off x="2737589" y="3617595"/>
            <a:ext cx="59904" cy="214313"/>
          </a:xfrm>
          <a:custGeom>
            <a:avLst/>
            <a:gdLst/>
            <a:ahLst/>
            <a:cxnLst/>
            <a:rect l="0" t="0" r="0" b="0"/>
            <a:pathLst>
              <a:path w="59904" h="214313">
                <a:moveTo>
                  <a:pt x="8468" y="0"/>
                </a:moveTo>
                <a:lnTo>
                  <a:pt x="3917" y="0"/>
                </a:lnTo>
                <a:lnTo>
                  <a:pt x="2576" y="952"/>
                </a:lnTo>
                <a:lnTo>
                  <a:pt x="1683" y="2540"/>
                </a:lnTo>
                <a:lnTo>
                  <a:pt x="690" y="6844"/>
                </a:lnTo>
                <a:lnTo>
                  <a:pt x="248" y="11931"/>
                </a:lnTo>
                <a:lnTo>
                  <a:pt x="52" y="17368"/>
                </a:lnTo>
                <a:lnTo>
                  <a:pt x="0" y="20151"/>
                </a:lnTo>
                <a:lnTo>
                  <a:pt x="918" y="23911"/>
                </a:lnTo>
                <a:lnTo>
                  <a:pt x="2482" y="28323"/>
                </a:lnTo>
                <a:lnTo>
                  <a:pt x="4477" y="33170"/>
                </a:lnTo>
                <a:lnTo>
                  <a:pt x="5808" y="38305"/>
                </a:lnTo>
                <a:lnTo>
                  <a:pt x="6695" y="43635"/>
                </a:lnTo>
                <a:lnTo>
                  <a:pt x="7285" y="49092"/>
                </a:lnTo>
                <a:lnTo>
                  <a:pt x="8632" y="54635"/>
                </a:lnTo>
                <a:lnTo>
                  <a:pt x="10482" y="60236"/>
                </a:lnTo>
                <a:lnTo>
                  <a:pt x="12668" y="65875"/>
                </a:lnTo>
                <a:lnTo>
                  <a:pt x="14126" y="70586"/>
                </a:lnTo>
                <a:lnTo>
                  <a:pt x="15098" y="74680"/>
                </a:lnTo>
                <a:lnTo>
                  <a:pt x="15745" y="78361"/>
                </a:lnTo>
                <a:lnTo>
                  <a:pt x="17129" y="82721"/>
                </a:lnTo>
                <a:lnTo>
                  <a:pt x="19005" y="87532"/>
                </a:lnTo>
                <a:lnTo>
                  <a:pt x="21207" y="92645"/>
                </a:lnTo>
                <a:lnTo>
                  <a:pt x="22676" y="97958"/>
                </a:lnTo>
                <a:lnTo>
                  <a:pt x="23655" y="103405"/>
                </a:lnTo>
                <a:lnTo>
                  <a:pt x="24307" y="108942"/>
                </a:lnTo>
                <a:lnTo>
                  <a:pt x="24743" y="114538"/>
                </a:lnTo>
                <a:lnTo>
                  <a:pt x="25033" y="120173"/>
                </a:lnTo>
                <a:lnTo>
                  <a:pt x="25226" y="125835"/>
                </a:lnTo>
                <a:lnTo>
                  <a:pt x="26307" y="131515"/>
                </a:lnTo>
                <a:lnTo>
                  <a:pt x="27981" y="137207"/>
                </a:lnTo>
                <a:lnTo>
                  <a:pt x="30049" y="142906"/>
                </a:lnTo>
                <a:lnTo>
                  <a:pt x="31428" y="147658"/>
                </a:lnTo>
                <a:lnTo>
                  <a:pt x="32347" y="151778"/>
                </a:lnTo>
                <a:lnTo>
                  <a:pt x="32960" y="155478"/>
                </a:lnTo>
                <a:lnTo>
                  <a:pt x="33368" y="159850"/>
                </a:lnTo>
                <a:lnTo>
                  <a:pt x="33641" y="164669"/>
                </a:lnTo>
                <a:lnTo>
                  <a:pt x="33822" y="169787"/>
                </a:lnTo>
                <a:lnTo>
                  <a:pt x="34896" y="174151"/>
                </a:lnTo>
                <a:lnTo>
                  <a:pt x="36564" y="178013"/>
                </a:lnTo>
                <a:lnTo>
                  <a:pt x="38629" y="181540"/>
                </a:lnTo>
                <a:lnTo>
                  <a:pt x="40005" y="184844"/>
                </a:lnTo>
                <a:lnTo>
                  <a:pt x="41534" y="191055"/>
                </a:lnTo>
                <a:lnTo>
                  <a:pt x="42214" y="196991"/>
                </a:lnTo>
                <a:lnTo>
                  <a:pt x="42396" y="199907"/>
                </a:lnTo>
                <a:lnTo>
                  <a:pt x="43469" y="201851"/>
                </a:lnTo>
                <a:lnTo>
                  <a:pt x="45137" y="203148"/>
                </a:lnTo>
                <a:lnTo>
                  <a:pt x="47201" y="204012"/>
                </a:lnTo>
                <a:lnTo>
                  <a:pt x="48578" y="205540"/>
                </a:lnTo>
                <a:lnTo>
                  <a:pt x="49495" y="207511"/>
                </a:lnTo>
                <a:lnTo>
                  <a:pt x="50107" y="209778"/>
                </a:lnTo>
                <a:lnTo>
                  <a:pt x="51468" y="211290"/>
                </a:lnTo>
                <a:lnTo>
                  <a:pt x="53327" y="212297"/>
                </a:lnTo>
                <a:lnTo>
                  <a:pt x="59903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66"/>
          <p:cNvSpPr/>
          <p:nvPr/>
        </p:nvSpPr>
        <p:spPr>
          <a:xfrm>
            <a:off x="2895423" y="3609025"/>
            <a:ext cx="64947" cy="222883"/>
          </a:xfrm>
          <a:custGeom>
            <a:avLst/>
            <a:gdLst/>
            <a:ahLst/>
            <a:cxnLst/>
            <a:rect l="0" t="0" r="0" b="0"/>
            <a:pathLst>
              <a:path w="64947" h="222883">
                <a:moveTo>
                  <a:pt x="4939" y="8570"/>
                </a:moveTo>
                <a:lnTo>
                  <a:pt x="388" y="4019"/>
                </a:lnTo>
                <a:lnTo>
                  <a:pt x="0" y="2678"/>
                </a:lnTo>
                <a:lnTo>
                  <a:pt x="694" y="1784"/>
                </a:lnTo>
                <a:lnTo>
                  <a:pt x="4690" y="102"/>
                </a:lnTo>
                <a:lnTo>
                  <a:pt x="5726" y="67"/>
                </a:lnTo>
                <a:lnTo>
                  <a:pt x="17703" y="0"/>
                </a:lnTo>
                <a:lnTo>
                  <a:pt x="19163" y="951"/>
                </a:lnTo>
                <a:lnTo>
                  <a:pt x="20137" y="2539"/>
                </a:lnTo>
                <a:lnTo>
                  <a:pt x="21219" y="6842"/>
                </a:lnTo>
                <a:lnTo>
                  <a:pt x="21699" y="11929"/>
                </a:lnTo>
                <a:lnTo>
                  <a:pt x="22780" y="15572"/>
                </a:lnTo>
                <a:lnTo>
                  <a:pt x="24453" y="19905"/>
                </a:lnTo>
                <a:lnTo>
                  <a:pt x="26521" y="24699"/>
                </a:lnTo>
                <a:lnTo>
                  <a:pt x="28852" y="28848"/>
                </a:lnTo>
                <a:lnTo>
                  <a:pt x="31358" y="32566"/>
                </a:lnTo>
                <a:lnTo>
                  <a:pt x="33982" y="35997"/>
                </a:lnTo>
                <a:lnTo>
                  <a:pt x="35731" y="40190"/>
                </a:lnTo>
                <a:lnTo>
                  <a:pt x="36897" y="44890"/>
                </a:lnTo>
                <a:lnTo>
                  <a:pt x="37674" y="49928"/>
                </a:lnTo>
                <a:lnTo>
                  <a:pt x="38192" y="55192"/>
                </a:lnTo>
                <a:lnTo>
                  <a:pt x="38538" y="60606"/>
                </a:lnTo>
                <a:lnTo>
                  <a:pt x="38769" y="66121"/>
                </a:lnTo>
                <a:lnTo>
                  <a:pt x="39024" y="77328"/>
                </a:lnTo>
                <a:lnTo>
                  <a:pt x="39188" y="100045"/>
                </a:lnTo>
                <a:lnTo>
                  <a:pt x="40154" y="105748"/>
                </a:lnTo>
                <a:lnTo>
                  <a:pt x="41751" y="111455"/>
                </a:lnTo>
                <a:lnTo>
                  <a:pt x="43768" y="117165"/>
                </a:lnTo>
                <a:lnTo>
                  <a:pt x="45112" y="122877"/>
                </a:lnTo>
                <a:lnTo>
                  <a:pt x="46009" y="128589"/>
                </a:lnTo>
                <a:lnTo>
                  <a:pt x="46606" y="134303"/>
                </a:lnTo>
                <a:lnTo>
                  <a:pt x="47005" y="140017"/>
                </a:lnTo>
                <a:lnTo>
                  <a:pt x="47270" y="145731"/>
                </a:lnTo>
                <a:lnTo>
                  <a:pt x="47644" y="160335"/>
                </a:lnTo>
                <a:lnTo>
                  <a:pt x="47770" y="173803"/>
                </a:lnTo>
                <a:lnTo>
                  <a:pt x="48733" y="177780"/>
                </a:lnTo>
                <a:lnTo>
                  <a:pt x="50328" y="182336"/>
                </a:lnTo>
                <a:lnTo>
                  <a:pt x="52343" y="187279"/>
                </a:lnTo>
                <a:lnTo>
                  <a:pt x="53687" y="191527"/>
                </a:lnTo>
                <a:lnTo>
                  <a:pt x="54582" y="195311"/>
                </a:lnTo>
                <a:lnTo>
                  <a:pt x="55180" y="198787"/>
                </a:lnTo>
                <a:lnTo>
                  <a:pt x="56530" y="202056"/>
                </a:lnTo>
                <a:lnTo>
                  <a:pt x="58383" y="205188"/>
                </a:lnTo>
                <a:lnTo>
                  <a:pt x="64562" y="213776"/>
                </a:lnTo>
                <a:lnTo>
                  <a:pt x="64871" y="220096"/>
                </a:lnTo>
                <a:lnTo>
                  <a:pt x="64946" y="2228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67"/>
          <p:cNvSpPr/>
          <p:nvPr/>
        </p:nvSpPr>
        <p:spPr>
          <a:xfrm>
            <a:off x="3586162" y="3686175"/>
            <a:ext cx="282893" cy="25718"/>
          </a:xfrm>
          <a:custGeom>
            <a:avLst/>
            <a:gdLst/>
            <a:ahLst/>
            <a:cxnLst/>
            <a:rect l="0" t="0" r="0" b="0"/>
            <a:pathLst>
              <a:path w="282893" h="25718">
                <a:moveTo>
                  <a:pt x="0" y="25717"/>
                </a:moveTo>
                <a:lnTo>
                  <a:pt x="4551" y="25717"/>
                </a:lnTo>
                <a:lnTo>
                  <a:pt x="6844" y="24765"/>
                </a:lnTo>
                <a:lnTo>
                  <a:pt x="9325" y="23177"/>
                </a:lnTo>
                <a:lnTo>
                  <a:pt x="15600" y="18336"/>
                </a:lnTo>
                <a:lnTo>
                  <a:pt x="21539" y="17674"/>
                </a:lnTo>
                <a:lnTo>
                  <a:pt x="29575" y="17380"/>
                </a:lnTo>
                <a:lnTo>
                  <a:pt x="40408" y="17214"/>
                </a:lnTo>
                <a:lnTo>
                  <a:pt x="50026" y="17176"/>
                </a:lnTo>
                <a:lnTo>
                  <a:pt x="55259" y="16213"/>
                </a:lnTo>
                <a:lnTo>
                  <a:pt x="60652" y="14618"/>
                </a:lnTo>
                <a:lnTo>
                  <a:pt x="66152" y="12603"/>
                </a:lnTo>
                <a:lnTo>
                  <a:pt x="72676" y="11259"/>
                </a:lnTo>
                <a:lnTo>
                  <a:pt x="79883" y="10364"/>
                </a:lnTo>
                <a:lnTo>
                  <a:pt x="87546" y="9766"/>
                </a:lnTo>
                <a:lnTo>
                  <a:pt x="95511" y="9368"/>
                </a:lnTo>
                <a:lnTo>
                  <a:pt x="111982" y="8926"/>
                </a:lnTo>
                <a:lnTo>
                  <a:pt x="155544" y="8603"/>
                </a:lnTo>
                <a:lnTo>
                  <a:pt x="163704" y="7641"/>
                </a:lnTo>
                <a:lnTo>
                  <a:pt x="172001" y="6046"/>
                </a:lnTo>
                <a:lnTo>
                  <a:pt x="180390" y="4031"/>
                </a:lnTo>
                <a:lnTo>
                  <a:pt x="188840" y="2687"/>
                </a:lnTo>
                <a:lnTo>
                  <a:pt x="197331" y="1791"/>
                </a:lnTo>
                <a:lnTo>
                  <a:pt x="205849" y="1194"/>
                </a:lnTo>
                <a:lnTo>
                  <a:pt x="213432" y="1749"/>
                </a:lnTo>
                <a:lnTo>
                  <a:pt x="220394" y="3070"/>
                </a:lnTo>
                <a:lnTo>
                  <a:pt x="226939" y="4904"/>
                </a:lnTo>
                <a:lnTo>
                  <a:pt x="233207" y="6127"/>
                </a:lnTo>
                <a:lnTo>
                  <a:pt x="239292" y="6942"/>
                </a:lnTo>
                <a:lnTo>
                  <a:pt x="245253" y="7485"/>
                </a:lnTo>
                <a:lnTo>
                  <a:pt x="250179" y="7847"/>
                </a:lnTo>
                <a:lnTo>
                  <a:pt x="258194" y="8250"/>
                </a:lnTo>
                <a:lnTo>
                  <a:pt x="267470" y="8429"/>
                </a:lnTo>
                <a:lnTo>
                  <a:pt x="272611" y="8477"/>
                </a:lnTo>
                <a:lnTo>
                  <a:pt x="276038" y="7556"/>
                </a:lnTo>
                <a:lnTo>
                  <a:pt x="278323" y="5990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68"/>
          <p:cNvSpPr/>
          <p:nvPr/>
        </p:nvSpPr>
        <p:spPr>
          <a:xfrm>
            <a:off x="3971925" y="3591877"/>
            <a:ext cx="42863" cy="197169"/>
          </a:xfrm>
          <a:custGeom>
            <a:avLst/>
            <a:gdLst/>
            <a:ahLst/>
            <a:cxnLst/>
            <a:rect l="0" t="0" r="0" b="0"/>
            <a:pathLst>
              <a:path w="42863" h="197169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2540" y="25894"/>
                </a:lnTo>
                <a:lnTo>
                  <a:pt x="4550" y="28693"/>
                </a:lnTo>
                <a:lnTo>
                  <a:pt x="5891" y="32464"/>
                </a:lnTo>
                <a:lnTo>
                  <a:pt x="6785" y="36882"/>
                </a:lnTo>
                <a:lnTo>
                  <a:pt x="7380" y="41733"/>
                </a:lnTo>
                <a:lnTo>
                  <a:pt x="7778" y="45920"/>
                </a:lnTo>
                <a:lnTo>
                  <a:pt x="8042" y="49663"/>
                </a:lnTo>
                <a:lnTo>
                  <a:pt x="8219" y="53112"/>
                </a:lnTo>
                <a:lnTo>
                  <a:pt x="9289" y="57315"/>
                </a:lnTo>
                <a:lnTo>
                  <a:pt x="10955" y="62023"/>
                </a:lnTo>
                <a:lnTo>
                  <a:pt x="13018" y="67066"/>
                </a:lnTo>
                <a:lnTo>
                  <a:pt x="14394" y="72333"/>
                </a:lnTo>
                <a:lnTo>
                  <a:pt x="15311" y="77750"/>
                </a:lnTo>
                <a:lnTo>
                  <a:pt x="15922" y="83266"/>
                </a:lnTo>
                <a:lnTo>
                  <a:pt x="16329" y="88848"/>
                </a:lnTo>
                <a:lnTo>
                  <a:pt x="16601" y="94475"/>
                </a:lnTo>
                <a:lnTo>
                  <a:pt x="16903" y="105806"/>
                </a:lnTo>
                <a:lnTo>
                  <a:pt x="17037" y="117193"/>
                </a:lnTo>
                <a:lnTo>
                  <a:pt x="18026" y="121943"/>
                </a:lnTo>
                <a:lnTo>
                  <a:pt x="19637" y="126063"/>
                </a:lnTo>
                <a:lnTo>
                  <a:pt x="21664" y="129762"/>
                </a:lnTo>
                <a:lnTo>
                  <a:pt x="23014" y="134133"/>
                </a:lnTo>
                <a:lnTo>
                  <a:pt x="23915" y="138952"/>
                </a:lnTo>
                <a:lnTo>
                  <a:pt x="24516" y="144070"/>
                </a:lnTo>
                <a:lnTo>
                  <a:pt x="24917" y="148434"/>
                </a:lnTo>
                <a:lnTo>
                  <a:pt x="25183" y="152296"/>
                </a:lnTo>
                <a:lnTo>
                  <a:pt x="25361" y="155823"/>
                </a:lnTo>
                <a:lnTo>
                  <a:pt x="26432" y="160080"/>
                </a:lnTo>
                <a:lnTo>
                  <a:pt x="28099" y="164822"/>
                </a:lnTo>
                <a:lnTo>
                  <a:pt x="33067" y="177020"/>
                </a:lnTo>
                <a:lnTo>
                  <a:pt x="33746" y="181228"/>
                </a:lnTo>
                <a:lnTo>
                  <a:pt x="33927" y="183684"/>
                </a:lnTo>
                <a:lnTo>
                  <a:pt x="35000" y="185321"/>
                </a:lnTo>
                <a:lnTo>
                  <a:pt x="36669" y="186412"/>
                </a:lnTo>
                <a:lnTo>
                  <a:pt x="38733" y="187140"/>
                </a:lnTo>
                <a:lnTo>
                  <a:pt x="40109" y="188577"/>
                </a:lnTo>
                <a:lnTo>
                  <a:pt x="41027" y="190489"/>
                </a:lnTo>
                <a:lnTo>
                  <a:pt x="42862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69"/>
          <p:cNvSpPr/>
          <p:nvPr/>
        </p:nvSpPr>
        <p:spPr>
          <a:xfrm>
            <a:off x="4160873" y="3566160"/>
            <a:ext cx="111090" cy="291466"/>
          </a:xfrm>
          <a:custGeom>
            <a:avLst/>
            <a:gdLst/>
            <a:ahLst/>
            <a:cxnLst/>
            <a:rect l="0" t="0" r="0" b="0"/>
            <a:pathLst>
              <a:path w="111090" h="291466">
                <a:moveTo>
                  <a:pt x="8219" y="0"/>
                </a:moveTo>
                <a:lnTo>
                  <a:pt x="0" y="0"/>
                </a:lnTo>
                <a:lnTo>
                  <a:pt x="2344" y="2540"/>
                </a:lnTo>
                <a:lnTo>
                  <a:pt x="4302" y="4551"/>
                </a:lnTo>
                <a:lnTo>
                  <a:pt x="6560" y="7796"/>
                </a:lnTo>
                <a:lnTo>
                  <a:pt x="9018" y="11865"/>
                </a:lnTo>
                <a:lnTo>
                  <a:pt x="11609" y="16482"/>
                </a:lnTo>
                <a:lnTo>
                  <a:pt x="14488" y="24153"/>
                </a:lnTo>
                <a:lnTo>
                  <a:pt x="16720" y="31689"/>
                </a:lnTo>
                <a:lnTo>
                  <a:pt x="18649" y="36366"/>
                </a:lnTo>
                <a:lnTo>
                  <a:pt x="20887" y="41389"/>
                </a:lnTo>
                <a:lnTo>
                  <a:pt x="22380" y="47595"/>
                </a:lnTo>
                <a:lnTo>
                  <a:pt x="23375" y="54590"/>
                </a:lnTo>
                <a:lnTo>
                  <a:pt x="24038" y="62111"/>
                </a:lnTo>
                <a:lnTo>
                  <a:pt x="25432" y="69030"/>
                </a:lnTo>
                <a:lnTo>
                  <a:pt x="27315" y="75547"/>
                </a:lnTo>
                <a:lnTo>
                  <a:pt x="29522" y="81797"/>
                </a:lnTo>
                <a:lnTo>
                  <a:pt x="31946" y="87869"/>
                </a:lnTo>
                <a:lnTo>
                  <a:pt x="34515" y="93822"/>
                </a:lnTo>
                <a:lnTo>
                  <a:pt x="37180" y="99695"/>
                </a:lnTo>
                <a:lnTo>
                  <a:pt x="38956" y="106468"/>
                </a:lnTo>
                <a:lnTo>
                  <a:pt x="40140" y="113841"/>
                </a:lnTo>
                <a:lnTo>
                  <a:pt x="40930" y="121614"/>
                </a:lnTo>
                <a:lnTo>
                  <a:pt x="41456" y="128701"/>
                </a:lnTo>
                <a:lnTo>
                  <a:pt x="41807" y="135330"/>
                </a:lnTo>
                <a:lnTo>
                  <a:pt x="42041" y="141655"/>
                </a:lnTo>
                <a:lnTo>
                  <a:pt x="43149" y="147776"/>
                </a:lnTo>
                <a:lnTo>
                  <a:pt x="44841" y="153763"/>
                </a:lnTo>
                <a:lnTo>
                  <a:pt x="46921" y="159658"/>
                </a:lnTo>
                <a:lnTo>
                  <a:pt x="48308" y="165494"/>
                </a:lnTo>
                <a:lnTo>
                  <a:pt x="49232" y="171289"/>
                </a:lnTo>
                <a:lnTo>
                  <a:pt x="49849" y="177058"/>
                </a:lnTo>
                <a:lnTo>
                  <a:pt x="51212" y="182808"/>
                </a:lnTo>
                <a:lnTo>
                  <a:pt x="53074" y="188547"/>
                </a:lnTo>
                <a:lnTo>
                  <a:pt x="55267" y="194278"/>
                </a:lnTo>
                <a:lnTo>
                  <a:pt x="57682" y="200003"/>
                </a:lnTo>
                <a:lnTo>
                  <a:pt x="60244" y="205726"/>
                </a:lnTo>
                <a:lnTo>
                  <a:pt x="62905" y="211445"/>
                </a:lnTo>
                <a:lnTo>
                  <a:pt x="64679" y="217163"/>
                </a:lnTo>
                <a:lnTo>
                  <a:pt x="65862" y="222880"/>
                </a:lnTo>
                <a:lnTo>
                  <a:pt x="66650" y="228597"/>
                </a:lnTo>
                <a:lnTo>
                  <a:pt x="68128" y="234313"/>
                </a:lnTo>
                <a:lnTo>
                  <a:pt x="70066" y="240028"/>
                </a:lnTo>
                <a:lnTo>
                  <a:pt x="72310" y="245744"/>
                </a:lnTo>
                <a:lnTo>
                  <a:pt x="74759" y="250507"/>
                </a:lnTo>
                <a:lnTo>
                  <a:pt x="77344" y="254634"/>
                </a:lnTo>
                <a:lnTo>
                  <a:pt x="80020" y="258339"/>
                </a:lnTo>
                <a:lnTo>
                  <a:pt x="82756" y="261760"/>
                </a:lnTo>
                <a:lnTo>
                  <a:pt x="85533" y="264994"/>
                </a:lnTo>
                <a:lnTo>
                  <a:pt x="88337" y="268103"/>
                </a:lnTo>
                <a:lnTo>
                  <a:pt x="90205" y="271128"/>
                </a:lnTo>
                <a:lnTo>
                  <a:pt x="92283" y="277028"/>
                </a:lnTo>
                <a:lnTo>
                  <a:pt x="95746" y="282826"/>
                </a:lnTo>
                <a:lnTo>
                  <a:pt x="101179" y="289758"/>
                </a:lnTo>
                <a:lnTo>
                  <a:pt x="102578" y="290327"/>
                </a:lnTo>
                <a:lnTo>
                  <a:pt x="104462" y="290706"/>
                </a:lnTo>
                <a:lnTo>
                  <a:pt x="111089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70"/>
          <p:cNvSpPr/>
          <p:nvPr/>
        </p:nvSpPr>
        <p:spPr>
          <a:xfrm>
            <a:off x="1314449" y="4140517"/>
            <a:ext cx="300039" cy="33348"/>
          </a:xfrm>
          <a:custGeom>
            <a:avLst/>
            <a:gdLst/>
            <a:ahLst/>
            <a:cxnLst/>
            <a:rect l="0" t="0" r="0" b="0"/>
            <a:pathLst>
              <a:path w="300039" h="33348">
                <a:moveTo>
                  <a:pt x="0" y="25718"/>
                </a:moveTo>
                <a:lnTo>
                  <a:pt x="0" y="30657"/>
                </a:lnTo>
                <a:lnTo>
                  <a:pt x="0" y="28547"/>
                </a:lnTo>
                <a:lnTo>
                  <a:pt x="0" y="33347"/>
                </a:lnTo>
                <a:lnTo>
                  <a:pt x="0" y="26826"/>
                </a:lnTo>
                <a:lnTo>
                  <a:pt x="953" y="26457"/>
                </a:lnTo>
                <a:lnTo>
                  <a:pt x="9326" y="25864"/>
                </a:lnTo>
                <a:lnTo>
                  <a:pt x="19909" y="25761"/>
                </a:lnTo>
                <a:lnTo>
                  <a:pt x="24703" y="25746"/>
                </a:lnTo>
                <a:lnTo>
                  <a:pt x="29804" y="24784"/>
                </a:lnTo>
                <a:lnTo>
                  <a:pt x="35109" y="23190"/>
                </a:lnTo>
                <a:lnTo>
                  <a:pt x="40551" y="21175"/>
                </a:lnTo>
                <a:lnTo>
                  <a:pt x="46084" y="19832"/>
                </a:lnTo>
                <a:lnTo>
                  <a:pt x="51678" y="18936"/>
                </a:lnTo>
                <a:lnTo>
                  <a:pt x="57312" y="18339"/>
                </a:lnTo>
                <a:lnTo>
                  <a:pt x="62973" y="17941"/>
                </a:lnTo>
                <a:lnTo>
                  <a:pt x="68652" y="17676"/>
                </a:lnTo>
                <a:lnTo>
                  <a:pt x="80995" y="17381"/>
                </a:lnTo>
                <a:lnTo>
                  <a:pt x="96005" y="17250"/>
                </a:lnTo>
                <a:lnTo>
                  <a:pt x="103056" y="16262"/>
                </a:lnTo>
                <a:lnTo>
                  <a:pt x="109662" y="14652"/>
                </a:lnTo>
                <a:lnTo>
                  <a:pt x="115971" y="12626"/>
                </a:lnTo>
                <a:lnTo>
                  <a:pt x="123986" y="11274"/>
                </a:lnTo>
                <a:lnTo>
                  <a:pt x="133140" y="10374"/>
                </a:lnTo>
                <a:lnTo>
                  <a:pt x="143053" y="9773"/>
                </a:lnTo>
                <a:lnTo>
                  <a:pt x="161687" y="9106"/>
                </a:lnTo>
                <a:lnTo>
                  <a:pt x="170656" y="8928"/>
                </a:lnTo>
                <a:lnTo>
                  <a:pt x="179494" y="7857"/>
                </a:lnTo>
                <a:lnTo>
                  <a:pt x="188242" y="6191"/>
                </a:lnTo>
                <a:lnTo>
                  <a:pt x="196933" y="4127"/>
                </a:lnTo>
                <a:lnTo>
                  <a:pt x="205583" y="2751"/>
                </a:lnTo>
                <a:lnTo>
                  <a:pt x="214208" y="1834"/>
                </a:lnTo>
                <a:lnTo>
                  <a:pt x="222816" y="1223"/>
                </a:lnTo>
                <a:lnTo>
                  <a:pt x="230459" y="815"/>
                </a:lnTo>
                <a:lnTo>
                  <a:pt x="244032" y="363"/>
                </a:lnTo>
                <a:lnTo>
                  <a:pt x="271555" y="48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71"/>
          <p:cNvSpPr/>
          <p:nvPr/>
        </p:nvSpPr>
        <p:spPr>
          <a:xfrm>
            <a:off x="1734502" y="3996090"/>
            <a:ext cx="281045" cy="281588"/>
          </a:xfrm>
          <a:custGeom>
            <a:avLst/>
            <a:gdLst/>
            <a:ahLst/>
            <a:cxnLst/>
            <a:rect l="0" t="0" r="0" b="0"/>
            <a:pathLst>
              <a:path w="281045" h="281588">
                <a:moveTo>
                  <a:pt x="0" y="24412"/>
                </a:moveTo>
                <a:lnTo>
                  <a:pt x="9102" y="19861"/>
                </a:lnTo>
                <a:lnTo>
                  <a:pt x="16110" y="17627"/>
                </a:lnTo>
                <a:lnTo>
                  <a:pt x="23352" y="15682"/>
                </a:lnTo>
                <a:lnTo>
                  <a:pt x="27951" y="13829"/>
                </a:lnTo>
                <a:lnTo>
                  <a:pt x="32921" y="11642"/>
                </a:lnTo>
                <a:lnTo>
                  <a:pt x="39093" y="10184"/>
                </a:lnTo>
                <a:lnTo>
                  <a:pt x="46064" y="9212"/>
                </a:lnTo>
                <a:lnTo>
                  <a:pt x="53569" y="8564"/>
                </a:lnTo>
                <a:lnTo>
                  <a:pt x="61430" y="7179"/>
                </a:lnTo>
                <a:lnTo>
                  <a:pt x="69528" y="5303"/>
                </a:lnTo>
                <a:lnTo>
                  <a:pt x="77785" y="3101"/>
                </a:lnTo>
                <a:lnTo>
                  <a:pt x="85194" y="1632"/>
                </a:lnTo>
                <a:lnTo>
                  <a:pt x="92038" y="653"/>
                </a:lnTo>
                <a:lnTo>
                  <a:pt x="98507" y="0"/>
                </a:lnTo>
                <a:lnTo>
                  <a:pt x="105676" y="517"/>
                </a:lnTo>
                <a:lnTo>
                  <a:pt x="113313" y="1815"/>
                </a:lnTo>
                <a:lnTo>
                  <a:pt x="121262" y="3632"/>
                </a:lnTo>
                <a:lnTo>
                  <a:pt x="128466" y="4844"/>
                </a:lnTo>
                <a:lnTo>
                  <a:pt x="135174" y="5652"/>
                </a:lnTo>
                <a:lnTo>
                  <a:pt x="141551" y="6190"/>
                </a:lnTo>
                <a:lnTo>
                  <a:pt x="147707" y="7502"/>
                </a:lnTo>
                <a:lnTo>
                  <a:pt x="153717" y="9329"/>
                </a:lnTo>
                <a:lnTo>
                  <a:pt x="159628" y="11499"/>
                </a:lnTo>
                <a:lnTo>
                  <a:pt x="164521" y="13898"/>
                </a:lnTo>
                <a:lnTo>
                  <a:pt x="172498" y="19104"/>
                </a:lnTo>
                <a:lnTo>
                  <a:pt x="179218" y="24593"/>
                </a:lnTo>
                <a:lnTo>
                  <a:pt x="186743" y="31327"/>
                </a:lnTo>
                <a:lnTo>
                  <a:pt x="187360" y="32832"/>
                </a:lnTo>
                <a:lnTo>
                  <a:pt x="188046" y="37044"/>
                </a:lnTo>
                <a:lnTo>
                  <a:pt x="188351" y="44631"/>
                </a:lnTo>
                <a:lnTo>
                  <a:pt x="188432" y="49322"/>
                </a:lnTo>
                <a:lnTo>
                  <a:pt x="186582" y="53401"/>
                </a:lnTo>
                <a:lnTo>
                  <a:pt x="183443" y="57073"/>
                </a:lnTo>
                <a:lnTo>
                  <a:pt x="174875" y="63693"/>
                </a:lnTo>
                <a:lnTo>
                  <a:pt x="169924" y="66792"/>
                </a:lnTo>
                <a:lnTo>
                  <a:pt x="164717" y="69811"/>
                </a:lnTo>
                <a:lnTo>
                  <a:pt x="153853" y="75704"/>
                </a:lnTo>
                <a:lnTo>
                  <a:pt x="148288" y="78610"/>
                </a:lnTo>
                <a:lnTo>
                  <a:pt x="141721" y="81499"/>
                </a:lnTo>
                <a:lnTo>
                  <a:pt x="134486" y="84377"/>
                </a:lnTo>
                <a:lnTo>
                  <a:pt x="126805" y="87249"/>
                </a:lnTo>
                <a:lnTo>
                  <a:pt x="119779" y="90116"/>
                </a:lnTo>
                <a:lnTo>
                  <a:pt x="113190" y="92980"/>
                </a:lnTo>
                <a:lnTo>
                  <a:pt x="106893" y="95841"/>
                </a:lnTo>
                <a:lnTo>
                  <a:pt x="100789" y="97749"/>
                </a:lnTo>
                <a:lnTo>
                  <a:pt x="94815" y="99021"/>
                </a:lnTo>
                <a:lnTo>
                  <a:pt x="88928" y="99869"/>
                </a:lnTo>
                <a:lnTo>
                  <a:pt x="84050" y="101387"/>
                </a:lnTo>
                <a:lnTo>
                  <a:pt x="76090" y="105613"/>
                </a:lnTo>
                <a:lnTo>
                  <a:pt x="71682" y="107121"/>
                </a:lnTo>
                <a:lnTo>
                  <a:pt x="66838" y="108126"/>
                </a:lnTo>
                <a:lnTo>
                  <a:pt x="61704" y="108797"/>
                </a:lnTo>
                <a:lnTo>
                  <a:pt x="58281" y="110196"/>
                </a:lnTo>
                <a:lnTo>
                  <a:pt x="55999" y="112081"/>
                </a:lnTo>
                <a:lnTo>
                  <a:pt x="54477" y="114291"/>
                </a:lnTo>
                <a:lnTo>
                  <a:pt x="52511" y="115764"/>
                </a:lnTo>
                <a:lnTo>
                  <a:pt x="50247" y="116746"/>
                </a:lnTo>
                <a:lnTo>
                  <a:pt x="44321" y="118322"/>
                </a:lnTo>
                <a:lnTo>
                  <a:pt x="43835" y="119404"/>
                </a:lnTo>
                <a:lnTo>
                  <a:pt x="43295" y="123146"/>
                </a:lnTo>
                <a:lnTo>
                  <a:pt x="44103" y="124524"/>
                </a:lnTo>
                <a:lnTo>
                  <a:pt x="45594" y="125444"/>
                </a:lnTo>
                <a:lnTo>
                  <a:pt x="47541" y="126056"/>
                </a:lnTo>
                <a:lnTo>
                  <a:pt x="54785" y="126737"/>
                </a:lnTo>
                <a:lnTo>
                  <a:pt x="59383" y="126919"/>
                </a:lnTo>
                <a:lnTo>
                  <a:pt x="65306" y="127993"/>
                </a:lnTo>
                <a:lnTo>
                  <a:pt x="72112" y="129661"/>
                </a:lnTo>
                <a:lnTo>
                  <a:pt x="88247" y="134054"/>
                </a:lnTo>
                <a:lnTo>
                  <a:pt x="108119" y="139182"/>
                </a:lnTo>
                <a:lnTo>
                  <a:pt x="117799" y="140930"/>
                </a:lnTo>
                <a:lnTo>
                  <a:pt x="127110" y="142096"/>
                </a:lnTo>
                <a:lnTo>
                  <a:pt x="136175" y="142873"/>
                </a:lnTo>
                <a:lnTo>
                  <a:pt x="145076" y="144344"/>
                </a:lnTo>
                <a:lnTo>
                  <a:pt x="153867" y="146276"/>
                </a:lnTo>
                <a:lnTo>
                  <a:pt x="193059" y="156222"/>
                </a:lnTo>
                <a:lnTo>
                  <a:pt x="202049" y="158958"/>
                </a:lnTo>
                <a:lnTo>
                  <a:pt x="209947" y="161734"/>
                </a:lnTo>
                <a:lnTo>
                  <a:pt x="217117" y="164538"/>
                </a:lnTo>
                <a:lnTo>
                  <a:pt x="223802" y="167359"/>
                </a:lnTo>
                <a:lnTo>
                  <a:pt x="236310" y="173034"/>
                </a:lnTo>
                <a:lnTo>
                  <a:pt x="254062" y="181584"/>
                </a:lnTo>
                <a:lnTo>
                  <a:pt x="258910" y="185391"/>
                </a:lnTo>
                <a:lnTo>
                  <a:pt x="263094" y="189834"/>
                </a:lnTo>
                <a:lnTo>
                  <a:pt x="266836" y="194701"/>
                </a:lnTo>
                <a:lnTo>
                  <a:pt x="273534" y="202649"/>
                </a:lnTo>
                <a:lnTo>
                  <a:pt x="276653" y="206101"/>
                </a:lnTo>
                <a:lnTo>
                  <a:pt x="278733" y="209356"/>
                </a:lnTo>
                <a:lnTo>
                  <a:pt x="281044" y="215512"/>
                </a:lnTo>
                <a:lnTo>
                  <a:pt x="280707" y="218487"/>
                </a:lnTo>
                <a:lnTo>
                  <a:pt x="279531" y="221423"/>
                </a:lnTo>
                <a:lnTo>
                  <a:pt x="275684" y="228177"/>
                </a:lnTo>
                <a:lnTo>
                  <a:pt x="270798" y="237529"/>
                </a:lnTo>
                <a:lnTo>
                  <a:pt x="262912" y="245496"/>
                </a:lnTo>
                <a:lnTo>
                  <a:pt x="258142" y="248954"/>
                </a:lnTo>
                <a:lnTo>
                  <a:pt x="253057" y="252211"/>
                </a:lnTo>
                <a:lnTo>
                  <a:pt x="247762" y="255336"/>
                </a:lnTo>
                <a:lnTo>
                  <a:pt x="242327" y="258372"/>
                </a:lnTo>
                <a:lnTo>
                  <a:pt x="235847" y="261347"/>
                </a:lnTo>
                <a:lnTo>
                  <a:pt x="228669" y="264284"/>
                </a:lnTo>
                <a:lnTo>
                  <a:pt x="221026" y="267194"/>
                </a:lnTo>
                <a:lnTo>
                  <a:pt x="214025" y="269134"/>
                </a:lnTo>
                <a:lnTo>
                  <a:pt x="207454" y="270428"/>
                </a:lnTo>
                <a:lnTo>
                  <a:pt x="201168" y="271290"/>
                </a:lnTo>
                <a:lnTo>
                  <a:pt x="194119" y="272817"/>
                </a:lnTo>
                <a:lnTo>
                  <a:pt x="186563" y="274788"/>
                </a:lnTo>
                <a:lnTo>
                  <a:pt x="178668" y="277054"/>
                </a:lnTo>
                <a:lnTo>
                  <a:pt x="171499" y="278565"/>
                </a:lnTo>
                <a:lnTo>
                  <a:pt x="164815" y="279573"/>
                </a:lnTo>
                <a:lnTo>
                  <a:pt x="158454" y="280244"/>
                </a:lnTo>
                <a:lnTo>
                  <a:pt x="152308" y="280692"/>
                </a:lnTo>
                <a:lnTo>
                  <a:pt x="146307" y="280990"/>
                </a:lnTo>
                <a:lnTo>
                  <a:pt x="131297" y="281410"/>
                </a:lnTo>
                <a:lnTo>
                  <a:pt x="111725" y="281580"/>
                </a:lnTo>
                <a:lnTo>
                  <a:pt x="102870" y="281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72"/>
          <p:cNvSpPr/>
          <p:nvPr/>
        </p:nvSpPr>
        <p:spPr>
          <a:xfrm>
            <a:off x="2128837" y="4046222"/>
            <a:ext cx="231458" cy="231456"/>
          </a:xfrm>
          <a:custGeom>
            <a:avLst/>
            <a:gdLst/>
            <a:ahLst/>
            <a:cxnLst/>
            <a:rect l="0" t="0" r="0" b="0"/>
            <a:pathLst>
              <a:path w="231458" h="231456">
                <a:moveTo>
                  <a:pt x="0" y="8570"/>
                </a:moveTo>
                <a:lnTo>
                  <a:pt x="0" y="4019"/>
                </a:lnTo>
                <a:lnTo>
                  <a:pt x="952" y="2679"/>
                </a:lnTo>
                <a:lnTo>
                  <a:pt x="2540" y="1785"/>
                </a:lnTo>
                <a:lnTo>
                  <a:pt x="8563" y="0"/>
                </a:lnTo>
                <a:lnTo>
                  <a:pt x="8570" y="4549"/>
                </a:lnTo>
                <a:lnTo>
                  <a:pt x="9523" y="6842"/>
                </a:lnTo>
                <a:lnTo>
                  <a:pt x="13123" y="11930"/>
                </a:lnTo>
                <a:lnTo>
                  <a:pt x="14463" y="14620"/>
                </a:lnTo>
                <a:lnTo>
                  <a:pt x="15953" y="20149"/>
                </a:lnTo>
                <a:lnTo>
                  <a:pt x="19155" y="25781"/>
                </a:lnTo>
                <a:lnTo>
                  <a:pt x="23754" y="31460"/>
                </a:lnTo>
                <a:lnTo>
                  <a:pt x="28972" y="37158"/>
                </a:lnTo>
                <a:lnTo>
                  <a:pt x="31697" y="40964"/>
                </a:lnTo>
                <a:lnTo>
                  <a:pt x="34467" y="45406"/>
                </a:lnTo>
                <a:lnTo>
                  <a:pt x="37265" y="50272"/>
                </a:lnTo>
                <a:lnTo>
                  <a:pt x="41036" y="54469"/>
                </a:lnTo>
                <a:lnTo>
                  <a:pt x="45455" y="58220"/>
                </a:lnTo>
                <a:lnTo>
                  <a:pt x="50306" y="61672"/>
                </a:lnTo>
                <a:lnTo>
                  <a:pt x="55445" y="65879"/>
                </a:lnTo>
                <a:lnTo>
                  <a:pt x="60776" y="70589"/>
                </a:lnTo>
                <a:lnTo>
                  <a:pt x="70826" y="79949"/>
                </a:lnTo>
                <a:lnTo>
                  <a:pt x="82792" y="91526"/>
                </a:lnTo>
                <a:lnTo>
                  <a:pt x="92677" y="101319"/>
                </a:lnTo>
                <a:lnTo>
                  <a:pt x="97027" y="106598"/>
                </a:lnTo>
                <a:lnTo>
                  <a:pt x="100880" y="112022"/>
                </a:lnTo>
                <a:lnTo>
                  <a:pt x="104401" y="117543"/>
                </a:lnTo>
                <a:lnTo>
                  <a:pt x="108653" y="122176"/>
                </a:lnTo>
                <a:lnTo>
                  <a:pt x="113393" y="126217"/>
                </a:lnTo>
                <a:lnTo>
                  <a:pt x="118457" y="129864"/>
                </a:lnTo>
                <a:lnTo>
                  <a:pt x="123739" y="134200"/>
                </a:lnTo>
                <a:lnTo>
                  <a:pt x="129165" y="138996"/>
                </a:lnTo>
                <a:lnTo>
                  <a:pt x="139322" y="148452"/>
                </a:lnTo>
                <a:lnTo>
                  <a:pt x="151347" y="160084"/>
                </a:lnTo>
                <a:lnTo>
                  <a:pt x="182486" y="191062"/>
                </a:lnTo>
                <a:lnTo>
                  <a:pt x="186427" y="194049"/>
                </a:lnTo>
                <a:lnTo>
                  <a:pt x="190960" y="196993"/>
                </a:lnTo>
                <a:lnTo>
                  <a:pt x="195886" y="199908"/>
                </a:lnTo>
                <a:lnTo>
                  <a:pt x="200124" y="202803"/>
                </a:lnTo>
                <a:lnTo>
                  <a:pt x="203901" y="205687"/>
                </a:lnTo>
                <a:lnTo>
                  <a:pt x="207371" y="208561"/>
                </a:lnTo>
                <a:lnTo>
                  <a:pt x="209685" y="211430"/>
                </a:lnTo>
                <a:lnTo>
                  <a:pt x="211227" y="214295"/>
                </a:lnTo>
                <a:lnTo>
                  <a:pt x="212256" y="217158"/>
                </a:lnTo>
                <a:lnTo>
                  <a:pt x="213894" y="219066"/>
                </a:lnTo>
                <a:lnTo>
                  <a:pt x="215938" y="220338"/>
                </a:lnTo>
                <a:lnTo>
                  <a:pt x="218254" y="221186"/>
                </a:lnTo>
                <a:lnTo>
                  <a:pt x="219798" y="222704"/>
                </a:lnTo>
                <a:lnTo>
                  <a:pt x="220827" y="224669"/>
                </a:lnTo>
                <a:lnTo>
                  <a:pt x="222849" y="231338"/>
                </a:lnTo>
                <a:lnTo>
                  <a:pt x="229665" y="231440"/>
                </a:lnTo>
                <a:lnTo>
                  <a:pt x="231457" y="2314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73"/>
          <p:cNvSpPr/>
          <p:nvPr/>
        </p:nvSpPr>
        <p:spPr>
          <a:xfrm>
            <a:off x="2141122" y="4063365"/>
            <a:ext cx="270256" cy="137161"/>
          </a:xfrm>
          <a:custGeom>
            <a:avLst/>
            <a:gdLst/>
            <a:ahLst/>
            <a:cxnLst/>
            <a:rect l="0" t="0" r="0" b="0"/>
            <a:pathLst>
              <a:path w="270256" h="137161">
                <a:moveTo>
                  <a:pt x="262035" y="0"/>
                </a:moveTo>
                <a:lnTo>
                  <a:pt x="270255" y="0"/>
                </a:lnTo>
                <a:lnTo>
                  <a:pt x="265952" y="0"/>
                </a:lnTo>
                <a:lnTo>
                  <a:pt x="263694" y="952"/>
                </a:lnTo>
                <a:lnTo>
                  <a:pt x="258645" y="4550"/>
                </a:lnTo>
                <a:lnTo>
                  <a:pt x="255965" y="6843"/>
                </a:lnTo>
                <a:lnTo>
                  <a:pt x="253226" y="9325"/>
                </a:lnTo>
                <a:lnTo>
                  <a:pt x="247642" y="14622"/>
                </a:lnTo>
                <a:lnTo>
                  <a:pt x="241986" y="20150"/>
                </a:lnTo>
                <a:lnTo>
                  <a:pt x="238191" y="22006"/>
                </a:lnTo>
                <a:lnTo>
                  <a:pt x="233757" y="23243"/>
                </a:lnTo>
                <a:lnTo>
                  <a:pt x="228895" y="24068"/>
                </a:lnTo>
                <a:lnTo>
                  <a:pt x="223749" y="25570"/>
                </a:lnTo>
                <a:lnTo>
                  <a:pt x="218414" y="27524"/>
                </a:lnTo>
                <a:lnTo>
                  <a:pt x="212952" y="29779"/>
                </a:lnTo>
                <a:lnTo>
                  <a:pt x="207405" y="32235"/>
                </a:lnTo>
                <a:lnTo>
                  <a:pt x="196163" y="37504"/>
                </a:lnTo>
                <a:lnTo>
                  <a:pt x="189545" y="40243"/>
                </a:lnTo>
                <a:lnTo>
                  <a:pt x="182276" y="43021"/>
                </a:lnTo>
                <a:lnTo>
                  <a:pt x="174572" y="45826"/>
                </a:lnTo>
                <a:lnTo>
                  <a:pt x="166579" y="49600"/>
                </a:lnTo>
                <a:lnTo>
                  <a:pt x="158393" y="54022"/>
                </a:lnTo>
                <a:lnTo>
                  <a:pt x="150078" y="58874"/>
                </a:lnTo>
                <a:lnTo>
                  <a:pt x="135759" y="66806"/>
                </a:lnTo>
                <a:lnTo>
                  <a:pt x="129273" y="70255"/>
                </a:lnTo>
                <a:lnTo>
                  <a:pt x="122092" y="73506"/>
                </a:lnTo>
                <a:lnTo>
                  <a:pt x="114447" y="76627"/>
                </a:lnTo>
                <a:lnTo>
                  <a:pt x="106493" y="79660"/>
                </a:lnTo>
                <a:lnTo>
                  <a:pt x="99285" y="82634"/>
                </a:lnTo>
                <a:lnTo>
                  <a:pt x="92575" y="85569"/>
                </a:lnTo>
                <a:lnTo>
                  <a:pt x="80040" y="91370"/>
                </a:lnTo>
                <a:lnTo>
                  <a:pt x="68118" y="97124"/>
                </a:lnTo>
                <a:lnTo>
                  <a:pt x="63225" y="99992"/>
                </a:lnTo>
                <a:lnTo>
                  <a:pt x="59010" y="102856"/>
                </a:lnTo>
                <a:lnTo>
                  <a:pt x="55247" y="105718"/>
                </a:lnTo>
                <a:lnTo>
                  <a:pt x="50834" y="108579"/>
                </a:lnTo>
                <a:lnTo>
                  <a:pt x="45987" y="111438"/>
                </a:lnTo>
                <a:lnTo>
                  <a:pt x="40850" y="114297"/>
                </a:lnTo>
                <a:lnTo>
                  <a:pt x="36474" y="117155"/>
                </a:lnTo>
                <a:lnTo>
                  <a:pt x="32603" y="120013"/>
                </a:lnTo>
                <a:lnTo>
                  <a:pt x="29070" y="122871"/>
                </a:lnTo>
                <a:lnTo>
                  <a:pt x="22605" y="126047"/>
                </a:lnTo>
                <a:lnTo>
                  <a:pt x="19548" y="126894"/>
                </a:lnTo>
                <a:lnTo>
                  <a:pt x="17509" y="128410"/>
                </a:lnTo>
                <a:lnTo>
                  <a:pt x="16150" y="130374"/>
                </a:lnTo>
                <a:lnTo>
                  <a:pt x="15244" y="132636"/>
                </a:lnTo>
                <a:lnTo>
                  <a:pt x="13688" y="134144"/>
                </a:lnTo>
                <a:lnTo>
                  <a:pt x="11698" y="135149"/>
                </a:lnTo>
                <a:lnTo>
                  <a:pt x="5260" y="137042"/>
                </a:lnTo>
                <a:lnTo>
                  <a:pt x="0" y="137137"/>
                </a:lnTo>
                <a:lnTo>
                  <a:pt x="4860" y="1371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74"/>
          <p:cNvSpPr/>
          <p:nvPr/>
        </p:nvSpPr>
        <p:spPr>
          <a:xfrm>
            <a:off x="2574607" y="4106227"/>
            <a:ext cx="248603" cy="25719"/>
          </a:xfrm>
          <a:custGeom>
            <a:avLst/>
            <a:gdLst/>
            <a:ahLst/>
            <a:cxnLst/>
            <a:rect l="0" t="0" r="0" b="0"/>
            <a:pathLst>
              <a:path w="248603" h="25719">
                <a:moveTo>
                  <a:pt x="0" y="0"/>
                </a:moveTo>
                <a:lnTo>
                  <a:pt x="41740" y="0"/>
                </a:lnTo>
                <a:lnTo>
                  <a:pt x="46876" y="952"/>
                </a:lnTo>
                <a:lnTo>
                  <a:pt x="52206" y="2540"/>
                </a:lnTo>
                <a:lnTo>
                  <a:pt x="57664" y="4551"/>
                </a:lnTo>
                <a:lnTo>
                  <a:pt x="64160" y="5891"/>
                </a:lnTo>
                <a:lnTo>
                  <a:pt x="71348" y="6785"/>
                </a:lnTo>
                <a:lnTo>
                  <a:pt x="78998" y="7381"/>
                </a:lnTo>
                <a:lnTo>
                  <a:pt x="86003" y="7778"/>
                </a:lnTo>
                <a:lnTo>
                  <a:pt x="98866" y="8219"/>
                </a:lnTo>
                <a:lnTo>
                  <a:pt x="105916" y="9290"/>
                </a:lnTo>
                <a:lnTo>
                  <a:pt x="113473" y="10956"/>
                </a:lnTo>
                <a:lnTo>
                  <a:pt x="121369" y="13019"/>
                </a:lnTo>
                <a:lnTo>
                  <a:pt x="128537" y="14394"/>
                </a:lnTo>
                <a:lnTo>
                  <a:pt x="135222" y="15311"/>
                </a:lnTo>
                <a:lnTo>
                  <a:pt x="141583" y="15922"/>
                </a:lnTo>
                <a:lnTo>
                  <a:pt x="148681" y="16330"/>
                </a:lnTo>
                <a:lnTo>
                  <a:pt x="164188" y="16783"/>
                </a:lnTo>
                <a:lnTo>
                  <a:pt x="197945" y="17113"/>
                </a:lnTo>
                <a:lnTo>
                  <a:pt x="212532" y="17136"/>
                </a:lnTo>
                <a:lnTo>
                  <a:pt x="216935" y="18091"/>
                </a:lnTo>
                <a:lnTo>
                  <a:pt x="220824" y="19681"/>
                </a:lnTo>
                <a:lnTo>
                  <a:pt x="224368" y="21693"/>
                </a:lnTo>
                <a:lnTo>
                  <a:pt x="227684" y="23035"/>
                </a:lnTo>
                <a:lnTo>
                  <a:pt x="230847" y="23929"/>
                </a:lnTo>
                <a:lnTo>
                  <a:pt x="233908" y="24525"/>
                </a:lnTo>
                <a:lnTo>
                  <a:pt x="239849" y="25187"/>
                </a:lnTo>
                <a:lnTo>
                  <a:pt x="248602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75"/>
          <p:cNvSpPr/>
          <p:nvPr/>
        </p:nvSpPr>
        <p:spPr>
          <a:xfrm>
            <a:off x="2583179" y="4174807"/>
            <a:ext cx="317184" cy="17146"/>
          </a:xfrm>
          <a:custGeom>
            <a:avLst/>
            <a:gdLst/>
            <a:ahLst/>
            <a:cxnLst/>
            <a:rect l="0" t="0" r="0" b="0"/>
            <a:pathLst>
              <a:path w="317184" h="17146">
                <a:moveTo>
                  <a:pt x="0" y="0"/>
                </a:moveTo>
                <a:lnTo>
                  <a:pt x="36351" y="0"/>
                </a:lnTo>
                <a:lnTo>
                  <a:pt x="40427" y="953"/>
                </a:lnTo>
                <a:lnTo>
                  <a:pt x="45049" y="2540"/>
                </a:lnTo>
                <a:lnTo>
                  <a:pt x="50035" y="4551"/>
                </a:lnTo>
                <a:lnTo>
                  <a:pt x="56217" y="5891"/>
                </a:lnTo>
                <a:lnTo>
                  <a:pt x="63196" y="6785"/>
                </a:lnTo>
                <a:lnTo>
                  <a:pt x="70706" y="7381"/>
                </a:lnTo>
                <a:lnTo>
                  <a:pt x="78570" y="7778"/>
                </a:lnTo>
                <a:lnTo>
                  <a:pt x="94928" y="8219"/>
                </a:lnTo>
                <a:lnTo>
                  <a:pt x="245358" y="8572"/>
                </a:lnTo>
                <a:lnTo>
                  <a:pt x="251202" y="9525"/>
                </a:lnTo>
                <a:lnTo>
                  <a:pt x="257003" y="11113"/>
                </a:lnTo>
                <a:lnTo>
                  <a:pt x="262775" y="13123"/>
                </a:lnTo>
                <a:lnTo>
                  <a:pt x="267576" y="14464"/>
                </a:lnTo>
                <a:lnTo>
                  <a:pt x="271729" y="15358"/>
                </a:lnTo>
                <a:lnTo>
                  <a:pt x="275451" y="15953"/>
                </a:lnTo>
                <a:lnTo>
                  <a:pt x="279836" y="16351"/>
                </a:lnTo>
                <a:lnTo>
                  <a:pt x="284665" y="16616"/>
                </a:lnTo>
                <a:lnTo>
                  <a:pt x="295111" y="16910"/>
                </a:lnTo>
                <a:lnTo>
                  <a:pt x="317183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76"/>
          <p:cNvSpPr/>
          <p:nvPr/>
        </p:nvSpPr>
        <p:spPr>
          <a:xfrm>
            <a:off x="3063239" y="4089083"/>
            <a:ext cx="231459" cy="25718"/>
          </a:xfrm>
          <a:custGeom>
            <a:avLst/>
            <a:gdLst/>
            <a:ahLst/>
            <a:cxnLst/>
            <a:rect l="0" t="0" r="0" b="0"/>
            <a:pathLst>
              <a:path w="231459" h="25718">
                <a:moveTo>
                  <a:pt x="0" y="8571"/>
                </a:moveTo>
                <a:lnTo>
                  <a:pt x="0" y="8"/>
                </a:lnTo>
                <a:lnTo>
                  <a:pt x="16483" y="0"/>
                </a:lnTo>
                <a:lnTo>
                  <a:pt x="20514" y="952"/>
                </a:lnTo>
                <a:lnTo>
                  <a:pt x="24153" y="2540"/>
                </a:lnTo>
                <a:lnTo>
                  <a:pt x="27533" y="4550"/>
                </a:lnTo>
                <a:lnTo>
                  <a:pt x="31690" y="5891"/>
                </a:lnTo>
                <a:lnTo>
                  <a:pt x="36367" y="6784"/>
                </a:lnTo>
                <a:lnTo>
                  <a:pt x="41390" y="7380"/>
                </a:lnTo>
                <a:lnTo>
                  <a:pt x="47596" y="7777"/>
                </a:lnTo>
                <a:lnTo>
                  <a:pt x="54591" y="8042"/>
                </a:lnTo>
                <a:lnTo>
                  <a:pt x="62111" y="8218"/>
                </a:lnTo>
                <a:lnTo>
                  <a:pt x="69030" y="9289"/>
                </a:lnTo>
                <a:lnTo>
                  <a:pt x="75548" y="10955"/>
                </a:lnTo>
                <a:lnTo>
                  <a:pt x="81798" y="13018"/>
                </a:lnTo>
                <a:lnTo>
                  <a:pt x="87870" y="14393"/>
                </a:lnTo>
                <a:lnTo>
                  <a:pt x="93822" y="15310"/>
                </a:lnTo>
                <a:lnTo>
                  <a:pt x="99696" y="15922"/>
                </a:lnTo>
                <a:lnTo>
                  <a:pt x="106469" y="16329"/>
                </a:lnTo>
                <a:lnTo>
                  <a:pt x="121615" y="16782"/>
                </a:lnTo>
                <a:lnTo>
                  <a:pt x="129654" y="17855"/>
                </a:lnTo>
                <a:lnTo>
                  <a:pt x="137872" y="19523"/>
                </a:lnTo>
                <a:lnTo>
                  <a:pt x="146207" y="21588"/>
                </a:lnTo>
                <a:lnTo>
                  <a:pt x="153669" y="22964"/>
                </a:lnTo>
                <a:lnTo>
                  <a:pt x="160549" y="23882"/>
                </a:lnTo>
                <a:lnTo>
                  <a:pt x="167040" y="24493"/>
                </a:lnTo>
                <a:lnTo>
                  <a:pt x="173273" y="24901"/>
                </a:lnTo>
                <a:lnTo>
                  <a:pt x="179333" y="25173"/>
                </a:lnTo>
                <a:lnTo>
                  <a:pt x="191146" y="25475"/>
                </a:lnTo>
                <a:lnTo>
                  <a:pt x="231458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77"/>
          <p:cNvSpPr/>
          <p:nvPr/>
        </p:nvSpPr>
        <p:spPr>
          <a:xfrm>
            <a:off x="3457621" y="3935174"/>
            <a:ext cx="214267" cy="308214"/>
          </a:xfrm>
          <a:custGeom>
            <a:avLst/>
            <a:gdLst/>
            <a:ahLst/>
            <a:cxnLst/>
            <a:rect l="0" t="0" r="0" b="0"/>
            <a:pathLst>
              <a:path w="214267" h="308214">
                <a:moveTo>
                  <a:pt x="111396" y="102473"/>
                </a:moveTo>
                <a:lnTo>
                  <a:pt x="115947" y="97922"/>
                </a:lnTo>
                <a:lnTo>
                  <a:pt x="117287" y="95629"/>
                </a:lnTo>
                <a:lnTo>
                  <a:pt x="118777" y="90541"/>
                </a:lnTo>
                <a:lnTo>
                  <a:pt x="120126" y="88804"/>
                </a:lnTo>
                <a:lnTo>
                  <a:pt x="121979" y="87645"/>
                </a:lnTo>
                <a:lnTo>
                  <a:pt x="124166" y="86873"/>
                </a:lnTo>
                <a:lnTo>
                  <a:pt x="125625" y="85406"/>
                </a:lnTo>
                <a:lnTo>
                  <a:pt x="126597" y="83474"/>
                </a:lnTo>
                <a:lnTo>
                  <a:pt x="127677" y="78789"/>
                </a:lnTo>
                <a:lnTo>
                  <a:pt x="128157" y="73532"/>
                </a:lnTo>
                <a:lnTo>
                  <a:pt x="130911" y="65481"/>
                </a:lnTo>
                <a:lnTo>
                  <a:pt x="134357" y="56504"/>
                </a:lnTo>
                <a:lnTo>
                  <a:pt x="135888" y="49340"/>
                </a:lnTo>
                <a:lnTo>
                  <a:pt x="136750" y="39952"/>
                </a:lnTo>
                <a:lnTo>
                  <a:pt x="135919" y="36980"/>
                </a:lnTo>
                <a:lnTo>
                  <a:pt x="131150" y="28246"/>
                </a:lnTo>
                <a:lnTo>
                  <a:pt x="128362" y="19626"/>
                </a:lnTo>
                <a:lnTo>
                  <a:pt x="124334" y="13900"/>
                </a:lnTo>
                <a:lnTo>
                  <a:pt x="120974" y="11992"/>
                </a:lnTo>
                <a:lnTo>
                  <a:pt x="116829" y="10720"/>
                </a:lnTo>
                <a:lnTo>
                  <a:pt x="112160" y="9872"/>
                </a:lnTo>
                <a:lnTo>
                  <a:pt x="107143" y="8354"/>
                </a:lnTo>
                <a:lnTo>
                  <a:pt x="101893" y="6390"/>
                </a:lnTo>
                <a:lnTo>
                  <a:pt x="96488" y="4127"/>
                </a:lnTo>
                <a:lnTo>
                  <a:pt x="91932" y="2619"/>
                </a:lnTo>
                <a:lnTo>
                  <a:pt x="87943" y="1614"/>
                </a:lnTo>
                <a:lnTo>
                  <a:pt x="84331" y="943"/>
                </a:lnTo>
                <a:lnTo>
                  <a:pt x="80018" y="497"/>
                </a:lnTo>
                <a:lnTo>
                  <a:pt x="75237" y="199"/>
                </a:lnTo>
                <a:lnTo>
                  <a:pt x="70145" y="0"/>
                </a:lnTo>
                <a:lnTo>
                  <a:pt x="64845" y="821"/>
                </a:lnTo>
                <a:lnTo>
                  <a:pt x="59407" y="2320"/>
                </a:lnTo>
                <a:lnTo>
                  <a:pt x="53877" y="4271"/>
                </a:lnTo>
                <a:lnTo>
                  <a:pt x="49237" y="5573"/>
                </a:lnTo>
                <a:lnTo>
                  <a:pt x="45192" y="6441"/>
                </a:lnTo>
                <a:lnTo>
                  <a:pt x="41542" y="7019"/>
                </a:lnTo>
                <a:lnTo>
                  <a:pt x="37204" y="8357"/>
                </a:lnTo>
                <a:lnTo>
                  <a:pt x="32407" y="10201"/>
                </a:lnTo>
                <a:lnTo>
                  <a:pt x="27305" y="12384"/>
                </a:lnTo>
                <a:lnTo>
                  <a:pt x="22950" y="14791"/>
                </a:lnTo>
                <a:lnTo>
                  <a:pt x="19095" y="17349"/>
                </a:lnTo>
                <a:lnTo>
                  <a:pt x="15572" y="20006"/>
                </a:lnTo>
                <a:lnTo>
                  <a:pt x="9117" y="25498"/>
                </a:lnTo>
                <a:lnTo>
                  <a:pt x="6063" y="28297"/>
                </a:lnTo>
                <a:lnTo>
                  <a:pt x="4027" y="32067"/>
                </a:lnTo>
                <a:lnTo>
                  <a:pt x="1763" y="41337"/>
                </a:lnTo>
                <a:lnTo>
                  <a:pt x="758" y="49266"/>
                </a:lnTo>
                <a:lnTo>
                  <a:pt x="311" y="55966"/>
                </a:lnTo>
                <a:lnTo>
                  <a:pt x="112" y="62118"/>
                </a:lnTo>
                <a:lnTo>
                  <a:pt x="0" y="75488"/>
                </a:lnTo>
                <a:lnTo>
                  <a:pt x="938" y="79720"/>
                </a:lnTo>
                <a:lnTo>
                  <a:pt x="4518" y="86963"/>
                </a:lnTo>
                <a:lnTo>
                  <a:pt x="7759" y="90228"/>
                </a:lnTo>
                <a:lnTo>
                  <a:pt x="11825" y="93358"/>
                </a:lnTo>
                <a:lnTo>
                  <a:pt x="16440" y="96396"/>
                </a:lnTo>
                <a:lnTo>
                  <a:pt x="20470" y="99374"/>
                </a:lnTo>
                <a:lnTo>
                  <a:pt x="24109" y="102312"/>
                </a:lnTo>
                <a:lnTo>
                  <a:pt x="27487" y="105223"/>
                </a:lnTo>
                <a:lnTo>
                  <a:pt x="31644" y="107164"/>
                </a:lnTo>
                <a:lnTo>
                  <a:pt x="36321" y="108458"/>
                </a:lnTo>
                <a:lnTo>
                  <a:pt x="41343" y="109320"/>
                </a:lnTo>
                <a:lnTo>
                  <a:pt x="46597" y="110848"/>
                </a:lnTo>
                <a:lnTo>
                  <a:pt x="52004" y="112819"/>
                </a:lnTo>
                <a:lnTo>
                  <a:pt x="57514" y="115085"/>
                </a:lnTo>
                <a:lnTo>
                  <a:pt x="63092" y="116596"/>
                </a:lnTo>
                <a:lnTo>
                  <a:pt x="68716" y="117604"/>
                </a:lnTo>
                <a:lnTo>
                  <a:pt x="74370" y="118275"/>
                </a:lnTo>
                <a:lnTo>
                  <a:pt x="80044" y="118723"/>
                </a:lnTo>
                <a:lnTo>
                  <a:pt x="85732" y="119021"/>
                </a:lnTo>
                <a:lnTo>
                  <a:pt x="97132" y="119353"/>
                </a:lnTo>
                <a:lnTo>
                  <a:pt x="108549" y="119500"/>
                </a:lnTo>
                <a:lnTo>
                  <a:pt x="113308" y="118587"/>
                </a:lnTo>
                <a:lnTo>
                  <a:pt x="117434" y="117026"/>
                </a:lnTo>
                <a:lnTo>
                  <a:pt x="121136" y="115032"/>
                </a:lnTo>
                <a:lnTo>
                  <a:pt x="127789" y="112818"/>
                </a:lnTo>
                <a:lnTo>
                  <a:pt x="130897" y="112227"/>
                </a:lnTo>
                <a:lnTo>
                  <a:pt x="134875" y="110881"/>
                </a:lnTo>
                <a:lnTo>
                  <a:pt x="139431" y="109031"/>
                </a:lnTo>
                <a:lnTo>
                  <a:pt x="144374" y="106845"/>
                </a:lnTo>
                <a:lnTo>
                  <a:pt x="148621" y="104435"/>
                </a:lnTo>
                <a:lnTo>
                  <a:pt x="152405" y="101876"/>
                </a:lnTo>
                <a:lnTo>
                  <a:pt x="155880" y="99218"/>
                </a:lnTo>
                <a:lnTo>
                  <a:pt x="162282" y="93724"/>
                </a:lnTo>
                <a:lnTo>
                  <a:pt x="168302" y="88107"/>
                </a:lnTo>
                <a:lnTo>
                  <a:pt x="174153" y="82436"/>
                </a:lnTo>
                <a:lnTo>
                  <a:pt x="176094" y="79590"/>
                </a:lnTo>
                <a:lnTo>
                  <a:pt x="179778" y="71034"/>
                </a:lnTo>
                <a:lnTo>
                  <a:pt x="184016" y="65323"/>
                </a:lnTo>
                <a:lnTo>
                  <a:pt x="186479" y="63419"/>
                </a:lnTo>
                <a:lnTo>
                  <a:pt x="189074" y="62149"/>
                </a:lnTo>
                <a:lnTo>
                  <a:pt x="191757" y="61303"/>
                </a:lnTo>
                <a:lnTo>
                  <a:pt x="193545" y="59786"/>
                </a:lnTo>
                <a:lnTo>
                  <a:pt x="194737" y="57823"/>
                </a:lnTo>
                <a:lnTo>
                  <a:pt x="197118" y="51048"/>
                </a:lnTo>
                <a:lnTo>
                  <a:pt x="197121" y="276310"/>
                </a:lnTo>
                <a:lnTo>
                  <a:pt x="198074" y="279324"/>
                </a:lnTo>
                <a:lnTo>
                  <a:pt x="203012" y="288118"/>
                </a:lnTo>
                <a:lnTo>
                  <a:pt x="205164" y="297082"/>
                </a:lnTo>
                <a:lnTo>
                  <a:pt x="205458" y="299456"/>
                </a:lnTo>
                <a:lnTo>
                  <a:pt x="205589" y="303686"/>
                </a:lnTo>
                <a:lnTo>
                  <a:pt x="206576" y="305195"/>
                </a:lnTo>
                <a:lnTo>
                  <a:pt x="208187" y="306201"/>
                </a:lnTo>
                <a:lnTo>
                  <a:pt x="214266" y="3082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78"/>
          <p:cNvSpPr/>
          <p:nvPr/>
        </p:nvSpPr>
        <p:spPr>
          <a:xfrm>
            <a:off x="1614487" y="4337685"/>
            <a:ext cx="750668" cy="25718"/>
          </a:xfrm>
          <a:custGeom>
            <a:avLst/>
            <a:gdLst/>
            <a:ahLst/>
            <a:cxnLst/>
            <a:rect l="0" t="0" r="0" b="0"/>
            <a:pathLst>
              <a:path w="750668" h="25718">
                <a:moveTo>
                  <a:pt x="0" y="0"/>
                </a:moveTo>
                <a:lnTo>
                  <a:pt x="491491" y="0"/>
                </a:lnTo>
                <a:lnTo>
                  <a:pt x="501968" y="952"/>
                </a:lnTo>
                <a:lnTo>
                  <a:pt x="511810" y="2540"/>
                </a:lnTo>
                <a:lnTo>
                  <a:pt x="521230" y="4550"/>
                </a:lnTo>
                <a:lnTo>
                  <a:pt x="531319" y="5891"/>
                </a:lnTo>
                <a:lnTo>
                  <a:pt x="541855" y="6785"/>
                </a:lnTo>
                <a:lnTo>
                  <a:pt x="552689" y="7380"/>
                </a:lnTo>
                <a:lnTo>
                  <a:pt x="572347" y="8043"/>
                </a:lnTo>
                <a:lnTo>
                  <a:pt x="608250" y="8468"/>
                </a:lnTo>
                <a:lnTo>
                  <a:pt x="691363" y="8571"/>
                </a:lnTo>
                <a:lnTo>
                  <a:pt x="697129" y="9524"/>
                </a:lnTo>
                <a:lnTo>
                  <a:pt x="702877" y="11112"/>
                </a:lnTo>
                <a:lnTo>
                  <a:pt x="708615" y="13123"/>
                </a:lnTo>
                <a:lnTo>
                  <a:pt x="713392" y="14463"/>
                </a:lnTo>
                <a:lnTo>
                  <a:pt x="717530" y="15357"/>
                </a:lnTo>
                <a:lnTo>
                  <a:pt x="721241" y="15953"/>
                </a:lnTo>
                <a:lnTo>
                  <a:pt x="727904" y="16615"/>
                </a:lnTo>
                <a:lnTo>
                  <a:pt x="750667" y="17144"/>
                </a:lnTo>
                <a:lnTo>
                  <a:pt x="746636" y="17144"/>
                </a:lnTo>
                <a:lnTo>
                  <a:pt x="746360" y="18097"/>
                </a:lnTo>
                <a:lnTo>
                  <a:pt x="746176" y="19685"/>
                </a:lnTo>
                <a:lnTo>
                  <a:pt x="745807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79"/>
          <p:cNvSpPr/>
          <p:nvPr/>
        </p:nvSpPr>
        <p:spPr>
          <a:xfrm>
            <a:off x="1357315" y="4483417"/>
            <a:ext cx="334325" cy="8574"/>
          </a:xfrm>
          <a:custGeom>
            <a:avLst/>
            <a:gdLst/>
            <a:ahLst/>
            <a:cxnLst/>
            <a:rect l="0" t="0" r="0" b="0"/>
            <a:pathLst>
              <a:path w="334325" h="8574">
                <a:moveTo>
                  <a:pt x="8569" y="0"/>
                </a:moveTo>
                <a:lnTo>
                  <a:pt x="0" y="0"/>
                </a:lnTo>
                <a:lnTo>
                  <a:pt x="218833" y="0"/>
                </a:lnTo>
                <a:lnTo>
                  <a:pt x="224945" y="953"/>
                </a:lnTo>
                <a:lnTo>
                  <a:pt x="230925" y="2540"/>
                </a:lnTo>
                <a:lnTo>
                  <a:pt x="236816" y="4551"/>
                </a:lnTo>
                <a:lnTo>
                  <a:pt x="243602" y="5891"/>
                </a:lnTo>
                <a:lnTo>
                  <a:pt x="250982" y="6785"/>
                </a:lnTo>
                <a:lnTo>
                  <a:pt x="258761" y="7381"/>
                </a:lnTo>
                <a:lnTo>
                  <a:pt x="265851" y="7779"/>
                </a:lnTo>
                <a:lnTo>
                  <a:pt x="278809" y="8220"/>
                </a:lnTo>
                <a:lnTo>
                  <a:pt x="295806" y="8503"/>
                </a:lnTo>
                <a:lnTo>
                  <a:pt x="333927" y="8573"/>
                </a:lnTo>
                <a:lnTo>
                  <a:pt x="334059" y="7620"/>
                </a:lnTo>
                <a:lnTo>
                  <a:pt x="334148" y="6033"/>
                </a:lnTo>
                <a:lnTo>
                  <a:pt x="33432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80"/>
          <p:cNvSpPr/>
          <p:nvPr/>
        </p:nvSpPr>
        <p:spPr>
          <a:xfrm>
            <a:off x="1837372" y="4406372"/>
            <a:ext cx="231201" cy="162761"/>
          </a:xfrm>
          <a:custGeom>
            <a:avLst/>
            <a:gdLst/>
            <a:ahLst/>
            <a:cxnLst/>
            <a:rect l="0" t="0" r="0" b="0"/>
            <a:pathLst>
              <a:path w="231201" h="162761">
                <a:moveTo>
                  <a:pt x="0" y="17038"/>
                </a:moveTo>
                <a:lnTo>
                  <a:pt x="11932" y="17038"/>
                </a:lnTo>
                <a:lnTo>
                  <a:pt x="13669" y="16085"/>
                </a:lnTo>
                <a:lnTo>
                  <a:pt x="14828" y="14498"/>
                </a:lnTo>
                <a:lnTo>
                  <a:pt x="15600" y="12487"/>
                </a:lnTo>
                <a:lnTo>
                  <a:pt x="17068" y="11146"/>
                </a:lnTo>
                <a:lnTo>
                  <a:pt x="18998" y="10252"/>
                </a:lnTo>
                <a:lnTo>
                  <a:pt x="24636" y="9260"/>
                </a:lnTo>
                <a:lnTo>
                  <a:pt x="28807" y="8994"/>
                </a:lnTo>
                <a:lnTo>
                  <a:pt x="33492" y="8818"/>
                </a:lnTo>
                <a:lnTo>
                  <a:pt x="37568" y="7748"/>
                </a:lnTo>
                <a:lnTo>
                  <a:pt x="44637" y="4019"/>
                </a:lnTo>
                <a:lnTo>
                  <a:pt x="48808" y="2644"/>
                </a:lnTo>
                <a:lnTo>
                  <a:pt x="53493" y="1727"/>
                </a:lnTo>
                <a:lnTo>
                  <a:pt x="58522" y="1115"/>
                </a:lnTo>
                <a:lnTo>
                  <a:pt x="62827" y="708"/>
                </a:lnTo>
                <a:lnTo>
                  <a:pt x="66650" y="436"/>
                </a:lnTo>
                <a:lnTo>
                  <a:pt x="70151" y="255"/>
                </a:lnTo>
                <a:lnTo>
                  <a:pt x="81661" y="54"/>
                </a:lnTo>
                <a:lnTo>
                  <a:pt x="88730" y="0"/>
                </a:lnTo>
                <a:lnTo>
                  <a:pt x="94396" y="917"/>
                </a:lnTo>
                <a:lnTo>
                  <a:pt x="99126" y="2480"/>
                </a:lnTo>
                <a:lnTo>
                  <a:pt x="103231" y="4475"/>
                </a:lnTo>
                <a:lnTo>
                  <a:pt x="108826" y="5805"/>
                </a:lnTo>
                <a:lnTo>
                  <a:pt x="115413" y="6692"/>
                </a:lnTo>
                <a:lnTo>
                  <a:pt x="122662" y="7283"/>
                </a:lnTo>
                <a:lnTo>
                  <a:pt x="128447" y="8629"/>
                </a:lnTo>
                <a:lnTo>
                  <a:pt x="133256" y="10480"/>
                </a:lnTo>
                <a:lnTo>
                  <a:pt x="137415" y="12666"/>
                </a:lnTo>
                <a:lnTo>
                  <a:pt x="142093" y="14123"/>
                </a:lnTo>
                <a:lnTo>
                  <a:pt x="147116" y="15095"/>
                </a:lnTo>
                <a:lnTo>
                  <a:pt x="152370" y="15742"/>
                </a:lnTo>
                <a:lnTo>
                  <a:pt x="155872" y="17126"/>
                </a:lnTo>
                <a:lnTo>
                  <a:pt x="158207" y="19002"/>
                </a:lnTo>
                <a:lnTo>
                  <a:pt x="159764" y="21205"/>
                </a:lnTo>
                <a:lnTo>
                  <a:pt x="161754" y="22673"/>
                </a:lnTo>
                <a:lnTo>
                  <a:pt x="164034" y="23652"/>
                </a:lnTo>
                <a:lnTo>
                  <a:pt x="166506" y="24305"/>
                </a:lnTo>
                <a:lnTo>
                  <a:pt x="168154" y="25692"/>
                </a:lnTo>
                <a:lnTo>
                  <a:pt x="169253" y="27570"/>
                </a:lnTo>
                <a:lnTo>
                  <a:pt x="170473" y="32196"/>
                </a:lnTo>
                <a:lnTo>
                  <a:pt x="170799" y="34763"/>
                </a:lnTo>
                <a:lnTo>
                  <a:pt x="171016" y="37428"/>
                </a:lnTo>
                <a:lnTo>
                  <a:pt x="170208" y="40156"/>
                </a:lnTo>
                <a:lnTo>
                  <a:pt x="168717" y="42927"/>
                </a:lnTo>
                <a:lnTo>
                  <a:pt x="166770" y="45727"/>
                </a:lnTo>
                <a:lnTo>
                  <a:pt x="164520" y="48547"/>
                </a:lnTo>
                <a:lnTo>
                  <a:pt x="162068" y="51379"/>
                </a:lnTo>
                <a:lnTo>
                  <a:pt x="159480" y="54220"/>
                </a:lnTo>
                <a:lnTo>
                  <a:pt x="154065" y="59915"/>
                </a:lnTo>
                <a:lnTo>
                  <a:pt x="151288" y="62768"/>
                </a:lnTo>
                <a:lnTo>
                  <a:pt x="147531" y="64669"/>
                </a:lnTo>
                <a:lnTo>
                  <a:pt x="143121" y="65937"/>
                </a:lnTo>
                <a:lnTo>
                  <a:pt x="138277" y="66783"/>
                </a:lnTo>
                <a:lnTo>
                  <a:pt x="134095" y="68298"/>
                </a:lnTo>
                <a:lnTo>
                  <a:pt x="126908" y="72523"/>
                </a:lnTo>
                <a:lnTo>
                  <a:pt x="122705" y="74030"/>
                </a:lnTo>
                <a:lnTo>
                  <a:pt x="117998" y="75035"/>
                </a:lnTo>
                <a:lnTo>
                  <a:pt x="112956" y="75705"/>
                </a:lnTo>
                <a:lnTo>
                  <a:pt x="108641" y="77104"/>
                </a:lnTo>
                <a:lnTo>
                  <a:pt x="104812" y="78989"/>
                </a:lnTo>
                <a:lnTo>
                  <a:pt x="98018" y="82672"/>
                </a:lnTo>
                <a:lnTo>
                  <a:pt x="91824" y="84308"/>
                </a:lnTo>
                <a:lnTo>
                  <a:pt x="85896" y="85036"/>
                </a:lnTo>
                <a:lnTo>
                  <a:pt x="77197" y="85615"/>
                </a:lnTo>
                <a:lnTo>
                  <a:pt x="117704" y="85618"/>
                </a:lnTo>
                <a:lnTo>
                  <a:pt x="123237" y="86570"/>
                </a:lnTo>
                <a:lnTo>
                  <a:pt x="128830" y="88158"/>
                </a:lnTo>
                <a:lnTo>
                  <a:pt x="134464" y="90169"/>
                </a:lnTo>
                <a:lnTo>
                  <a:pt x="140125" y="91509"/>
                </a:lnTo>
                <a:lnTo>
                  <a:pt x="145804" y="92403"/>
                </a:lnTo>
                <a:lnTo>
                  <a:pt x="151495" y="92999"/>
                </a:lnTo>
                <a:lnTo>
                  <a:pt x="157195" y="94348"/>
                </a:lnTo>
                <a:lnTo>
                  <a:pt x="162899" y="96200"/>
                </a:lnTo>
                <a:lnTo>
                  <a:pt x="168607" y="98388"/>
                </a:lnTo>
                <a:lnTo>
                  <a:pt x="174317" y="99846"/>
                </a:lnTo>
                <a:lnTo>
                  <a:pt x="180029" y="100818"/>
                </a:lnTo>
                <a:lnTo>
                  <a:pt x="185742" y="101467"/>
                </a:lnTo>
                <a:lnTo>
                  <a:pt x="190503" y="102851"/>
                </a:lnTo>
                <a:lnTo>
                  <a:pt x="194629" y="104727"/>
                </a:lnTo>
                <a:lnTo>
                  <a:pt x="201754" y="108398"/>
                </a:lnTo>
                <a:lnTo>
                  <a:pt x="208096" y="110030"/>
                </a:lnTo>
                <a:lnTo>
                  <a:pt x="212073" y="111417"/>
                </a:lnTo>
                <a:lnTo>
                  <a:pt x="216629" y="113295"/>
                </a:lnTo>
                <a:lnTo>
                  <a:pt x="221572" y="115500"/>
                </a:lnTo>
                <a:lnTo>
                  <a:pt x="224868" y="117921"/>
                </a:lnTo>
                <a:lnTo>
                  <a:pt x="227064" y="120488"/>
                </a:lnTo>
                <a:lnTo>
                  <a:pt x="228528" y="123153"/>
                </a:lnTo>
                <a:lnTo>
                  <a:pt x="229505" y="125881"/>
                </a:lnTo>
                <a:lnTo>
                  <a:pt x="230156" y="128652"/>
                </a:lnTo>
                <a:lnTo>
                  <a:pt x="230590" y="131452"/>
                </a:lnTo>
                <a:lnTo>
                  <a:pt x="230879" y="134272"/>
                </a:lnTo>
                <a:lnTo>
                  <a:pt x="231072" y="137104"/>
                </a:lnTo>
                <a:lnTo>
                  <a:pt x="231200" y="139945"/>
                </a:lnTo>
                <a:lnTo>
                  <a:pt x="230333" y="141838"/>
                </a:lnTo>
                <a:lnTo>
                  <a:pt x="228803" y="143101"/>
                </a:lnTo>
                <a:lnTo>
                  <a:pt x="226831" y="143942"/>
                </a:lnTo>
                <a:lnTo>
                  <a:pt x="222098" y="147417"/>
                </a:lnTo>
                <a:lnTo>
                  <a:pt x="219503" y="149677"/>
                </a:lnTo>
                <a:lnTo>
                  <a:pt x="216821" y="151184"/>
                </a:lnTo>
                <a:lnTo>
                  <a:pt x="211300" y="152858"/>
                </a:lnTo>
                <a:lnTo>
                  <a:pt x="205671" y="156142"/>
                </a:lnTo>
                <a:lnTo>
                  <a:pt x="202836" y="158352"/>
                </a:lnTo>
                <a:lnTo>
                  <a:pt x="197147" y="160806"/>
                </a:lnTo>
                <a:lnTo>
                  <a:pt x="190491" y="161897"/>
                </a:lnTo>
                <a:lnTo>
                  <a:pt x="186049" y="162188"/>
                </a:lnTo>
                <a:lnTo>
                  <a:pt x="181182" y="162382"/>
                </a:lnTo>
                <a:lnTo>
                  <a:pt x="170695" y="162598"/>
                </a:lnTo>
                <a:lnTo>
                  <a:pt x="131401" y="162760"/>
                </a:lnTo>
                <a:lnTo>
                  <a:pt x="124748" y="161811"/>
                </a:lnTo>
                <a:lnTo>
                  <a:pt x="117455" y="160226"/>
                </a:lnTo>
                <a:lnTo>
                  <a:pt x="109736" y="158216"/>
                </a:lnTo>
                <a:lnTo>
                  <a:pt x="102685" y="156876"/>
                </a:lnTo>
                <a:lnTo>
                  <a:pt x="96079" y="155984"/>
                </a:lnTo>
                <a:lnTo>
                  <a:pt x="89770" y="155389"/>
                </a:lnTo>
                <a:lnTo>
                  <a:pt x="84612" y="154991"/>
                </a:lnTo>
                <a:lnTo>
                  <a:pt x="80220" y="154727"/>
                </a:lnTo>
                <a:lnTo>
                  <a:pt x="76340" y="154550"/>
                </a:lnTo>
                <a:lnTo>
                  <a:pt x="71849" y="153480"/>
                </a:lnTo>
                <a:lnTo>
                  <a:pt x="66949" y="151814"/>
                </a:lnTo>
                <a:lnTo>
                  <a:pt x="61777" y="149751"/>
                </a:lnTo>
                <a:lnTo>
                  <a:pt x="57377" y="148376"/>
                </a:lnTo>
                <a:lnTo>
                  <a:pt x="53492" y="147459"/>
                </a:lnTo>
                <a:lnTo>
                  <a:pt x="44962" y="145987"/>
                </a:lnTo>
                <a:lnTo>
                  <a:pt x="44262" y="144914"/>
                </a:lnTo>
                <a:lnTo>
                  <a:pt x="43485" y="141182"/>
                </a:lnTo>
                <a:lnTo>
                  <a:pt x="42862" y="137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81"/>
          <p:cNvSpPr/>
          <p:nvPr/>
        </p:nvSpPr>
        <p:spPr>
          <a:xfrm>
            <a:off x="3174682" y="4311977"/>
            <a:ext cx="745808" cy="25708"/>
          </a:xfrm>
          <a:custGeom>
            <a:avLst/>
            <a:gdLst/>
            <a:ahLst/>
            <a:cxnLst/>
            <a:rect l="0" t="0" r="0" b="0"/>
            <a:pathLst>
              <a:path w="745808" h="25708">
                <a:moveTo>
                  <a:pt x="0" y="17135"/>
                </a:moveTo>
                <a:lnTo>
                  <a:pt x="4551" y="12585"/>
                </a:lnTo>
                <a:lnTo>
                  <a:pt x="6844" y="11244"/>
                </a:lnTo>
                <a:lnTo>
                  <a:pt x="9325" y="10350"/>
                </a:lnTo>
                <a:lnTo>
                  <a:pt x="11932" y="9754"/>
                </a:lnTo>
                <a:lnTo>
                  <a:pt x="17368" y="9092"/>
                </a:lnTo>
                <a:lnTo>
                  <a:pt x="36850" y="8609"/>
                </a:lnTo>
                <a:lnTo>
                  <a:pt x="69894" y="8565"/>
                </a:lnTo>
                <a:lnTo>
                  <a:pt x="75171" y="7612"/>
                </a:lnTo>
                <a:lnTo>
                  <a:pt x="81547" y="6024"/>
                </a:lnTo>
                <a:lnTo>
                  <a:pt x="88654" y="4013"/>
                </a:lnTo>
                <a:lnTo>
                  <a:pt x="95298" y="2672"/>
                </a:lnTo>
                <a:lnTo>
                  <a:pt x="101632" y="1778"/>
                </a:lnTo>
                <a:lnTo>
                  <a:pt x="107759" y="1182"/>
                </a:lnTo>
                <a:lnTo>
                  <a:pt x="122188" y="520"/>
                </a:lnTo>
                <a:lnTo>
                  <a:pt x="146376" y="147"/>
                </a:lnTo>
                <a:lnTo>
                  <a:pt x="217710" y="0"/>
                </a:lnTo>
                <a:lnTo>
                  <a:pt x="228960" y="949"/>
                </a:lnTo>
                <a:lnTo>
                  <a:pt x="240270" y="2534"/>
                </a:lnTo>
                <a:lnTo>
                  <a:pt x="251620" y="4544"/>
                </a:lnTo>
                <a:lnTo>
                  <a:pt x="263949" y="5883"/>
                </a:lnTo>
                <a:lnTo>
                  <a:pt x="276931" y="6777"/>
                </a:lnTo>
                <a:lnTo>
                  <a:pt x="290348" y="7372"/>
                </a:lnTo>
                <a:lnTo>
                  <a:pt x="317956" y="8033"/>
                </a:lnTo>
                <a:lnTo>
                  <a:pt x="444471" y="8553"/>
                </a:lnTo>
                <a:lnTo>
                  <a:pt x="457286" y="9509"/>
                </a:lnTo>
                <a:lnTo>
                  <a:pt x="469640" y="11099"/>
                </a:lnTo>
                <a:lnTo>
                  <a:pt x="481686" y="13111"/>
                </a:lnTo>
                <a:lnTo>
                  <a:pt x="493527" y="14452"/>
                </a:lnTo>
                <a:lnTo>
                  <a:pt x="505230" y="15347"/>
                </a:lnTo>
                <a:lnTo>
                  <a:pt x="516843" y="15943"/>
                </a:lnTo>
                <a:lnTo>
                  <a:pt x="542446" y="16605"/>
                </a:lnTo>
                <a:lnTo>
                  <a:pt x="593136" y="17031"/>
                </a:lnTo>
                <a:lnTo>
                  <a:pt x="604022" y="18018"/>
                </a:lnTo>
                <a:lnTo>
                  <a:pt x="614136" y="19629"/>
                </a:lnTo>
                <a:lnTo>
                  <a:pt x="623737" y="21655"/>
                </a:lnTo>
                <a:lnTo>
                  <a:pt x="632995" y="23006"/>
                </a:lnTo>
                <a:lnTo>
                  <a:pt x="642024" y="23907"/>
                </a:lnTo>
                <a:lnTo>
                  <a:pt x="650901" y="24507"/>
                </a:lnTo>
                <a:lnTo>
                  <a:pt x="668384" y="25174"/>
                </a:lnTo>
                <a:lnTo>
                  <a:pt x="698340" y="25602"/>
                </a:lnTo>
                <a:lnTo>
                  <a:pt x="744419" y="25707"/>
                </a:lnTo>
                <a:lnTo>
                  <a:pt x="744882" y="24755"/>
                </a:lnTo>
                <a:lnTo>
                  <a:pt x="745191" y="23168"/>
                </a:lnTo>
                <a:lnTo>
                  <a:pt x="745807" y="171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82"/>
          <p:cNvSpPr/>
          <p:nvPr/>
        </p:nvSpPr>
        <p:spPr>
          <a:xfrm>
            <a:off x="3349766" y="4491990"/>
            <a:ext cx="124955" cy="8573"/>
          </a:xfrm>
          <a:custGeom>
            <a:avLst/>
            <a:gdLst/>
            <a:ahLst/>
            <a:cxnLst/>
            <a:rect l="0" t="0" r="0" b="0"/>
            <a:pathLst>
              <a:path w="124955" h="8573">
                <a:moveTo>
                  <a:pt x="4938" y="0"/>
                </a:moveTo>
                <a:lnTo>
                  <a:pt x="0" y="0"/>
                </a:lnTo>
                <a:lnTo>
                  <a:pt x="83653" y="0"/>
                </a:lnTo>
                <a:lnTo>
                  <a:pt x="87895" y="952"/>
                </a:lnTo>
                <a:lnTo>
                  <a:pt x="92628" y="2540"/>
                </a:lnTo>
                <a:lnTo>
                  <a:pt x="97688" y="4551"/>
                </a:lnTo>
                <a:lnTo>
                  <a:pt x="102014" y="5891"/>
                </a:lnTo>
                <a:lnTo>
                  <a:pt x="105850" y="6785"/>
                </a:lnTo>
                <a:lnTo>
                  <a:pt x="109361" y="7381"/>
                </a:lnTo>
                <a:lnTo>
                  <a:pt x="112653" y="7778"/>
                </a:lnTo>
                <a:lnTo>
                  <a:pt x="115801" y="8043"/>
                </a:lnTo>
                <a:lnTo>
                  <a:pt x="124954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83"/>
          <p:cNvSpPr/>
          <p:nvPr/>
        </p:nvSpPr>
        <p:spPr>
          <a:xfrm>
            <a:off x="3637597" y="4406299"/>
            <a:ext cx="289331" cy="231272"/>
          </a:xfrm>
          <a:custGeom>
            <a:avLst/>
            <a:gdLst/>
            <a:ahLst/>
            <a:cxnLst/>
            <a:rect l="0" t="0" r="0" b="0"/>
            <a:pathLst>
              <a:path w="289331" h="231272">
                <a:moveTo>
                  <a:pt x="8573" y="25683"/>
                </a:moveTo>
                <a:lnTo>
                  <a:pt x="13123" y="25683"/>
                </a:lnTo>
                <a:lnTo>
                  <a:pt x="14464" y="24731"/>
                </a:lnTo>
                <a:lnTo>
                  <a:pt x="15357" y="23143"/>
                </a:lnTo>
                <a:lnTo>
                  <a:pt x="15954" y="21133"/>
                </a:lnTo>
                <a:lnTo>
                  <a:pt x="17303" y="19792"/>
                </a:lnTo>
                <a:lnTo>
                  <a:pt x="19156" y="18898"/>
                </a:lnTo>
                <a:lnTo>
                  <a:pt x="24706" y="16953"/>
                </a:lnTo>
                <a:lnTo>
                  <a:pt x="33523" y="12913"/>
                </a:lnTo>
                <a:lnTo>
                  <a:pt x="38541" y="11454"/>
                </a:lnTo>
                <a:lnTo>
                  <a:pt x="43792" y="10482"/>
                </a:lnTo>
                <a:lnTo>
                  <a:pt x="49197" y="9835"/>
                </a:lnTo>
                <a:lnTo>
                  <a:pt x="54706" y="8450"/>
                </a:lnTo>
                <a:lnTo>
                  <a:pt x="60283" y="6575"/>
                </a:lnTo>
                <a:lnTo>
                  <a:pt x="65906" y="4372"/>
                </a:lnTo>
                <a:lnTo>
                  <a:pt x="71560" y="2903"/>
                </a:lnTo>
                <a:lnTo>
                  <a:pt x="77234" y="1924"/>
                </a:lnTo>
                <a:lnTo>
                  <a:pt x="82922" y="1271"/>
                </a:lnTo>
                <a:lnTo>
                  <a:pt x="89571" y="836"/>
                </a:lnTo>
                <a:lnTo>
                  <a:pt x="96862" y="546"/>
                </a:lnTo>
                <a:lnTo>
                  <a:pt x="112582" y="223"/>
                </a:lnTo>
                <a:lnTo>
                  <a:pt x="149904" y="0"/>
                </a:lnTo>
                <a:lnTo>
                  <a:pt x="155181" y="941"/>
                </a:lnTo>
                <a:lnTo>
                  <a:pt x="163584" y="4527"/>
                </a:lnTo>
                <a:lnTo>
                  <a:pt x="178221" y="11900"/>
                </a:lnTo>
                <a:lnTo>
                  <a:pt x="186525" y="14795"/>
                </a:lnTo>
                <a:lnTo>
                  <a:pt x="190072" y="15567"/>
                </a:lnTo>
                <a:lnTo>
                  <a:pt x="192437" y="17034"/>
                </a:lnTo>
                <a:lnTo>
                  <a:pt x="194014" y="18964"/>
                </a:lnTo>
                <a:lnTo>
                  <a:pt x="195065" y="21204"/>
                </a:lnTo>
                <a:lnTo>
                  <a:pt x="198773" y="26233"/>
                </a:lnTo>
                <a:lnTo>
                  <a:pt x="201096" y="28907"/>
                </a:lnTo>
                <a:lnTo>
                  <a:pt x="201691" y="31642"/>
                </a:lnTo>
                <a:lnTo>
                  <a:pt x="201136" y="34418"/>
                </a:lnTo>
                <a:lnTo>
                  <a:pt x="198931" y="40043"/>
                </a:lnTo>
                <a:lnTo>
                  <a:pt x="197951" y="45718"/>
                </a:lnTo>
                <a:lnTo>
                  <a:pt x="195785" y="48565"/>
                </a:lnTo>
                <a:lnTo>
                  <a:pt x="188298" y="54268"/>
                </a:lnTo>
                <a:lnTo>
                  <a:pt x="183634" y="57122"/>
                </a:lnTo>
                <a:lnTo>
                  <a:pt x="178621" y="59977"/>
                </a:lnTo>
                <a:lnTo>
                  <a:pt x="173373" y="62834"/>
                </a:lnTo>
                <a:lnTo>
                  <a:pt x="167017" y="64738"/>
                </a:lnTo>
                <a:lnTo>
                  <a:pt x="159922" y="66007"/>
                </a:lnTo>
                <a:lnTo>
                  <a:pt x="152335" y="66853"/>
                </a:lnTo>
                <a:lnTo>
                  <a:pt x="145372" y="68370"/>
                </a:lnTo>
                <a:lnTo>
                  <a:pt x="138824" y="70333"/>
                </a:lnTo>
                <a:lnTo>
                  <a:pt x="125517" y="75055"/>
                </a:lnTo>
                <a:lnTo>
                  <a:pt x="110078" y="80329"/>
                </a:lnTo>
                <a:lnTo>
                  <a:pt x="102913" y="82116"/>
                </a:lnTo>
                <a:lnTo>
                  <a:pt x="96231" y="83308"/>
                </a:lnTo>
                <a:lnTo>
                  <a:pt x="89871" y="84102"/>
                </a:lnTo>
                <a:lnTo>
                  <a:pt x="83727" y="85584"/>
                </a:lnTo>
                <a:lnTo>
                  <a:pt x="77725" y="87525"/>
                </a:lnTo>
                <a:lnTo>
                  <a:pt x="71819" y="89771"/>
                </a:lnTo>
                <a:lnTo>
                  <a:pt x="66930" y="91268"/>
                </a:lnTo>
                <a:lnTo>
                  <a:pt x="58956" y="92932"/>
                </a:lnTo>
                <a:lnTo>
                  <a:pt x="54545" y="93376"/>
                </a:lnTo>
                <a:lnTo>
                  <a:pt x="49698" y="93671"/>
                </a:lnTo>
                <a:lnTo>
                  <a:pt x="34369" y="94260"/>
                </a:lnTo>
                <a:lnTo>
                  <a:pt x="94993" y="94263"/>
                </a:lnTo>
                <a:lnTo>
                  <a:pt x="104286" y="95216"/>
                </a:lnTo>
                <a:lnTo>
                  <a:pt x="114291" y="96803"/>
                </a:lnTo>
                <a:lnTo>
                  <a:pt x="124772" y="98814"/>
                </a:lnTo>
                <a:lnTo>
                  <a:pt x="146577" y="103588"/>
                </a:lnTo>
                <a:lnTo>
                  <a:pt x="157725" y="106195"/>
                </a:lnTo>
                <a:lnTo>
                  <a:pt x="168015" y="108885"/>
                </a:lnTo>
                <a:lnTo>
                  <a:pt x="177733" y="111631"/>
                </a:lnTo>
                <a:lnTo>
                  <a:pt x="196150" y="117222"/>
                </a:lnTo>
                <a:lnTo>
                  <a:pt x="239896" y="131424"/>
                </a:lnTo>
                <a:lnTo>
                  <a:pt x="246608" y="135229"/>
                </a:lnTo>
                <a:lnTo>
                  <a:pt x="252035" y="139671"/>
                </a:lnTo>
                <a:lnTo>
                  <a:pt x="256606" y="144538"/>
                </a:lnTo>
                <a:lnTo>
                  <a:pt x="261558" y="148735"/>
                </a:lnTo>
                <a:lnTo>
                  <a:pt x="266765" y="152485"/>
                </a:lnTo>
                <a:lnTo>
                  <a:pt x="272141" y="155938"/>
                </a:lnTo>
                <a:lnTo>
                  <a:pt x="276677" y="160145"/>
                </a:lnTo>
                <a:lnTo>
                  <a:pt x="280654" y="164854"/>
                </a:lnTo>
                <a:lnTo>
                  <a:pt x="284258" y="169899"/>
                </a:lnTo>
                <a:lnTo>
                  <a:pt x="286660" y="174214"/>
                </a:lnTo>
                <a:lnTo>
                  <a:pt x="288262" y="178044"/>
                </a:lnTo>
                <a:lnTo>
                  <a:pt x="289330" y="181550"/>
                </a:lnTo>
                <a:lnTo>
                  <a:pt x="289089" y="185792"/>
                </a:lnTo>
                <a:lnTo>
                  <a:pt x="287976" y="190525"/>
                </a:lnTo>
                <a:lnTo>
                  <a:pt x="286281" y="195585"/>
                </a:lnTo>
                <a:lnTo>
                  <a:pt x="284200" y="199911"/>
                </a:lnTo>
                <a:lnTo>
                  <a:pt x="281859" y="203748"/>
                </a:lnTo>
                <a:lnTo>
                  <a:pt x="279346" y="207258"/>
                </a:lnTo>
                <a:lnTo>
                  <a:pt x="271474" y="213698"/>
                </a:lnTo>
                <a:lnTo>
                  <a:pt x="266708" y="216749"/>
                </a:lnTo>
                <a:lnTo>
                  <a:pt x="261625" y="219735"/>
                </a:lnTo>
                <a:lnTo>
                  <a:pt x="256331" y="222679"/>
                </a:lnTo>
                <a:lnTo>
                  <a:pt x="250898" y="225594"/>
                </a:lnTo>
                <a:lnTo>
                  <a:pt x="244418" y="227537"/>
                </a:lnTo>
                <a:lnTo>
                  <a:pt x="237240" y="228832"/>
                </a:lnTo>
                <a:lnTo>
                  <a:pt x="229598" y="229696"/>
                </a:lnTo>
                <a:lnTo>
                  <a:pt x="222598" y="230271"/>
                </a:lnTo>
                <a:lnTo>
                  <a:pt x="216026" y="230655"/>
                </a:lnTo>
                <a:lnTo>
                  <a:pt x="209740" y="230911"/>
                </a:lnTo>
                <a:lnTo>
                  <a:pt x="182689" y="231271"/>
                </a:lnTo>
                <a:lnTo>
                  <a:pt x="174180" y="230369"/>
                </a:lnTo>
                <a:lnTo>
                  <a:pt x="166603" y="228816"/>
                </a:lnTo>
                <a:lnTo>
                  <a:pt x="159646" y="226828"/>
                </a:lnTo>
                <a:lnTo>
                  <a:pt x="144296" y="222078"/>
                </a:lnTo>
                <a:lnTo>
                  <a:pt x="111159" y="211268"/>
                </a:lnTo>
                <a:lnTo>
                  <a:pt x="103633" y="209414"/>
                </a:lnTo>
                <a:lnTo>
                  <a:pt x="96712" y="208178"/>
                </a:lnTo>
                <a:lnTo>
                  <a:pt x="90192" y="207354"/>
                </a:lnTo>
                <a:lnTo>
                  <a:pt x="82988" y="204899"/>
                </a:lnTo>
                <a:lnTo>
                  <a:pt x="75328" y="201358"/>
                </a:lnTo>
                <a:lnTo>
                  <a:pt x="67364" y="197092"/>
                </a:lnTo>
                <a:lnTo>
                  <a:pt x="60149" y="194248"/>
                </a:lnTo>
                <a:lnTo>
                  <a:pt x="53434" y="192352"/>
                </a:lnTo>
                <a:lnTo>
                  <a:pt x="47053" y="191088"/>
                </a:lnTo>
                <a:lnTo>
                  <a:pt x="41847" y="189294"/>
                </a:lnTo>
                <a:lnTo>
                  <a:pt x="33521" y="184759"/>
                </a:lnTo>
                <a:lnTo>
                  <a:pt x="29015" y="182216"/>
                </a:lnTo>
                <a:lnTo>
                  <a:pt x="11641" y="173026"/>
                </a:lnTo>
                <a:lnTo>
                  <a:pt x="3287" y="165842"/>
                </a:lnTo>
                <a:lnTo>
                  <a:pt x="0" y="16284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84"/>
          <p:cNvSpPr/>
          <p:nvPr/>
        </p:nvSpPr>
        <p:spPr>
          <a:xfrm>
            <a:off x="2077405" y="4749167"/>
            <a:ext cx="257173" cy="222884"/>
          </a:xfrm>
          <a:custGeom>
            <a:avLst/>
            <a:gdLst/>
            <a:ahLst/>
            <a:cxnLst/>
            <a:rect l="0" t="0" r="0" b="0"/>
            <a:pathLst>
              <a:path w="257173" h="222884">
                <a:moveTo>
                  <a:pt x="8570" y="8570"/>
                </a:moveTo>
                <a:lnTo>
                  <a:pt x="28" y="28"/>
                </a:lnTo>
                <a:lnTo>
                  <a:pt x="0" y="0"/>
                </a:lnTo>
                <a:lnTo>
                  <a:pt x="4549" y="4549"/>
                </a:lnTo>
                <a:lnTo>
                  <a:pt x="5889" y="6842"/>
                </a:lnTo>
                <a:lnTo>
                  <a:pt x="7378" y="11930"/>
                </a:lnTo>
                <a:lnTo>
                  <a:pt x="10580" y="17366"/>
                </a:lnTo>
                <a:lnTo>
                  <a:pt x="15178" y="22957"/>
                </a:lnTo>
                <a:lnTo>
                  <a:pt x="20397" y="28617"/>
                </a:lnTo>
                <a:lnTo>
                  <a:pt x="28690" y="37158"/>
                </a:lnTo>
                <a:lnTo>
                  <a:pt x="83262" y="91835"/>
                </a:lnTo>
                <a:lnTo>
                  <a:pt x="87892" y="97417"/>
                </a:lnTo>
                <a:lnTo>
                  <a:pt x="91931" y="103044"/>
                </a:lnTo>
                <a:lnTo>
                  <a:pt x="95577" y="108700"/>
                </a:lnTo>
                <a:lnTo>
                  <a:pt x="100864" y="114376"/>
                </a:lnTo>
                <a:lnTo>
                  <a:pt x="107247" y="120065"/>
                </a:lnTo>
                <a:lnTo>
                  <a:pt x="114359" y="125763"/>
                </a:lnTo>
                <a:lnTo>
                  <a:pt x="121006" y="131466"/>
                </a:lnTo>
                <a:lnTo>
                  <a:pt x="127342" y="137173"/>
                </a:lnTo>
                <a:lnTo>
                  <a:pt x="142821" y="151767"/>
                </a:lnTo>
                <a:lnTo>
                  <a:pt x="146648" y="155470"/>
                </a:lnTo>
                <a:lnTo>
                  <a:pt x="152057" y="159844"/>
                </a:lnTo>
                <a:lnTo>
                  <a:pt x="158520" y="164664"/>
                </a:lnTo>
                <a:lnTo>
                  <a:pt x="165687" y="169783"/>
                </a:lnTo>
                <a:lnTo>
                  <a:pt x="172369" y="174147"/>
                </a:lnTo>
                <a:lnTo>
                  <a:pt x="178729" y="178010"/>
                </a:lnTo>
                <a:lnTo>
                  <a:pt x="184874" y="181537"/>
                </a:lnTo>
                <a:lnTo>
                  <a:pt x="196782" y="187997"/>
                </a:lnTo>
                <a:lnTo>
                  <a:pt x="219949" y="199905"/>
                </a:lnTo>
                <a:lnTo>
                  <a:pt x="224737" y="202802"/>
                </a:lnTo>
                <a:lnTo>
                  <a:pt x="232596" y="208561"/>
                </a:lnTo>
                <a:lnTo>
                  <a:pt x="239264" y="214295"/>
                </a:lnTo>
                <a:lnTo>
                  <a:pt x="248053" y="222380"/>
                </a:lnTo>
                <a:lnTo>
                  <a:pt x="255933" y="222839"/>
                </a:lnTo>
                <a:lnTo>
                  <a:pt x="257172" y="2228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85"/>
          <p:cNvSpPr/>
          <p:nvPr/>
        </p:nvSpPr>
        <p:spPr>
          <a:xfrm>
            <a:off x="2060257" y="4792027"/>
            <a:ext cx="282894" cy="145734"/>
          </a:xfrm>
          <a:custGeom>
            <a:avLst/>
            <a:gdLst/>
            <a:ahLst/>
            <a:cxnLst/>
            <a:rect l="0" t="0" r="0" b="0"/>
            <a:pathLst>
              <a:path w="282894" h="145734">
                <a:moveTo>
                  <a:pt x="282893" y="0"/>
                </a:moveTo>
                <a:lnTo>
                  <a:pt x="270961" y="0"/>
                </a:lnTo>
                <a:lnTo>
                  <a:pt x="269223" y="953"/>
                </a:lnTo>
                <a:lnTo>
                  <a:pt x="268065" y="2540"/>
                </a:lnTo>
                <a:lnTo>
                  <a:pt x="267292" y="4551"/>
                </a:lnTo>
                <a:lnTo>
                  <a:pt x="264872" y="6844"/>
                </a:lnTo>
                <a:lnTo>
                  <a:pt x="261354" y="9325"/>
                </a:lnTo>
                <a:lnTo>
                  <a:pt x="257104" y="11932"/>
                </a:lnTo>
                <a:lnTo>
                  <a:pt x="252365" y="14622"/>
                </a:lnTo>
                <a:lnTo>
                  <a:pt x="242019" y="20151"/>
                </a:lnTo>
                <a:lnTo>
                  <a:pt x="225485" y="28619"/>
                </a:lnTo>
                <a:lnTo>
                  <a:pt x="218903" y="31462"/>
                </a:lnTo>
                <a:lnTo>
                  <a:pt x="211658" y="34310"/>
                </a:lnTo>
                <a:lnTo>
                  <a:pt x="195988" y="40014"/>
                </a:lnTo>
                <a:lnTo>
                  <a:pt x="179498" y="45724"/>
                </a:lnTo>
                <a:lnTo>
                  <a:pt x="172053" y="48581"/>
                </a:lnTo>
                <a:lnTo>
                  <a:pt x="165184" y="51437"/>
                </a:lnTo>
                <a:lnTo>
                  <a:pt x="158700" y="54294"/>
                </a:lnTo>
                <a:lnTo>
                  <a:pt x="151520" y="58104"/>
                </a:lnTo>
                <a:lnTo>
                  <a:pt x="143876" y="62548"/>
                </a:lnTo>
                <a:lnTo>
                  <a:pt x="135922" y="67417"/>
                </a:lnTo>
                <a:lnTo>
                  <a:pt x="128715" y="71614"/>
                </a:lnTo>
                <a:lnTo>
                  <a:pt x="115627" y="78819"/>
                </a:lnTo>
                <a:lnTo>
                  <a:pt x="108517" y="82073"/>
                </a:lnTo>
                <a:lnTo>
                  <a:pt x="100920" y="85196"/>
                </a:lnTo>
                <a:lnTo>
                  <a:pt x="92997" y="88229"/>
                </a:lnTo>
                <a:lnTo>
                  <a:pt x="86763" y="91205"/>
                </a:lnTo>
                <a:lnTo>
                  <a:pt x="81655" y="94141"/>
                </a:lnTo>
                <a:lnTo>
                  <a:pt x="77296" y="97051"/>
                </a:lnTo>
                <a:lnTo>
                  <a:pt x="72486" y="99943"/>
                </a:lnTo>
                <a:lnTo>
                  <a:pt x="67374" y="102823"/>
                </a:lnTo>
                <a:lnTo>
                  <a:pt x="56614" y="108564"/>
                </a:lnTo>
                <a:lnTo>
                  <a:pt x="45482" y="114291"/>
                </a:lnTo>
                <a:lnTo>
                  <a:pt x="40799" y="117152"/>
                </a:lnTo>
                <a:lnTo>
                  <a:pt x="36724" y="120011"/>
                </a:lnTo>
                <a:lnTo>
                  <a:pt x="33055" y="122870"/>
                </a:lnTo>
                <a:lnTo>
                  <a:pt x="26439" y="126046"/>
                </a:lnTo>
                <a:lnTo>
                  <a:pt x="23341" y="126894"/>
                </a:lnTo>
                <a:lnTo>
                  <a:pt x="17359" y="130375"/>
                </a:lnTo>
                <a:lnTo>
                  <a:pt x="10308" y="135820"/>
                </a:lnTo>
                <a:lnTo>
                  <a:pt x="6804" y="139104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86"/>
          <p:cNvSpPr/>
          <p:nvPr/>
        </p:nvSpPr>
        <p:spPr>
          <a:xfrm>
            <a:off x="2454592" y="4826317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8220" y="8573"/>
                </a:lnTo>
                <a:lnTo>
                  <a:pt x="9289" y="7620"/>
                </a:lnTo>
                <a:lnTo>
                  <a:pt x="13019" y="4022"/>
                </a:lnTo>
                <a:lnTo>
                  <a:pt x="15347" y="2681"/>
                </a:lnTo>
                <a:lnTo>
                  <a:pt x="17851" y="1787"/>
                </a:lnTo>
                <a:lnTo>
                  <a:pt x="20473" y="1191"/>
                </a:lnTo>
                <a:lnTo>
                  <a:pt x="24126" y="794"/>
                </a:lnTo>
                <a:lnTo>
                  <a:pt x="28467" y="530"/>
                </a:lnTo>
                <a:lnTo>
                  <a:pt x="38369" y="236"/>
                </a:lnTo>
                <a:lnTo>
                  <a:pt x="78364" y="1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87"/>
          <p:cNvSpPr/>
          <p:nvPr/>
        </p:nvSpPr>
        <p:spPr>
          <a:xfrm>
            <a:off x="2446019" y="4869179"/>
            <a:ext cx="265749" cy="8574"/>
          </a:xfrm>
          <a:custGeom>
            <a:avLst/>
            <a:gdLst/>
            <a:ahLst/>
            <a:cxnLst/>
            <a:rect l="0" t="0" r="0" b="0"/>
            <a:pathLst>
              <a:path w="265749" h="8574">
                <a:moveTo>
                  <a:pt x="0" y="8573"/>
                </a:moveTo>
                <a:lnTo>
                  <a:pt x="246905" y="8573"/>
                </a:lnTo>
                <a:lnTo>
                  <a:pt x="251281" y="7621"/>
                </a:lnTo>
                <a:lnTo>
                  <a:pt x="255151" y="6033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88"/>
          <p:cNvSpPr/>
          <p:nvPr/>
        </p:nvSpPr>
        <p:spPr>
          <a:xfrm>
            <a:off x="2823209" y="4741793"/>
            <a:ext cx="265166" cy="230117"/>
          </a:xfrm>
          <a:custGeom>
            <a:avLst/>
            <a:gdLst/>
            <a:ahLst/>
            <a:cxnLst/>
            <a:rect l="0" t="0" r="0" b="0"/>
            <a:pathLst>
              <a:path w="265166" h="230117">
                <a:moveTo>
                  <a:pt x="0" y="15944"/>
                </a:moveTo>
                <a:lnTo>
                  <a:pt x="0" y="11394"/>
                </a:lnTo>
                <a:lnTo>
                  <a:pt x="953" y="10052"/>
                </a:lnTo>
                <a:lnTo>
                  <a:pt x="2541" y="9159"/>
                </a:lnTo>
                <a:lnTo>
                  <a:pt x="7381" y="7725"/>
                </a:lnTo>
                <a:lnTo>
                  <a:pt x="12771" y="7476"/>
                </a:lnTo>
                <a:lnTo>
                  <a:pt x="20281" y="4878"/>
                </a:lnTo>
                <a:lnTo>
                  <a:pt x="24951" y="2852"/>
                </a:lnTo>
                <a:lnTo>
                  <a:pt x="32680" y="600"/>
                </a:lnTo>
                <a:lnTo>
                  <a:pt x="36074" y="0"/>
                </a:lnTo>
                <a:lnTo>
                  <a:pt x="40242" y="552"/>
                </a:lnTo>
                <a:lnTo>
                  <a:pt x="44926" y="1873"/>
                </a:lnTo>
                <a:lnTo>
                  <a:pt x="49953" y="3706"/>
                </a:lnTo>
                <a:lnTo>
                  <a:pt x="55210" y="4928"/>
                </a:lnTo>
                <a:lnTo>
                  <a:pt x="60619" y="5742"/>
                </a:lnTo>
                <a:lnTo>
                  <a:pt x="66130" y="6285"/>
                </a:lnTo>
                <a:lnTo>
                  <a:pt x="71710" y="7600"/>
                </a:lnTo>
                <a:lnTo>
                  <a:pt x="77334" y="9429"/>
                </a:lnTo>
                <a:lnTo>
                  <a:pt x="82989" y="11600"/>
                </a:lnTo>
                <a:lnTo>
                  <a:pt x="88664" y="13048"/>
                </a:lnTo>
                <a:lnTo>
                  <a:pt x="94352" y="14014"/>
                </a:lnTo>
                <a:lnTo>
                  <a:pt x="100049" y="14657"/>
                </a:lnTo>
                <a:lnTo>
                  <a:pt x="105752" y="16039"/>
                </a:lnTo>
                <a:lnTo>
                  <a:pt x="111459" y="17912"/>
                </a:lnTo>
                <a:lnTo>
                  <a:pt x="117169" y="20114"/>
                </a:lnTo>
                <a:lnTo>
                  <a:pt x="122880" y="21581"/>
                </a:lnTo>
                <a:lnTo>
                  <a:pt x="128593" y="22560"/>
                </a:lnTo>
                <a:lnTo>
                  <a:pt x="134306" y="23212"/>
                </a:lnTo>
                <a:lnTo>
                  <a:pt x="140020" y="24599"/>
                </a:lnTo>
                <a:lnTo>
                  <a:pt x="145734" y="26477"/>
                </a:lnTo>
                <a:lnTo>
                  <a:pt x="151449" y="28681"/>
                </a:lnTo>
                <a:lnTo>
                  <a:pt x="155259" y="31103"/>
                </a:lnTo>
                <a:lnTo>
                  <a:pt x="157798" y="33670"/>
                </a:lnTo>
                <a:lnTo>
                  <a:pt x="159492" y="36334"/>
                </a:lnTo>
                <a:lnTo>
                  <a:pt x="161373" y="41834"/>
                </a:lnTo>
                <a:lnTo>
                  <a:pt x="162209" y="47453"/>
                </a:lnTo>
                <a:lnTo>
                  <a:pt x="162581" y="53126"/>
                </a:lnTo>
                <a:lnTo>
                  <a:pt x="161727" y="55972"/>
                </a:lnTo>
                <a:lnTo>
                  <a:pt x="158239" y="61675"/>
                </a:lnTo>
                <a:lnTo>
                  <a:pt x="150974" y="67384"/>
                </a:lnTo>
                <a:lnTo>
                  <a:pt x="146370" y="70240"/>
                </a:lnTo>
                <a:lnTo>
                  <a:pt x="141395" y="72144"/>
                </a:lnTo>
                <a:lnTo>
                  <a:pt x="136173" y="73413"/>
                </a:lnTo>
                <a:lnTo>
                  <a:pt x="130787" y="74259"/>
                </a:lnTo>
                <a:lnTo>
                  <a:pt x="126244" y="75776"/>
                </a:lnTo>
                <a:lnTo>
                  <a:pt x="118656" y="80001"/>
                </a:lnTo>
                <a:lnTo>
                  <a:pt x="113394" y="81509"/>
                </a:lnTo>
                <a:lnTo>
                  <a:pt x="107029" y="82514"/>
                </a:lnTo>
                <a:lnTo>
                  <a:pt x="99928" y="83184"/>
                </a:lnTo>
                <a:lnTo>
                  <a:pt x="93289" y="84583"/>
                </a:lnTo>
                <a:lnTo>
                  <a:pt x="86958" y="86468"/>
                </a:lnTo>
                <a:lnTo>
                  <a:pt x="80832" y="88678"/>
                </a:lnTo>
                <a:lnTo>
                  <a:pt x="75796" y="90151"/>
                </a:lnTo>
                <a:lnTo>
                  <a:pt x="67660" y="91787"/>
                </a:lnTo>
                <a:lnTo>
                  <a:pt x="63204" y="93176"/>
                </a:lnTo>
                <a:lnTo>
                  <a:pt x="58329" y="95055"/>
                </a:lnTo>
                <a:lnTo>
                  <a:pt x="53174" y="97259"/>
                </a:lnTo>
                <a:lnTo>
                  <a:pt x="44905" y="99709"/>
                </a:lnTo>
                <a:lnTo>
                  <a:pt x="34345" y="101659"/>
                </a:lnTo>
                <a:lnTo>
                  <a:pt x="43408" y="106217"/>
                </a:lnTo>
                <a:lnTo>
                  <a:pt x="47989" y="107559"/>
                </a:lnTo>
                <a:lnTo>
                  <a:pt x="52948" y="108453"/>
                </a:lnTo>
                <a:lnTo>
                  <a:pt x="58159" y="109049"/>
                </a:lnTo>
                <a:lnTo>
                  <a:pt x="64490" y="110399"/>
                </a:lnTo>
                <a:lnTo>
                  <a:pt x="71569" y="112252"/>
                </a:lnTo>
                <a:lnTo>
                  <a:pt x="79145" y="114440"/>
                </a:lnTo>
                <a:lnTo>
                  <a:pt x="95183" y="119409"/>
                </a:lnTo>
                <a:lnTo>
                  <a:pt x="154357" y="138852"/>
                </a:lnTo>
                <a:lnTo>
                  <a:pt x="163865" y="142650"/>
                </a:lnTo>
                <a:lnTo>
                  <a:pt x="174013" y="147087"/>
                </a:lnTo>
                <a:lnTo>
                  <a:pt x="201420" y="159894"/>
                </a:lnTo>
                <a:lnTo>
                  <a:pt x="208575" y="163346"/>
                </a:lnTo>
                <a:lnTo>
                  <a:pt x="216203" y="167552"/>
                </a:lnTo>
                <a:lnTo>
                  <a:pt x="224145" y="172261"/>
                </a:lnTo>
                <a:lnTo>
                  <a:pt x="232298" y="177305"/>
                </a:lnTo>
                <a:lnTo>
                  <a:pt x="238686" y="180668"/>
                </a:lnTo>
                <a:lnTo>
                  <a:pt x="243896" y="182910"/>
                </a:lnTo>
                <a:lnTo>
                  <a:pt x="248323" y="184405"/>
                </a:lnTo>
                <a:lnTo>
                  <a:pt x="252226" y="187306"/>
                </a:lnTo>
                <a:lnTo>
                  <a:pt x="255781" y="191146"/>
                </a:lnTo>
                <a:lnTo>
                  <a:pt x="259104" y="195610"/>
                </a:lnTo>
                <a:lnTo>
                  <a:pt x="261318" y="199539"/>
                </a:lnTo>
                <a:lnTo>
                  <a:pt x="263779" y="206445"/>
                </a:lnTo>
                <a:lnTo>
                  <a:pt x="265165" y="211136"/>
                </a:lnTo>
                <a:lnTo>
                  <a:pt x="264407" y="212747"/>
                </a:lnTo>
                <a:lnTo>
                  <a:pt x="258789" y="219566"/>
                </a:lnTo>
                <a:lnTo>
                  <a:pt x="253765" y="224870"/>
                </a:lnTo>
                <a:lnTo>
                  <a:pt x="251092" y="226666"/>
                </a:lnTo>
                <a:lnTo>
                  <a:pt x="245582" y="228661"/>
                </a:lnTo>
                <a:lnTo>
                  <a:pt x="237418" y="229548"/>
                </a:lnTo>
                <a:lnTo>
                  <a:pt x="232574" y="229784"/>
                </a:lnTo>
                <a:lnTo>
                  <a:pt x="222111" y="230046"/>
                </a:lnTo>
                <a:lnTo>
                  <a:pt x="216654" y="230116"/>
                </a:lnTo>
                <a:lnTo>
                  <a:pt x="210159" y="229211"/>
                </a:lnTo>
                <a:lnTo>
                  <a:pt x="202971" y="227655"/>
                </a:lnTo>
                <a:lnTo>
                  <a:pt x="195322" y="225664"/>
                </a:lnTo>
                <a:lnTo>
                  <a:pt x="188317" y="224337"/>
                </a:lnTo>
                <a:lnTo>
                  <a:pt x="181742" y="223453"/>
                </a:lnTo>
                <a:lnTo>
                  <a:pt x="175454" y="222864"/>
                </a:lnTo>
                <a:lnTo>
                  <a:pt x="168405" y="222471"/>
                </a:lnTo>
                <a:lnTo>
                  <a:pt x="152952" y="222034"/>
                </a:lnTo>
                <a:lnTo>
                  <a:pt x="145783" y="220965"/>
                </a:lnTo>
                <a:lnTo>
                  <a:pt x="139099" y="219299"/>
                </a:lnTo>
                <a:lnTo>
                  <a:pt x="132738" y="217237"/>
                </a:lnTo>
                <a:lnTo>
                  <a:pt x="126592" y="215862"/>
                </a:lnTo>
                <a:lnTo>
                  <a:pt x="120590" y="214945"/>
                </a:lnTo>
                <a:lnTo>
                  <a:pt x="114683" y="214334"/>
                </a:lnTo>
                <a:lnTo>
                  <a:pt x="108841" y="213926"/>
                </a:lnTo>
                <a:lnTo>
                  <a:pt x="103041" y="213655"/>
                </a:lnTo>
                <a:lnTo>
                  <a:pt x="97269" y="213474"/>
                </a:lnTo>
                <a:lnTo>
                  <a:pt x="92469" y="212401"/>
                </a:lnTo>
                <a:lnTo>
                  <a:pt x="81162" y="207292"/>
                </a:lnTo>
                <a:lnTo>
                  <a:pt x="74807" y="205762"/>
                </a:lnTo>
                <a:lnTo>
                  <a:pt x="68858" y="204781"/>
                </a:lnTo>
                <a:lnTo>
                  <a:pt x="66861" y="204700"/>
                </a:lnTo>
                <a:lnTo>
                  <a:pt x="60008" y="2045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89"/>
          <p:cNvSpPr/>
          <p:nvPr/>
        </p:nvSpPr>
        <p:spPr>
          <a:xfrm>
            <a:off x="6097904" y="3180441"/>
            <a:ext cx="316083" cy="513906"/>
          </a:xfrm>
          <a:custGeom>
            <a:avLst/>
            <a:gdLst/>
            <a:ahLst/>
            <a:cxnLst/>
            <a:rect l="0" t="0" r="0" b="0"/>
            <a:pathLst>
              <a:path w="316083" h="513906">
                <a:moveTo>
                  <a:pt x="0" y="42819"/>
                </a:moveTo>
                <a:lnTo>
                  <a:pt x="0" y="51038"/>
                </a:lnTo>
                <a:lnTo>
                  <a:pt x="4551" y="51286"/>
                </a:lnTo>
                <a:lnTo>
                  <a:pt x="5892" y="52274"/>
                </a:lnTo>
                <a:lnTo>
                  <a:pt x="6786" y="53885"/>
                </a:lnTo>
                <a:lnTo>
                  <a:pt x="7779" y="58214"/>
                </a:lnTo>
                <a:lnTo>
                  <a:pt x="8220" y="63313"/>
                </a:lnTo>
                <a:lnTo>
                  <a:pt x="9290" y="65055"/>
                </a:lnTo>
                <a:lnTo>
                  <a:pt x="10956" y="66215"/>
                </a:lnTo>
                <a:lnTo>
                  <a:pt x="13019" y="66989"/>
                </a:lnTo>
                <a:lnTo>
                  <a:pt x="14395" y="69410"/>
                </a:lnTo>
                <a:lnTo>
                  <a:pt x="15923" y="77179"/>
                </a:lnTo>
                <a:lnTo>
                  <a:pt x="16784" y="87713"/>
                </a:lnTo>
                <a:lnTo>
                  <a:pt x="17857" y="90846"/>
                </a:lnTo>
                <a:lnTo>
                  <a:pt x="21589" y="96867"/>
                </a:lnTo>
                <a:lnTo>
                  <a:pt x="23883" y="105258"/>
                </a:lnTo>
                <a:lnTo>
                  <a:pt x="25174" y="120691"/>
                </a:lnTo>
                <a:lnTo>
                  <a:pt x="25476" y="131721"/>
                </a:lnTo>
                <a:lnTo>
                  <a:pt x="25611" y="142973"/>
                </a:lnTo>
                <a:lnTo>
                  <a:pt x="28211" y="154324"/>
                </a:lnTo>
                <a:lnTo>
                  <a:pt x="32489" y="168885"/>
                </a:lnTo>
                <a:lnTo>
                  <a:pt x="33757" y="181771"/>
                </a:lnTo>
                <a:lnTo>
                  <a:pt x="33935" y="186889"/>
                </a:lnTo>
                <a:lnTo>
                  <a:pt x="36673" y="197655"/>
                </a:lnTo>
                <a:lnTo>
                  <a:pt x="41064" y="207837"/>
                </a:lnTo>
                <a:lnTo>
                  <a:pt x="48892" y="218925"/>
                </a:lnTo>
                <a:lnTo>
                  <a:pt x="54432" y="225228"/>
                </a:lnTo>
                <a:lnTo>
                  <a:pt x="62610" y="231205"/>
                </a:lnTo>
                <a:lnTo>
                  <a:pt x="71642" y="236083"/>
                </a:lnTo>
                <a:lnTo>
                  <a:pt x="78832" y="238252"/>
                </a:lnTo>
                <a:lnTo>
                  <a:pt x="88234" y="239472"/>
                </a:lnTo>
                <a:lnTo>
                  <a:pt x="97052" y="239834"/>
                </a:lnTo>
                <a:lnTo>
                  <a:pt x="105365" y="237379"/>
                </a:lnTo>
                <a:lnTo>
                  <a:pt x="114456" y="233112"/>
                </a:lnTo>
                <a:lnTo>
                  <a:pt x="125883" y="225355"/>
                </a:lnTo>
                <a:lnTo>
                  <a:pt x="135641" y="219831"/>
                </a:lnTo>
                <a:lnTo>
                  <a:pt x="143788" y="214201"/>
                </a:lnTo>
                <a:lnTo>
                  <a:pt x="151536" y="207571"/>
                </a:lnTo>
                <a:lnTo>
                  <a:pt x="161330" y="198274"/>
                </a:lnTo>
                <a:lnTo>
                  <a:pt x="169493" y="187793"/>
                </a:lnTo>
                <a:lnTo>
                  <a:pt x="173003" y="182330"/>
                </a:lnTo>
                <a:lnTo>
                  <a:pt x="181983" y="173721"/>
                </a:lnTo>
                <a:lnTo>
                  <a:pt x="187045" y="170092"/>
                </a:lnTo>
                <a:lnTo>
                  <a:pt x="195209" y="160979"/>
                </a:lnTo>
                <a:lnTo>
                  <a:pt x="202012" y="150580"/>
                </a:lnTo>
                <a:lnTo>
                  <a:pt x="208211" y="139607"/>
                </a:lnTo>
                <a:lnTo>
                  <a:pt x="211601" y="128381"/>
                </a:lnTo>
                <a:lnTo>
                  <a:pt x="214060" y="117041"/>
                </a:lnTo>
                <a:lnTo>
                  <a:pt x="218328" y="105651"/>
                </a:lnTo>
                <a:lnTo>
                  <a:pt x="223400" y="94239"/>
                </a:lnTo>
                <a:lnTo>
                  <a:pt x="227876" y="82817"/>
                </a:lnTo>
                <a:lnTo>
                  <a:pt x="229866" y="71391"/>
                </a:lnTo>
                <a:lnTo>
                  <a:pt x="230751" y="59962"/>
                </a:lnTo>
                <a:lnTo>
                  <a:pt x="231249" y="45358"/>
                </a:lnTo>
                <a:lnTo>
                  <a:pt x="231318" y="41654"/>
                </a:lnTo>
                <a:lnTo>
                  <a:pt x="230412" y="38232"/>
                </a:lnTo>
                <a:lnTo>
                  <a:pt x="225539" y="28866"/>
                </a:lnTo>
                <a:lnTo>
                  <a:pt x="222719" y="20058"/>
                </a:lnTo>
                <a:lnTo>
                  <a:pt x="217227" y="11415"/>
                </a:lnTo>
                <a:lnTo>
                  <a:pt x="214427" y="459"/>
                </a:lnTo>
                <a:lnTo>
                  <a:pt x="206942" y="0"/>
                </a:lnTo>
                <a:lnTo>
                  <a:pt x="207494" y="938"/>
                </a:lnTo>
                <a:lnTo>
                  <a:pt x="210647" y="4520"/>
                </a:lnTo>
                <a:lnTo>
                  <a:pt x="211870" y="6809"/>
                </a:lnTo>
                <a:lnTo>
                  <a:pt x="214542" y="14581"/>
                </a:lnTo>
                <a:lnTo>
                  <a:pt x="223495" y="25740"/>
                </a:lnTo>
                <a:lnTo>
                  <a:pt x="226149" y="28575"/>
                </a:lnTo>
                <a:lnTo>
                  <a:pt x="227919" y="32371"/>
                </a:lnTo>
                <a:lnTo>
                  <a:pt x="231362" y="46814"/>
                </a:lnTo>
                <a:lnTo>
                  <a:pt x="235543" y="57612"/>
                </a:lnTo>
                <a:lnTo>
                  <a:pt x="240576" y="68761"/>
                </a:lnTo>
                <a:lnTo>
                  <a:pt x="248765" y="85748"/>
                </a:lnTo>
                <a:lnTo>
                  <a:pt x="255343" y="98093"/>
                </a:lnTo>
                <a:lnTo>
                  <a:pt x="264616" y="113105"/>
                </a:lnTo>
                <a:lnTo>
                  <a:pt x="267851" y="121109"/>
                </a:lnTo>
                <a:lnTo>
                  <a:pt x="270008" y="129302"/>
                </a:lnTo>
                <a:lnTo>
                  <a:pt x="271445" y="137622"/>
                </a:lnTo>
                <a:lnTo>
                  <a:pt x="273356" y="146026"/>
                </a:lnTo>
                <a:lnTo>
                  <a:pt x="275582" y="154486"/>
                </a:lnTo>
                <a:lnTo>
                  <a:pt x="278020" y="162983"/>
                </a:lnTo>
                <a:lnTo>
                  <a:pt x="283267" y="180045"/>
                </a:lnTo>
                <a:lnTo>
                  <a:pt x="286000" y="188595"/>
                </a:lnTo>
                <a:lnTo>
                  <a:pt x="287822" y="198106"/>
                </a:lnTo>
                <a:lnTo>
                  <a:pt x="289036" y="208256"/>
                </a:lnTo>
                <a:lnTo>
                  <a:pt x="289846" y="218833"/>
                </a:lnTo>
                <a:lnTo>
                  <a:pt x="293243" y="228741"/>
                </a:lnTo>
                <a:lnTo>
                  <a:pt x="298366" y="238204"/>
                </a:lnTo>
                <a:lnTo>
                  <a:pt x="304638" y="247371"/>
                </a:lnTo>
                <a:lnTo>
                  <a:pt x="308820" y="257292"/>
                </a:lnTo>
                <a:lnTo>
                  <a:pt x="311607" y="267716"/>
                </a:lnTo>
                <a:lnTo>
                  <a:pt x="313466" y="278475"/>
                </a:lnTo>
                <a:lnTo>
                  <a:pt x="314705" y="288505"/>
                </a:lnTo>
                <a:lnTo>
                  <a:pt x="315531" y="298050"/>
                </a:lnTo>
                <a:lnTo>
                  <a:pt x="316082" y="307270"/>
                </a:lnTo>
                <a:lnTo>
                  <a:pt x="315496" y="316275"/>
                </a:lnTo>
                <a:lnTo>
                  <a:pt x="314154" y="325135"/>
                </a:lnTo>
                <a:lnTo>
                  <a:pt x="312306" y="333899"/>
                </a:lnTo>
                <a:lnTo>
                  <a:pt x="311074" y="343552"/>
                </a:lnTo>
                <a:lnTo>
                  <a:pt x="310253" y="353798"/>
                </a:lnTo>
                <a:lnTo>
                  <a:pt x="309706" y="364438"/>
                </a:lnTo>
                <a:lnTo>
                  <a:pt x="308388" y="374389"/>
                </a:lnTo>
                <a:lnTo>
                  <a:pt x="306557" y="383881"/>
                </a:lnTo>
                <a:lnTo>
                  <a:pt x="304384" y="393066"/>
                </a:lnTo>
                <a:lnTo>
                  <a:pt x="301983" y="402047"/>
                </a:lnTo>
                <a:lnTo>
                  <a:pt x="296775" y="419645"/>
                </a:lnTo>
                <a:lnTo>
                  <a:pt x="288745" y="434452"/>
                </a:lnTo>
                <a:lnTo>
                  <a:pt x="279779" y="447383"/>
                </a:lnTo>
                <a:lnTo>
                  <a:pt x="272619" y="459480"/>
                </a:lnTo>
                <a:lnTo>
                  <a:pt x="266262" y="471207"/>
                </a:lnTo>
                <a:lnTo>
                  <a:pt x="263234" y="477000"/>
                </a:lnTo>
                <a:lnTo>
                  <a:pt x="254788" y="485979"/>
                </a:lnTo>
                <a:lnTo>
                  <a:pt x="245637" y="493144"/>
                </a:lnTo>
                <a:lnTo>
                  <a:pt x="238395" y="499503"/>
                </a:lnTo>
                <a:lnTo>
                  <a:pt x="235130" y="501580"/>
                </a:lnTo>
                <a:lnTo>
                  <a:pt x="228963" y="503887"/>
                </a:lnTo>
                <a:lnTo>
                  <a:pt x="220506" y="507453"/>
                </a:lnTo>
                <a:lnTo>
                  <a:pt x="211351" y="511260"/>
                </a:lnTo>
                <a:lnTo>
                  <a:pt x="204107" y="512952"/>
                </a:lnTo>
                <a:lnTo>
                  <a:pt x="194673" y="513905"/>
                </a:lnTo>
                <a:lnTo>
                  <a:pt x="191695" y="513086"/>
                </a:lnTo>
                <a:lnTo>
                  <a:pt x="182952" y="508336"/>
                </a:lnTo>
                <a:lnTo>
                  <a:pt x="177198" y="506890"/>
                </a:lnTo>
                <a:lnTo>
                  <a:pt x="168925" y="506248"/>
                </a:lnTo>
                <a:lnTo>
                  <a:pt x="164052" y="506076"/>
                </a:lnTo>
                <a:lnTo>
                  <a:pt x="159851" y="505010"/>
                </a:lnTo>
                <a:lnTo>
                  <a:pt x="150339" y="499910"/>
                </a:lnTo>
                <a:lnTo>
                  <a:pt x="147781" y="498383"/>
                </a:lnTo>
                <a:lnTo>
                  <a:pt x="147098" y="497023"/>
                </a:lnTo>
                <a:lnTo>
                  <a:pt x="145733" y="48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90"/>
          <p:cNvSpPr/>
          <p:nvPr/>
        </p:nvSpPr>
        <p:spPr>
          <a:xfrm>
            <a:off x="6517957" y="3266122"/>
            <a:ext cx="274321" cy="25709"/>
          </a:xfrm>
          <a:custGeom>
            <a:avLst/>
            <a:gdLst/>
            <a:ahLst/>
            <a:cxnLst/>
            <a:rect l="0" t="0" r="0" b="0"/>
            <a:pathLst>
              <a:path w="274321" h="25709">
                <a:moveTo>
                  <a:pt x="0" y="17145"/>
                </a:moveTo>
                <a:lnTo>
                  <a:pt x="4551" y="17145"/>
                </a:lnTo>
                <a:lnTo>
                  <a:pt x="5892" y="18098"/>
                </a:lnTo>
                <a:lnTo>
                  <a:pt x="6785" y="19685"/>
                </a:lnTo>
                <a:lnTo>
                  <a:pt x="7381" y="21696"/>
                </a:lnTo>
                <a:lnTo>
                  <a:pt x="8730" y="23036"/>
                </a:lnTo>
                <a:lnTo>
                  <a:pt x="10584" y="23930"/>
                </a:lnTo>
                <a:lnTo>
                  <a:pt x="12770" y="24526"/>
                </a:lnTo>
                <a:lnTo>
                  <a:pt x="17741" y="25188"/>
                </a:lnTo>
                <a:lnTo>
                  <a:pt x="25894" y="25561"/>
                </a:lnTo>
                <a:lnTo>
                  <a:pt x="37183" y="25687"/>
                </a:lnTo>
                <a:lnTo>
                  <a:pt x="50281" y="25708"/>
                </a:lnTo>
                <a:lnTo>
                  <a:pt x="56381" y="24759"/>
                </a:lnTo>
                <a:lnTo>
                  <a:pt x="63305" y="23174"/>
                </a:lnTo>
                <a:lnTo>
                  <a:pt x="70778" y="21164"/>
                </a:lnTo>
                <a:lnTo>
                  <a:pt x="78618" y="19825"/>
                </a:lnTo>
                <a:lnTo>
                  <a:pt x="86702" y="18931"/>
                </a:lnTo>
                <a:lnTo>
                  <a:pt x="94949" y="18336"/>
                </a:lnTo>
                <a:lnTo>
                  <a:pt x="102352" y="16986"/>
                </a:lnTo>
                <a:lnTo>
                  <a:pt x="109192" y="15134"/>
                </a:lnTo>
                <a:lnTo>
                  <a:pt x="115657" y="12947"/>
                </a:lnTo>
                <a:lnTo>
                  <a:pt x="122825" y="11489"/>
                </a:lnTo>
                <a:lnTo>
                  <a:pt x="130461" y="10517"/>
                </a:lnTo>
                <a:lnTo>
                  <a:pt x="138409" y="9869"/>
                </a:lnTo>
                <a:lnTo>
                  <a:pt x="146565" y="8484"/>
                </a:lnTo>
                <a:lnTo>
                  <a:pt x="154860" y="6609"/>
                </a:lnTo>
                <a:lnTo>
                  <a:pt x="163248" y="4406"/>
                </a:lnTo>
                <a:lnTo>
                  <a:pt x="170744" y="2937"/>
                </a:lnTo>
                <a:lnTo>
                  <a:pt x="177647" y="1958"/>
                </a:lnTo>
                <a:lnTo>
                  <a:pt x="184154" y="1306"/>
                </a:lnTo>
                <a:lnTo>
                  <a:pt x="190397" y="870"/>
                </a:lnTo>
                <a:lnTo>
                  <a:pt x="196464" y="580"/>
                </a:lnTo>
                <a:lnTo>
                  <a:pt x="208285" y="258"/>
                </a:lnTo>
                <a:lnTo>
                  <a:pt x="251294" y="7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91"/>
          <p:cNvSpPr/>
          <p:nvPr/>
        </p:nvSpPr>
        <p:spPr>
          <a:xfrm>
            <a:off x="6543675" y="3369100"/>
            <a:ext cx="282893" cy="42755"/>
          </a:xfrm>
          <a:custGeom>
            <a:avLst/>
            <a:gdLst/>
            <a:ahLst/>
            <a:cxnLst/>
            <a:rect l="0" t="0" r="0" b="0"/>
            <a:pathLst>
              <a:path w="282893" h="42755">
                <a:moveTo>
                  <a:pt x="0" y="42754"/>
                </a:moveTo>
                <a:lnTo>
                  <a:pt x="24701" y="42754"/>
                </a:lnTo>
                <a:lnTo>
                  <a:pt x="29803" y="41802"/>
                </a:lnTo>
                <a:lnTo>
                  <a:pt x="35108" y="40215"/>
                </a:lnTo>
                <a:lnTo>
                  <a:pt x="40551" y="38204"/>
                </a:lnTo>
                <a:lnTo>
                  <a:pt x="46084" y="36863"/>
                </a:lnTo>
                <a:lnTo>
                  <a:pt x="51677" y="35970"/>
                </a:lnTo>
                <a:lnTo>
                  <a:pt x="57312" y="35374"/>
                </a:lnTo>
                <a:lnTo>
                  <a:pt x="63925" y="34024"/>
                </a:lnTo>
                <a:lnTo>
                  <a:pt x="71191" y="32172"/>
                </a:lnTo>
                <a:lnTo>
                  <a:pt x="78893" y="29984"/>
                </a:lnTo>
                <a:lnTo>
                  <a:pt x="86886" y="28526"/>
                </a:lnTo>
                <a:lnTo>
                  <a:pt x="95071" y="27554"/>
                </a:lnTo>
                <a:lnTo>
                  <a:pt x="103385" y="26906"/>
                </a:lnTo>
                <a:lnTo>
                  <a:pt x="110834" y="25521"/>
                </a:lnTo>
                <a:lnTo>
                  <a:pt x="117704" y="23646"/>
                </a:lnTo>
                <a:lnTo>
                  <a:pt x="146969" y="13792"/>
                </a:lnTo>
                <a:lnTo>
                  <a:pt x="154177" y="12016"/>
                </a:lnTo>
                <a:lnTo>
                  <a:pt x="160887" y="10832"/>
                </a:lnTo>
                <a:lnTo>
                  <a:pt x="167265" y="10043"/>
                </a:lnTo>
                <a:lnTo>
                  <a:pt x="174375" y="9517"/>
                </a:lnTo>
                <a:lnTo>
                  <a:pt x="181973" y="9166"/>
                </a:lnTo>
                <a:lnTo>
                  <a:pt x="189895" y="8932"/>
                </a:lnTo>
                <a:lnTo>
                  <a:pt x="197082" y="7824"/>
                </a:lnTo>
                <a:lnTo>
                  <a:pt x="203778" y="6133"/>
                </a:lnTo>
                <a:lnTo>
                  <a:pt x="210146" y="4052"/>
                </a:lnTo>
                <a:lnTo>
                  <a:pt x="216298" y="2666"/>
                </a:lnTo>
                <a:lnTo>
                  <a:pt x="222303" y="1741"/>
                </a:lnTo>
                <a:lnTo>
                  <a:pt x="228212" y="1125"/>
                </a:lnTo>
                <a:lnTo>
                  <a:pt x="234057" y="714"/>
                </a:lnTo>
                <a:lnTo>
                  <a:pt x="239858" y="440"/>
                </a:lnTo>
                <a:lnTo>
                  <a:pt x="254583" y="55"/>
                </a:lnTo>
                <a:lnTo>
                  <a:pt x="258305" y="0"/>
                </a:lnTo>
                <a:lnTo>
                  <a:pt x="261738" y="917"/>
                </a:lnTo>
                <a:lnTo>
                  <a:pt x="264979" y="2480"/>
                </a:lnTo>
                <a:lnTo>
                  <a:pt x="268092" y="4475"/>
                </a:lnTo>
                <a:lnTo>
                  <a:pt x="271121" y="5805"/>
                </a:lnTo>
                <a:lnTo>
                  <a:pt x="274092" y="6692"/>
                </a:lnTo>
                <a:lnTo>
                  <a:pt x="282892" y="8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92"/>
          <p:cNvSpPr/>
          <p:nvPr/>
        </p:nvSpPr>
        <p:spPr>
          <a:xfrm>
            <a:off x="7040880" y="3103247"/>
            <a:ext cx="265201" cy="342885"/>
          </a:xfrm>
          <a:custGeom>
            <a:avLst/>
            <a:gdLst/>
            <a:ahLst/>
            <a:cxnLst/>
            <a:rect l="0" t="0" r="0" b="0"/>
            <a:pathLst>
              <a:path w="265201" h="342885">
                <a:moveTo>
                  <a:pt x="0" y="34288"/>
                </a:moveTo>
                <a:lnTo>
                  <a:pt x="7381" y="26907"/>
                </a:lnTo>
                <a:lnTo>
                  <a:pt x="10583" y="26245"/>
                </a:lnTo>
                <a:lnTo>
                  <a:pt x="16761" y="25746"/>
                </a:lnTo>
                <a:lnTo>
                  <a:pt x="21581" y="21173"/>
                </a:lnTo>
                <a:lnTo>
                  <a:pt x="24865" y="19830"/>
                </a:lnTo>
                <a:lnTo>
                  <a:pt x="28959" y="18934"/>
                </a:lnTo>
                <a:lnTo>
                  <a:pt x="33593" y="18337"/>
                </a:lnTo>
                <a:lnTo>
                  <a:pt x="37635" y="16986"/>
                </a:lnTo>
                <a:lnTo>
                  <a:pt x="44667" y="12945"/>
                </a:lnTo>
                <a:lnTo>
                  <a:pt x="50966" y="10515"/>
                </a:lnTo>
                <a:lnTo>
                  <a:pt x="57894" y="8482"/>
                </a:lnTo>
                <a:lnTo>
                  <a:pt x="62408" y="6606"/>
                </a:lnTo>
                <a:lnTo>
                  <a:pt x="67324" y="4403"/>
                </a:lnTo>
                <a:lnTo>
                  <a:pt x="73457" y="2935"/>
                </a:lnTo>
                <a:lnTo>
                  <a:pt x="80404" y="1956"/>
                </a:lnTo>
                <a:lnTo>
                  <a:pt x="87893" y="1303"/>
                </a:lnTo>
                <a:lnTo>
                  <a:pt x="94790" y="868"/>
                </a:lnTo>
                <a:lnTo>
                  <a:pt x="107534" y="385"/>
                </a:lnTo>
                <a:lnTo>
                  <a:pt x="120868" y="112"/>
                </a:lnTo>
                <a:lnTo>
                  <a:pt x="161307" y="0"/>
                </a:lnTo>
                <a:lnTo>
                  <a:pt x="165641" y="952"/>
                </a:lnTo>
                <a:lnTo>
                  <a:pt x="172995" y="4549"/>
                </a:lnTo>
                <a:lnTo>
                  <a:pt x="175338" y="6842"/>
                </a:lnTo>
                <a:lnTo>
                  <a:pt x="176899" y="9323"/>
                </a:lnTo>
                <a:lnTo>
                  <a:pt x="178635" y="14620"/>
                </a:lnTo>
                <a:lnTo>
                  <a:pt x="179405" y="20149"/>
                </a:lnTo>
                <a:lnTo>
                  <a:pt x="177208" y="28321"/>
                </a:lnTo>
                <a:lnTo>
                  <a:pt x="173057" y="38303"/>
                </a:lnTo>
                <a:lnTo>
                  <a:pt x="168037" y="49090"/>
                </a:lnTo>
                <a:lnTo>
                  <a:pt x="164411" y="54633"/>
                </a:lnTo>
                <a:lnTo>
                  <a:pt x="160090" y="60234"/>
                </a:lnTo>
                <a:lnTo>
                  <a:pt x="155304" y="65873"/>
                </a:lnTo>
                <a:lnTo>
                  <a:pt x="150208" y="71537"/>
                </a:lnTo>
                <a:lnTo>
                  <a:pt x="139466" y="82910"/>
                </a:lnTo>
                <a:lnTo>
                  <a:pt x="122709" y="100024"/>
                </a:lnTo>
                <a:lnTo>
                  <a:pt x="117048" y="104781"/>
                </a:lnTo>
                <a:lnTo>
                  <a:pt x="111370" y="108906"/>
                </a:lnTo>
                <a:lnTo>
                  <a:pt x="84016" y="126920"/>
                </a:lnTo>
                <a:lnTo>
                  <a:pt x="77918" y="131285"/>
                </a:lnTo>
                <a:lnTo>
                  <a:pt x="72901" y="135148"/>
                </a:lnTo>
                <a:lnTo>
                  <a:pt x="68603" y="138675"/>
                </a:lnTo>
                <a:lnTo>
                  <a:pt x="63832" y="141027"/>
                </a:lnTo>
                <a:lnTo>
                  <a:pt x="58747" y="142595"/>
                </a:lnTo>
                <a:lnTo>
                  <a:pt x="53452" y="143640"/>
                </a:lnTo>
                <a:lnTo>
                  <a:pt x="48970" y="145289"/>
                </a:lnTo>
                <a:lnTo>
                  <a:pt x="41449" y="149662"/>
                </a:lnTo>
                <a:lnTo>
                  <a:pt x="34932" y="152240"/>
                </a:lnTo>
                <a:lnTo>
                  <a:pt x="25765" y="154292"/>
                </a:lnTo>
                <a:lnTo>
                  <a:pt x="30282" y="154299"/>
                </a:lnTo>
                <a:lnTo>
                  <a:pt x="31618" y="153348"/>
                </a:lnTo>
                <a:lnTo>
                  <a:pt x="32509" y="151761"/>
                </a:lnTo>
                <a:lnTo>
                  <a:pt x="33102" y="149751"/>
                </a:lnTo>
                <a:lnTo>
                  <a:pt x="34450" y="148411"/>
                </a:lnTo>
                <a:lnTo>
                  <a:pt x="36301" y="147517"/>
                </a:lnTo>
                <a:lnTo>
                  <a:pt x="38488" y="146921"/>
                </a:lnTo>
                <a:lnTo>
                  <a:pt x="45999" y="146260"/>
                </a:lnTo>
                <a:lnTo>
                  <a:pt x="50668" y="146083"/>
                </a:lnTo>
                <a:lnTo>
                  <a:pt x="55686" y="145013"/>
                </a:lnTo>
                <a:lnTo>
                  <a:pt x="60936" y="143347"/>
                </a:lnTo>
                <a:lnTo>
                  <a:pt x="66341" y="141284"/>
                </a:lnTo>
                <a:lnTo>
                  <a:pt x="72802" y="139908"/>
                </a:lnTo>
                <a:lnTo>
                  <a:pt x="79968" y="138991"/>
                </a:lnTo>
                <a:lnTo>
                  <a:pt x="87602" y="138380"/>
                </a:lnTo>
                <a:lnTo>
                  <a:pt x="94596" y="137020"/>
                </a:lnTo>
                <a:lnTo>
                  <a:pt x="101164" y="135161"/>
                </a:lnTo>
                <a:lnTo>
                  <a:pt x="107448" y="132969"/>
                </a:lnTo>
                <a:lnTo>
                  <a:pt x="114494" y="131508"/>
                </a:lnTo>
                <a:lnTo>
                  <a:pt x="122049" y="130534"/>
                </a:lnTo>
                <a:lnTo>
                  <a:pt x="129943" y="129884"/>
                </a:lnTo>
                <a:lnTo>
                  <a:pt x="138063" y="129451"/>
                </a:lnTo>
                <a:lnTo>
                  <a:pt x="154707" y="128970"/>
                </a:lnTo>
                <a:lnTo>
                  <a:pt x="163145" y="129794"/>
                </a:lnTo>
                <a:lnTo>
                  <a:pt x="171628" y="131296"/>
                </a:lnTo>
                <a:lnTo>
                  <a:pt x="180142" y="133250"/>
                </a:lnTo>
                <a:lnTo>
                  <a:pt x="187721" y="134552"/>
                </a:lnTo>
                <a:lnTo>
                  <a:pt x="194680" y="135421"/>
                </a:lnTo>
                <a:lnTo>
                  <a:pt x="201224" y="136000"/>
                </a:lnTo>
                <a:lnTo>
                  <a:pt x="207492" y="137338"/>
                </a:lnTo>
                <a:lnTo>
                  <a:pt x="213575" y="139183"/>
                </a:lnTo>
                <a:lnTo>
                  <a:pt x="219536" y="141365"/>
                </a:lnTo>
                <a:lnTo>
                  <a:pt x="225415" y="143773"/>
                </a:lnTo>
                <a:lnTo>
                  <a:pt x="231239" y="146330"/>
                </a:lnTo>
                <a:lnTo>
                  <a:pt x="237026" y="148988"/>
                </a:lnTo>
                <a:lnTo>
                  <a:pt x="241837" y="152664"/>
                </a:lnTo>
                <a:lnTo>
                  <a:pt x="249723" y="161830"/>
                </a:lnTo>
                <a:lnTo>
                  <a:pt x="256403" y="169713"/>
                </a:lnTo>
                <a:lnTo>
                  <a:pt x="259517" y="173149"/>
                </a:lnTo>
                <a:lnTo>
                  <a:pt x="261594" y="176392"/>
                </a:lnTo>
                <a:lnTo>
                  <a:pt x="263901" y="182535"/>
                </a:lnTo>
                <a:lnTo>
                  <a:pt x="264926" y="190980"/>
                </a:lnTo>
                <a:lnTo>
                  <a:pt x="265200" y="195900"/>
                </a:lnTo>
                <a:lnTo>
                  <a:pt x="262964" y="206445"/>
                </a:lnTo>
                <a:lnTo>
                  <a:pt x="261034" y="211924"/>
                </a:lnTo>
                <a:lnTo>
                  <a:pt x="257843" y="217482"/>
                </a:lnTo>
                <a:lnTo>
                  <a:pt x="253810" y="223092"/>
                </a:lnTo>
                <a:lnTo>
                  <a:pt x="249217" y="228737"/>
                </a:lnTo>
                <a:lnTo>
                  <a:pt x="245202" y="234406"/>
                </a:lnTo>
                <a:lnTo>
                  <a:pt x="241573" y="240090"/>
                </a:lnTo>
                <a:lnTo>
                  <a:pt x="238201" y="245784"/>
                </a:lnTo>
                <a:lnTo>
                  <a:pt x="233095" y="252438"/>
                </a:lnTo>
                <a:lnTo>
                  <a:pt x="226834" y="259731"/>
                </a:lnTo>
                <a:lnTo>
                  <a:pt x="219803" y="267451"/>
                </a:lnTo>
                <a:lnTo>
                  <a:pt x="212257" y="273550"/>
                </a:lnTo>
                <a:lnTo>
                  <a:pt x="204370" y="278568"/>
                </a:lnTo>
                <a:lnTo>
                  <a:pt x="196254" y="282866"/>
                </a:lnTo>
                <a:lnTo>
                  <a:pt x="187985" y="287637"/>
                </a:lnTo>
                <a:lnTo>
                  <a:pt x="179616" y="292722"/>
                </a:lnTo>
                <a:lnTo>
                  <a:pt x="171179" y="298017"/>
                </a:lnTo>
                <a:lnTo>
                  <a:pt x="163650" y="302500"/>
                </a:lnTo>
                <a:lnTo>
                  <a:pt x="156724" y="306441"/>
                </a:lnTo>
                <a:lnTo>
                  <a:pt x="150203" y="310021"/>
                </a:lnTo>
                <a:lnTo>
                  <a:pt x="144903" y="313359"/>
                </a:lnTo>
                <a:lnTo>
                  <a:pt x="140417" y="316538"/>
                </a:lnTo>
                <a:lnTo>
                  <a:pt x="136474" y="319609"/>
                </a:lnTo>
                <a:lnTo>
                  <a:pt x="130988" y="322610"/>
                </a:lnTo>
                <a:lnTo>
                  <a:pt x="124472" y="325562"/>
                </a:lnTo>
                <a:lnTo>
                  <a:pt x="117271" y="328483"/>
                </a:lnTo>
                <a:lnTo>
                  <a:pt x="110566" y="331383"/>
                </a:lnTo>
                <a:lnTo>
                  <a:pt x="98035" y="337145"/>
                </a:lnTo>
                <a:lnTo>
                  <a:pt x="92027" y="339063"/>
                </a:lnTo>
                <a:lnTo>
                  <a:pt x="86116" y="340341"/>
                </a:lnTo>
                <a:lnTo>
                  <a:pt x="80270" y="341193"/>
                </a:lnTo>
                <a:lnTo>
                  <a:pt x="75422" y="341761"/>
                </a:lnTo>
                <a:lnTo>
                  <a:pt x="67493" y="342393"/>
                </a:lnTo>
                <a:lnTo>
                  <a:pt x="63092" y="342561"/>
                </a:lnTo>
                <a:lnTo>
                  <a:pt x="48750" y="342798"/>
                </a:lnTo>
                <a:lnTo>
                  <a:pt x="31831" y="342884"/>
                </a:lnTo>
                <a:lnTo>
                  <a:pt x="29793" y="341936"/>
                </a:lnTo>
                <a:lnTo>
                  <a:pt x="28435" y="340352"/>
                </a:lnTo>
                <a:lnTo>
                  <a:pt x="27529" y="338343"/>
                </a:lnTo>
                <a:lnTo>
                  <a:pt x="25973" y="337004"/>
                </a:lnTo>
                <a:lnTo>
                  <a:pt x="23983" y="336111"/>
                </a:lnTo>
                <a:lnTo>
                  <a:pt x="17145" y="3343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93"/>
          <p:cNvSpPr/>
          <p:nvPr/>
        </p:nvSpPr>
        <p:spPr>
          <a:xfrm>
            <a:off x="7418423" y="3154680"/>
            <a:ext cx="85372" cy="300038"/>
          </a:xfrm>
          <a:custGeom>
            <a:avLst/>
            <a:gdLst/>
            <a:ahLst/>
            <a:cxnLst/>
            <a:rect l="0" t="0" r="0" b="0"/>
            <a:pathLst>
              <a:path w="85372" h="300038">
                <a:moveTo>
                  <a:pt x="8219" y="0"/>
                </a:moveTo>
                <a:lnTo>
                  <a:pt x="0" y="0"/>
                </a:lnTo>
                <a:lnTo>
                  <a:pt x="2344" y="2540"/>
                </a:lnTo>
                <a:lnTo>
                  <a:pt x="7059" y="7380"/>
                </a:lnTo>
                <a:lnTo>
                  <a:pt x="7704" y="10582"/>
                </a:lnTo>
                <a:lnTo>
                  <a:pt x="7876" y="12770"/>
                </a:lnTo>
                <a:lnTo>
                  <a:pt x="8943" y="15181"/>
                </a:lnTo>
                <a:lnTo>
                  <a:pt x="10607" y="17740"/>
                </a:lnTo>
                <a:lnTo>
                  <a:pt x="12669" y="20399"/>
                </a:lnTo>
                <a:lnTo>
                  <a:pt x="14043" y="24077"/>
                </a:lnTo>
                <a:lnTo>
                  <a:pt x="15570" y="33243"/>
                </a:lnTo>
                <a:lnTo>
                  <a:pt x="15978" y="38354"/>
                </a:lnTo>
                <a:lnTo>
                  <a:pt x="16249" y="43667"/>
                </a:lnTo>
                <a:lnTo>
                  <a:pt x="16430" y="49113"/>
                </a:lnTo>
                <a:lnTo>
                  <a:pt x="17502" y="53697"/>
                </a:lnTo>
                <a:lnTo>
                  <a:pt x="19171" y="57706"/>
                </a:lnTo>
                <a:lnTo>
                  <a:pt x="21236" y="61330"/>
                </a:lnTo>
                <a:lnTo>
                  <a:pt x="23529" y="70438"/>
                </a:lnTo>
                <a:lnTo>
                  <a:pt x="24141" y="75533"/>
                </a:lnTo>
                <a:lnTo>
                  <a:pt x="24549" y="81788"/>
                </a:lnTo>
                <a:lnTo>
                  <a:pt x="24821" y="88815"/>
                </a:lnTo>
                <a:lnTo>
                  <a:pt x="25001" y="96357"/>
                </a:lnTo>
                <a:lnTo>
                  <a:pt x="26075" y="103291"/>
                </a:lnTo>
                <a:lnTo>
                  <a:pt x="27743" y="109818"/>
                </a:lnTo>
                <a:lnTo>
                  <a:pt x="29807" y="116074"/>
                </a:lnTo>
                <a:lnTo>
                  <a:pt x="31184" y="123103"/>
                </a:lnTo>
                <a:lnTo>
                  <a:pt x="32102" y="130646"/>
                </a:lnTo>
                <a:lnTo>
                  <a:pt x="32713" y="138532"/>
                </a:lnTo>
                <a:lnTo>
                  <a:pt x="33121" y="145695"/>
                </a:lnTo>
                <a:lnTo>
                  <a:pt x="33574" y="158733"/>
                </a:lnTo>
                <a:lnTo>
                  <a:pt x="33889" y="195210"/>
                </a:lnTo>
                <a:lnTo>
                  <a:pt x="33927" y="219641"/>
                </a:lnTo>
                <a:lnTo>
                  <a:pt x="34883" y="225484"/>
                </a:lnTo>
                <a:lnTo>
                  <a:pt x="36473" y="231285"/>
                </a:lnTo>
                <a:lnTo>
                  <a:pt x="38484" y="237058"/>
                </a:lnTo>
                <a:lnTo>
                  <a:pt x="40779" y="242811"/>
                </a:lnTo>
                <a:lnTo>
                  <a:pt x="43261" y="248551"/>
                </a:lnTo>
                <a:lnTo>
                  <a:pt x="45867" y="254283"/>
                </a:lnTo>
                <a:lnTo>
                  <a:pt x="49511" y="259057"/>
                </a:lnTo>
                <a:lnTo>
                  <a:pt x="53844" y="263192"/>
                </a:lnTo>
                <a:lnTo>
                  <a:pt x="58639" y="266901"/>
                </a:lnTo>
                <a:lnTo>
                  <a:pt x="61835" y="270327"/>
                </a:lnTo>
                <a:lnTo>
                  <a:pt x="63966" y="273563"/>
                </a:lnTo>
                <a:lnTo>
                  <a:pt x="65386" y="276672"/>
                </a:lnTo>
                <a:lnTo>
                  <a:pt x="67285" y="278746"/>
                </a:lnTo>
                <a:lnTo>
                  <a:pt x="69504" y="280128"/>
                </a:lnTo>
                <a:lnTo>
                  <a:pt x="71936" y="281049"/>
                </a:lnTo>
                <a:lnTo>
                  <a:pt x="73556" y="282616"/>
                </a:lnTo>
                <a:lnTo>
                  <a:pt x="74638" y="284613"/>
                </a:lnTo>
                <a:lnTo>
                  <a:pt x="75358" y="286897"/>
                </a:lnTo>
                <a:lnTo>
                  <a:pt x="76790" y="288419"/>
                </a:lnTo>
                <a:lnTo>
                  <a:pt x="78699" y="289434"/>
                </a:lnTo>
                <a:lnTo>
                  <a:pt x="80923" y="290111"/>
                </a:lnTo>
                <a:lnTo>
                  <a:pt x="82406" y="291515"/>
                </a:lnTo>
                <a:lnTo>
                  <a:pt x="83395" y="293403"/>
                </a:lnTo>
                <a:lnTo>
                  <a:pt x="85371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94"/>
          <p:cNvSpPr/>
          <p:nvPr/>
        </p:nvSpPr>
        <p:spPr>
          <a:xfrm>
            <a:off x="7358167" y="3266154"/>
            <a:ext cx="299934" cy="34259"/>
          </a:xfrm>
          <a:custGeom>
            <a:avLst/>
            <a:gdLst/>
            <a:ahLst/>
            <a:cxnLst/>
            <a:rect l="0" t="0" r="0" b="0"/>
            <a:pathLst>
              <a:path w="299934" h="34259">
                <a:moveTo>
                  <a:pt x="8467" y="34258"/>
                </a:moveTo>
                <a:lnTo>
                  <a:pt x="0" y="34258"/>
                </a:lnTo>
                <a:lnTo>
                  <a:pt x="20049" y="34258"/>
                </a:lnTo>
                <a:lnTo>
                  <a:pt x="23808" y="33305"/>
                </a:lnTo>
                <a:lnTo>
                  <a:pt x="28220" y="31718"/>
                </a:lnTo>
                <a:lnTo>
                  <a:pt x="33066" y="29708"/>
                </a:lnTo>
                <a:lnTo>
                  <a:pt x="38201" y="28366"/>
                </a:lnTo>
                <a:lnTo>
                  <a:pt x="43530" y="27473"/>
                </a:lnTo>
                <a:lnTo>
                  <a:pt x="48988" y="26877"/>
                </a:lnTo>
                <a:lnTo>
                  <a:pt x="55483" y="26480"/>
                </a:lnTo>
                <a:lnTo>
                  <a:pt x="70321" y="26038"/>
                </a:lnTo>
                <a:lnTo>
                  <a:pt x="77326" y="24969"/>
                </a:lnTo>
                <a:lnTo>
                  <a:pt x="83901" y="23302"/>
                </a:lnTo>
                <a:lnTo>
                  <a:pt x="90188" y="21239"/>
                </a:lnTo>
                <a:lnTo>
                  <a:pt x="97238" y="19864"/>
                </a:lnTo>
                <a:lnTo>
                  <a:pt x="104796" y="18947"/>
                </a:lnTo>
                <a:lnTo>
                  <a:pt x="112691" y="18336"/>
                </a:lnTo>
                <a:lnTo>
                  <a:pt x="119861" y="16976"/>
                </a:lnTo>
                <a:lnTo>
                  <a:pt x="126545" y="15117"/>
                </a:lnTo>
                <a:lnTo>
                  <a:pt x="132905" y="12924"/>
                </a:lnTo>
                <a:lnTo>
                  <a:pt x="140004" y="11463"/>
                </a:lnTo>
                <a:lnTo>
                  <a:pt x="147593" y="10489"/>
                </a:lnTo>
                <a:lnTo>
                  <a:pt x="155510" y="9839"/>
                </a:lnTo>
                <a:lnTo>
                  <a:pt x="163646" y="9406"/>
                </a:lnTo>
                <a:lnTo>
                  <a:pt x="180306" y="8926"/>
                </a:lnTo>
                <a:lnTo>
                  <a:pt x="187796" y="7844"/>
                </a:lnTo>
                <a:lnTo>
                  <a:pt x="194695" y="6172"/>
                </a:lnTo>
                <a:lnTo>
                  <a:pt x="201199" y="4104"/>
                </a:lnTo>
                <a:lnTo>
                  <a:pt x="207440" y="2725"/>
                </a:lnTo>
                <a:lnTo>
                  <a:pt x="213507" y="1806"/>
                </a:lnTo>
                <a:lnTo>
                  <a:pt x="219455" y="1193"/>
                </a:lnTo>
                <a:lnTo>
                  <a:pt x="225326" y="785"/>
                </a:lnTo>
                <a:lnTo>
                  <a:pt x="231144" y="513"/>
                </a:lnTo>
                <a:lnTo>
                  <a:pt x="242690" y="210"/>
                </a:lnTo>
                <a:lnTo>
                  <a:pt x="271346" y="0"/>
                </a:lnTo>
                <a:lnTo>
                  <a:pt x="277064" y="942"/>
                </a:lnTo>
                <a:lnTo>
                  <a:pt x="282782" y="2522"/>
                </a:lnTo>
                <a:lnTo>
                  <a:pt x="299933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95"/>
          <p:cNvSpPr/>
          <p:nvPr/>
        </p:nvSpPr>
        <p:spPr>
          <a:xfrm>
            <a:off x="7718107" y="3171825"/>
            <a:ext cx="77153" cy="240030"/>
          </a:xfrm>
          <a:custGeom>
            <a:avLst/>
            <a:gdLst/>
            <a:ahLst/>
            <a:cxnLst/>
            <a:rect l="0" t="0" r="0" b="0"/>
            <a:pathLst>
              <a:path w="77153" h="240030">
                <a:moveTo>
                  <a:pt x="0" y="0"/>
                </a:moveTo>
                <a:lnTo>
                  <a:pt x="0" y="7380"/>
                </a:lnTo>
                <a:lnTo>
                  <a:pt x="953" y="8730"/>
                </a:lnTo>
                <a:lnTo>
                  <a:pt x="2541" y="10583"/>
                </a:lnTo>
                <a:lnTo>
                  <a:pt x="4551" y="12770"/>
                </a:lnTo>
                <a:lnTo>
                  <a:pt x="5892" y="15181"/>
                </a:lnTo>
                <a:lnTo>
                  <a:pt x="7381" y="20399"/>
                </a:lnTo>
                <a:lnTo>
                  <a:pt x="8043" y="25894"/>
                </a:lnTo>
                <a:lnTo>
                  <a:pt x="8220" y="28692"/>
                </a:lnTo>
                <a:lnTo>
                  <a:pt x="9290" y="31510"/>
                </a:lnTo>
                <a:lnTo>
                  <a:pt x="10956" y="34342"/>
                </a:lnTo>
                <a:lnTo>
                  <a:pt x="13019" y="37182"/>
                </a:lnTo>
                <a:lnTo>
                  <a:pt x="14394" y="40980"/>
                </a:lnTo>
                <a:lnTo>
                  <a:pt x="15311" y="45417"/>
                </a:lnTo>
                <a:lnTo>
                  <a:pt x="15923" y="50281"/>
                </a:lnTo>
                <a:lnTo>
                  <a:pt x="17282" y="55428"/>
                </a:lnTo>
                <a:lnTo>
                  <a:pt x="19142" y="60764"/>
                </a:lnTo>
                <a:lnTo>
                  <a:pt x="21334" y="66227"/>
                </a:lnTo>
                <a:lnTo>
                  <a:pt x="22795" y="71774"/>
                </a:lnTo>
                <a:lnTo>
                  <a:pt x="23770" y="77377"/>
                </a:lnTo>
                <a:lnTo>
                  <a:pt x="24419" y="83017"/>
                </a:lnTo>
                <a:lnTo>
                  <a:pt x="24852" y="88682"/>
                </a:lnTo>
                <a:lnTo>
                  <a:pt x="25141" y="94364"/>
                </a:lnTo>
                <a:lnTo>
                  <a:pt x="25333" y="100057"/>
                </a:lnTo>
                <a:lnTo>
                  <a:pt x="26414" y="104804"/>
                </a:lnTo>
                <a:lnTo>
                  <a:pt x="28086" y="108922"/>
                </a:lnTo>
                <a:lnTo>
                  <a:pt x="30154" y="112619"/>
                </a:lnTo>
                <a:lnTo>
                  <a:pt x="31533" y="117942"/>
                </a:lnTo>
                <a:lnTo>
                  <a:pt x="32452" y="124348"/>
                </a:lnTo>
                <a:lnTo>
                  <a:pt x="33064" y="131476"/>
                </a:lnTo>
                <a:lnTo>
                  <a:pt x="34425" y="138133"/>
                </a:lnTo>
                <a:lnTo>
                  <a:pt x="36286" y="144476"/>
                </a:lnTo>
                <a:lnTo>
                  <a:pt x="38478" y="150610"/>
                </a:lnTo>
                <a:lnTo>
                  <a:pt x="39939" y="155651"/>
                </a:lnTo>
                <a:lnTo>
                  <a:pt x="40914" y="159965"/>
                </a:lnTo>
                <a:lnTo>
                  <a:pt x="41563" y="163793"/>
                </a:lnTo>
                <a:lnTo>
                  <a:pt x="42949" y="168250"/>
                </a:lnTo>
                <a:lnTo>
                  <a:pt x="44825" y="173127"/>
                </a:lnTo>
                <a:lnTo>
                  <a:pt x="47029" y="178282"/>
                </a:lnTo>
                <a:lnTo>
                  <a:pt x="48498" y="182672"/>
                </a:lnTo>
                <a:lnTo>
                  <a:pt x="50130" y="190090"/>
                </a:lnTo>
                <a:lnTo>
                  <a:pt x="50855" y="196562"/>
                </a:lnTo>
                <a:lnTo>
                  <a:pt x="51049" y="199621"/>
                </a:lnTo>
                <a:lnTo>
                  <a:pt x="52130" y="202613"/>
                </a:lnTo>
                <a:lnTo>
                  <a:pt x="53803" y="205560"/>
                </a:lnTo>
                <a:lnTo>
                  <a:pt x="55871" y="208477"/>
                </a:lnTo>
                <a:lnTo>
                  <a:pt x="58170" y="214259"/>
                </a:lnTo>
                <a:lnTo>
                  <a:pt x="58782" y="217134"/>
                </a:lnTo>
                <a:lnTo>
                  <a:pt x="60143" y="220004"/>
                </a:lnTo>
                <a:lnTo>
                  <a:pt x="62003" y="222869"/>
                </a:lnTo>
                <a:lnTo>
                  <a:pt x="64196" y="225732"/>
                </a:lnTo>
                <a:lnTo>
                  <a:pt x="65657" y="228593"/>
                </a:lnTo>
                <a:lnTo>
                  <a:pt x="67281" y="234312"/>
                </a:lnTo>
                <a:lnTo>
                  <a:pt x="68195" y="238335"/>
                </a:lnTo>
                <a:lnTo>
                  <a:pt x="69276" y="238900"/>
                </a:lnTo>
                <a:lnTo>
                  <a:pt x="70949" y="239277"/>
                </a:lnTo>
                <a:lnTo>
                  <a:pt x="77152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96"/>
          <p:cNvSpPr/>
          <p:nvPr/>
        </p:nvSpPr>
        <p:spPr>
          <a:xfrm>
            <a:off x="7863871" y="3128993"/>
            <a:ext cx="77122" cy="394305"/>
          </a:xfrm>
          <a:custGeom>
            <a:avLst/>
            <a:gdLst/>
            <a:ahLst/>
            <a:cxnLst/>
            <a:rect l="0" t="0" r="0" b="0"/>
            <a:pathLst>
              <a:path w="77122" h="394305">
                <a:moveTo>
                  <a:pt x="8541" y="8542"/>
                </a:moveTo>
                <a:lnTo>
                  <a:pt x="0" y="0"/>
                </a:lnTo>
                <a:lnTo>
                  <a:pt x="4529" y="4529"/>
                </a:lnTo>
                <a:lnTo>
                  <a:pt x="5866" y="6819"/>
                </a:lnTo>
                <a:lnTo>
                  <a:pt x="8701" y="15545"/>
                </a:lnTo>
                <a:lnTo>
                  <a:pt x="10553" y="19878"/>
                </a:lnTo>
                <a:lnTo>
                  <a:pt x="15151" y="29773"/>
                </a:lnTo>
                <a:lnTo>
                  <a:pt x="20369" y="40520"/>
                </a:lnTo>
                <a:lnTo>
                  <a:pt x="22141" y="46053"/>
                </a:lnTo>
                <a:lnTo>
                  <a:pt x="24110" y="57281"/>
                </a:lnTo>
                <a:lnTo>
                  <a:pt x="25588" y="62942"/>
                </a:lnTo>
                <a:lnTo>
                  <a:pt x="27526" y="68621"/>
                </a:lnTo>
                <a:lnTo>
                  <a:pt x="29770" y="74312"/>
                </a:lnTo>
                <a:lnTo>
                  <a:pt x="34804" y="88255"/>
                </a:lnTo>
                <a:lnTo>
                  <a:pt x="37480" y="95974"/>
                </a:lnTo>
                <a:lnTo>
                  <a:pt x="39264" y="103977"/>
                </a:lnTo>
                <a:lnTo>
                  <a:pt x="40452" y="112170"/>
                </a:lnTo>
                <a:lnTo>
                  <a:pt x="41246" y="120490"/>
                </a:lnTo>
                <a:lnTo>
                  <a:pt x="41774" y="129846"/>
                </a:lnTo>
                <a:lnTo>
                  <a:pt x="42361" y="150402"/>
                </a:lnTo>
                <a:lnTo>
                  <a:pt x="42789" y="205369"/>
                </a:lnTo>
                <a:lnTo>
                  <a:pt x="42828" y="264495"/>
                </a:lnTo>
                <a:lnTo>
                  <a:pt x="44733" y="272523"/>
                </a:lnTo>
                <a:lnTo>
                  <a:pt x="47909" y="279779"/>
                </a:lnTo>
                <a:lnTo>
                  <a:pt x="51932" y="286521"/>
                </a:lnTo>
                <a:lnTo>
                  <a:pt x="54613" y="293874"/>
                </a:lnTo>
                <a:lnTo>
                  <a:pt x="56402" y="301633"/>
                </a:lnTo>
                <a:lnTo>
                  <a:pt x="57593" y="309663"/>
                </a:lnTo>
                <a:lnTo>
                  <a:pt x="58388" y="316922"/>
                </a:lnTo>
                <a:lnTo>
                  <a:pt x="58917" y="323666"/>
                </a:lnTo>
                <a:lnTo>
                  <a:pt x="59270" y="330067"/>
                </a:lnTo>
                <a:lnTo>
                  <a:pt x="60457" y="336239"/>
                </a:lnTo>
                <a:lnTo>
                  <a:pt x="62202" y="342259"/>
                </a:lnTo>
                <a:lnTo>
                  <a:pt x="64317" y="348178"/>
                </a:lnTo>
                <a:lnTo>
                  <a:pt x="66668" y="357294"/>
                </a:lnTo>
                <a:lnTo>
                  <a:pt x="67992" y="367781"/>
                </a:lnTo>
                <a:lnTo>
                  <a:pt x="68177" y="370907"/>
                </a:lnTo>
                <a:lnTo>
                  <a:pt x="69254" y="373943"/>
                </a:lnTo>
                <a:lnTo>
                  <a:pt x="70924" y="376920"/>
                </a:lnTo>
                <a:lnTo>
                  <a:pt x="75897" y="383991"/>
                </a:lnTo>
                <a:lnTo>
                  <a:pt x="76577" y="387498"/>
                </a:lnTo>
                <a:lnTo>
                  <a:pt x="77121" y="3943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97"/>
          <p:cNvSpPr/>
          <p:nvPr/>
        </p:nvSpPr>
        <p:spPr>
          <a:xfrm>
            <a:off x="6264485" y="3961838"/>
            <a:ext cx="279177" cy="529711"/>
          </a:xfrm>
          <a:custGeom>
            <a:avLst/>
            <a:gdLst/>
            <a:ahLst/>
            <a:cxnLst/>
            <a:rect l="0" t="0" r="0" b="0"/>
            <a:pathLst>
              <a:path w="279177" h="529711">
                <a:moveTo>
                  <a:pt x="13442" y="41519"/>
                </a:moveTo>
                <a:lnTo>
                  <a:pt x="0" y="41519"/>
                </a:lnTo>
                <a:lnTo>
                  <a:pt x="4040" y="41519"/>
                </a:lnTo>
                <a:lnTo>
                  <a:pt x="11550" y="48363"/>
                </a:lnTo>
                <a:lnTo>
                  <a:pt x="16729" y="53451"/>
                </a:lnTo>
                <a:lnTo>
                  <a:pt x="18491" y="57094"/>
                </a:lnTo>
                <a:lnTo>
                  <a:pt x="21923" y="70370"/>
                </a:lnTo>
                <a:lnTo>
                  <a:pt x="26101" y="77519"/>
                </a:lnTo>
                <a:lnTo>
                  <a:pt x="33809" y="86899"/>
                </a:lnTo>
                <a:lnTo>
                  <a:pt x="42125" y="100262"/>
                </a:lnTo>
                <a:lnTo>
                  <a:pt x="50320" y="108267"/>
                </a:lnTo>
                <a:lnTo>
                  <a:pt x="55173" y="111735"/>
                </a:lnTo>
                <a:lnTo>
                  <a:pt x="58407" y="115953"/>
                </a:lnTo>
                <a:lnTo>
                  <a:pt x="60564" y="120669"/>
                </a:lnTo>
                <a:lnTo>
                  <a:pt x="63913" y="130037"/>
                </a:lnTo>
                <a:lnTo>
                  <a:pt x="68576" y="137375"/>
                </a:lnTo>
                <a:lnTo>
                  <a:pt x="72105" y="139713"/>
                </a:lnTo>
                <a:lnTo>
                  <a:pt x="76364" y="141272"/>
                </a:lnTo>
                <a:lnTo>
                  <a:pt x="81107" y="142311"/>
                </a:lnTo>
                <a:lnTo>
                  <a:pt x="88918" y="146006"/>
                </a:lnTo>
                <a:lnTo>
                  <a:pt x="92334" y="148324"/>
                </a:lnTo>
                <a:lnTo>
                  <a:pt x="98670" y="150901"/>
                </a:lnTo>
                <a:lnTo>
                  <a:pt x="104661" y="152046"/>
                </a:lnTo>
                <a:lnTo>
                  <a:pt x="110499" y="152555"/>
                </a:lnTo>
                <a:lnTo>
                  <a:pt x="119141" y="152841"/>
                </a:lnTo>
                <a:lnTo>
                  <a:pt x="127734" y="152926"/>
                </a:lnTo>
                <a:lnTo>
                  <a:pt x="130594" y="151985"/>
                </a:lnTo>
                <a:lnTo>
                  <a:pt x="139171" y="147063"/>
                </a:lnTo>
                <a:lnTo>
                  <a:pt x="147744" y="144229"/>
                </a:lnTo>
                <a:lnTo>
                  <a:pt x="153459" y="140190"/>
                </a:lnTo>
                <a:lnTo>
                  <a:pt x="159174" y="132680"/>
                </a:lnTo>
                <a:lnTo>
                  <a:pt x="163937" y="123945"/>
                </a:lnTo>
                <a:lnTo>
                  <a:pt x="169534" y="108036"/>
                </a:lnTo>
                <a:lnTo>
                  <a:pt x="173304" y="97752"/>
                </a:lnTo>
                <a:lnTo>
                  <a:pt x="176379" y="81252"/>
                </a:lnTo>
                <a:lnTo>
                  <a:pt x="181946" y="65251"/>
                </a:lnTo>
                <a:lnTo>
                  <a:pt x="183583" y="57464"/>
                </a:lnTo>
                <a:lnTo>
                  <a:pt x="181771" y="48288"/>
                </a:lnTo>
                <a:lnTo>
                  <a:pt x="177935" y="34952"/>
                </a:lnTo>
                <a:lnTo>
                  <a:pt x="177396" y="31426"/>
                </a:lnTo>
                <a:lnTo>
                  <a:pt x="174258" y="24969"/>
                </a:lnTo>
                <a:lnTo>
                  <a:pt x="172088" y="21913"/>
                </a:lnTo>
                <a:lnTo>
                  <a:pt x="169676" y="15978"/>
                </a:lnTo>
                <a:lnTo>
                  <a:pt x="168001" y="7429"/>
                </a:lnTo>
                <a:lnTo>
                  <a:pt x="167780" y="0"/>
                </a:lnTo>
                <a:lnTo>
                  <a:pt x="168722" y="505"/>
                </a:lnTo>
                <a:lnTo>
                  <a:pt x="176479" y="7466"/>
                </a:lnTo>
                <a:lnTo>
                  <a:pt x="196440" y="27352"/>
                </a:lnTo>
                <a:lnTo>
                  <a:pt x="204929" y="40391"/>
                </a:lnTo>
                <a:lnTo>
                  <a:pt x="210625" y="53400"/>
                </a:lnTo>
                <a:lnTo>
                  <a:pt x="216331" y="68707"/>
                </a:lnTo>
                <a:lnTo>
                  <a:pt x="222043" y="85035"/>
                </a:lnTo>
                <a:lnTo>
                  <a:pt x="227756" y="99277"/>
                </a:lnTo>
                <a:lnTo>
                  <a:pt x="233470" y="113862"/>
                </a:lnTo>
                <a:lnTo>
                  <a:pt x="236327" y="123085"/>
                </a:lnTo>
                <a:lnTo>
                  <a:pt x="242042" y="143493"/>
                </a:lnTo>
                <a:lnTo>
                  <a:pt x="247757" y="165263"/>
                </a:lnTo>
                <a:lnTo>
                  <a:pt x="250615" y="175450"/>
                </a:lnTo>
                <a:lnTo>
                  <a:pt x="259187" y="204392"/>
                </a:lnTo>
                <a:lnTo>
                  <a:pt x="267760" y="236675"/>
                </a:lnTo>
                <a:lnTo>
                  <a:pt x="273474" y="259065"/>
                </a:lnTo>
                <a:lnTo>
                  <a:pt x="275380" y="270369"/>
                </a:lnTo>
                <a:lnTo>
                  <a:pt x="276650" y="281716"/>
                </a:lnTo>
                <a:lnTo>
                  <a:pt x="277497" y="293090"/>
                </a:lnTo>
                <a:lnTo>
                  <a:pt x="278061" y="303531"/>
                </a:lnTo>
                <a:lnTo>
                  <a:pt x="278688" y="322751"/>
                </a:lnTo>
                <a:lnTo>
                  <a:pt x="279124" y="373841"/>
                </a:lnTo>
                <a:lnTo>
                  <a:pt x="279176" y="409740"/>
                </a:lnTo>
                <a:lnTo>
                  <a:pt x="278228" y="418445"/>
                </a:lnTo>
                <a:lnTo>
                  <a:pt x="276644" y="427106"/>
                </a:lnTo>
                <a:lnTo>
                  <a:pt x="273295" y="443396"/>
                </a:lnTo>
                <a:lnTo>
                  <a:pt x="271808" y="456986"/>
                </a:lnTo>
                <a:lnTo>
                  <a:pt x="268606" y="469376"/>
                </a:lnTo>
                <a:lnTo>
                  <a:pt x="264009" y="481233"/>
                </a:lnTo>
                <a:lnTo>
                  <a:pt x="258790" y="492852"/>
                </a:lnTo>
                <a:lnTo>
                  <a:pt x="250497" y="510104"/>
                </a:lnTo>
                <a:lnTo>
                  <a:pt x="247679" y="513929"/>
                </a:lnTo>
                <a:lnTo>
                  <a:pt x="244847" y="516479"/>
                </a:lnTo>
                <a:lnTo>
                  <a:pt x="238209" y="520265"/>
                </a:lnTo>
                <a:lnTo>
                  <a:pt x="228909" y="525123"/>
                </a:lnTo>
                <a:lnTo>
                  <a:pt x="223761" y="526799"/>
                </a:lnTo>
                <a:lnTo>
                  <a:pt x="218425" y="527917"/>
                </a:lnTo>
                <a:lnTo>
                  <a:pt x="212963" y="528661"/>
                </a:lnTo>
                <a:lnTo>
                  <a:pt x="204353" y="529489"/>
                </a:lnTo>
                <a:lnTo>
                  <a:pt x="200723" y="529710"/>
                </a:lnTo>
                <a:lnTo>
                  <a:pt x="196399" y="528905"/>
                </a:lnTo>
                <a:lnTo>
                  <a:pt x="191611" y="527416"/>
                </a:lnTo>
                <a:lnTo>
                  <a:pt x="186513" y="525470"/>
                </a:lnTo>
                <a:lnTo>
                  <a:pt x="181211" y="523220"/>
                </a:lnTo>
                <a:lnTo>
                  <a:pt x="170239" y="518181"/>
                </a:lnTo>
                <a:lnTo>
                  <a:pt x="165598" y="514551"/>
                </a:lnTo>
                <a:lnTo>
                  <a:pt x="157902" y="505438"/>
                </a:lnTo>
                <a:lnTo>
                  <a:pt x="151307" y="495038"/>
                </a:lnTo>
                <a:lnTo>
                  <a:pt x="145200" y="484065"/>
                </a:lnTo>
                <a:lnTo>
                  <a:pt x="139311" y="472839"/>
                </a:lnTo>
                <a:lnTo>
                  <a:pt x="133519" y="458959"/>
                </a:lnTo>
                <a:lnTo>
                  <a:pt x="128722" y="443265"/>
                </a:lnTo>
                <a:lnTo>
                  <a:pt x="126590" y="426766"/>
                </a:lnTo>
                <a:lnTo>
                  <a:pt x="125069" y="418365"/>
                </a:lnTo>
                <a:lnTo>
                  <a:pt x="123103" y="409907"/>
                </a:lnTo>
                <a:lnTo>
                  <a:pt x="120839" y="401411"/>
                </a:lnTo>
                <a:lnTo>
                  <a:pt x="119330" y="392890"/>
                </a:lnTo>
                <a:lnTo>
                  <a:pt x="118325" y="384351"/>
                </a:lnTo>
                <a:lnTo>
                  <a:pt x="117654" y="375801"/>
                </a:lnTo>
                <a:lnTo>
                  <a:pt x="117206" y="366292"/>
                </a:lnTo>
                <a:lnTo>
                  <a:pt x="116709" y="345565"/>
                </a:lnTo>
                <a:lnTo>
                  <a:pt x="117530" y="335656"/>
                </a:lnTo>
                <a:lnTo>
                  <a:pt x="119029" y="326193"/>
                </a:lnTo>
                <a:lnTo>
                  <a:pt x="120981" y="317027"/>
                </a:lnTo>
                <a:lnTo>
                  <a:pt x="125690" y="301762"/>
                </a:lnTo>
                <a:lnTo>
                  <a:pt x="130957" y="287675"/>
                </a:lnTo>
                <a:lnTo>
                  <a:pt x="136473" y="271889"/>
                </a:lnTo>
                <a:lnTo>
                  <a:pt x="142100" y="260428"/>
                </a:lnTo>
                <a:lnTo>
                  <a:pt x="146823" y="252160"/>
                </a:lnTo>
                <a:lnTo>
                  <a:pt x="150435" y="242149"/>
                </a:lnTo>
                <a:lnTo>
                  <a:pt x="154655" y="236098"/>
                </a:lnTo>
                <a:lnTo>
                  <a:pt x="157114" y="234104"/>
                </a:lnTo>
                <a:lnTo>
                  <a:pt x="159706" y="232774"/>
                </a:lnTo>
                <a:lnTo>
                  <a:pt x="162387" y="231887"/>
                </a:lnTo>
                <a:lnTo>
                  <a:pt x="167904" y="228362"/>
                </a:lnTo>
                <a:lnTo>
                  <a:pt x="170710" y="226089"/>
                </a:lnTo>
                <a:lnTo>
                  <a:pt x="173532" y="224573"/>
                </a:lnTo>
                <a:lnTo>
                  <a:pt x="179208" y="222889"/>
                </a:lnTo>
                <a:lnTo>
                  <a:pt x="187759" y="221941"/>
                </a:lnTo>
                <a:lnTo>
                  <a:pt x="196009" y="219179"/>
                </a:lnTo>
                <a:lnTo>
                  <a:pt x="200875" y="217109"/>
                </a:lnTo>
                <a:lnTo>
                  <a:pt x="208823" y="214809"/>
                </a:lnTo>
                <a:lnTo>
                  <a:pt x="212277" y="214196"/>
                </a:lnTo>
                <a:lnTo>
                  <a:pt x="218653" y="210974"/>
                </a:lnTo>
                <a:lnTo>
                  <a:pt x="221687" y="208782"/>
                </a:lnTo>
                <a:lnTo>
                  <a:pt x="227598" y="206345"/>
                </a:lnTo>
                <a:lnTo>
                  <a:pt x="236327" y="2043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98"/>
          <p:cNvSpPr/>
          <p:nvPr/>
        </p:nvSpPr>
        <p:spPr>
          <a:xfrm>
            <a:off x="6697980" y="3857625"/>
            <a:ext cx="222886" cy="68580"/>
          </a:xfrm>
          <a:custGeom>
            <a:avLst/>
            <a:gdLst/>
            <a:ahLst/>
            <a:cxnLst/>
            <a:rect l="0" t="0" r="0" b="0"/>
            <a:pathLst>
              <a:path w="222886" h="68580">
                <a:moveTo>
                  <a:pt x="0" y="68579"/>
                </a:moveTo>
                <a:lnTo>
                  <a:pt x="4551" y="64029"/>
                </a:lnTo>
                <a:lnTo>
                  <a:pt x="6844" y="62688"/>
                </a:lnTo>
                <a:lnTo>
                  <a:pt x="11931" y="61199"/>
                </a:lnTo>
                <a:lnTo>
                  <a:pt x="17368" y="60537"/>
                </a:lnTo>
                <a:lnTo>
                  <a:pt x="20151" y="60360"/>
                </a:lnTo>
                <a:lnTo>
                  <a:pt x="22959" y="59290"/>
                </a:lnTo>
                <a:lnTo>
                  <a:pt x="25784" y="57624"/>
                </a:lnTo>
                <a:lnTo>
                  <a:pt x="28619" y="55561"/>
                </a:lnTo>
                <a:lnTo>
                  <a:pt x="32414" y="54185"/>
                </a:lnTo>
                <a:lnTo>
                  <a:pt x="36849" y="53268"/>
                </a:lnTo>
                <a:lnTo>
                  <a:pt x="41711" y="52657"/>
                </a:lnTo>
                <a:lnTo>
                  <a:pt x="47809" y="51297"/>
                </a:lnTo>
                <a:lnTo>
                  <a:pt x="54733" y="49438"/>
                </a:lnTo>
                <a:lnTo>
                  <a:pt x="62206" y="47246"/>
                </a:lnTo>
                <a:lnTo>
                  <a:pt x="69092" y="44832"/>
                </a:lnTo>
                <a:lnTo>
                  <a:pt x="75590" y="42271"/>
                </a:lnTo>
                <a:lnTo>
                  <a:pt x="81826" y="39610"/>
                </a:lnTo>
                <a:lnTo>
                  <a:pt x="93834" y="34114"/>
                </a:lnTo>
                <a:lnTo>
                  <a:pt x="117066" y="22825"/>
                </a:lnTo>
                <a:lnTo>
                  <a:pt x="122811" y="20932"/>
                </a:lnTo>
                <a:lnTo>
                  <a:pt x="128547" y="19669"/>
                </a:lnTo>
                <a:lnTo>
                  <a:pt x="134275" y="18828"/>
                </a:lnTo>
                <a:lnTo>
                  <a:pt x="140952" y="17314"/>
                </a:lnTo>
                <a:lnTo>
                  <a:pt x="148261" y="15353"/>
                </a:lnTo>
                <a:lnTo>
                  <a:pt x="155990" y="13092"/>
                </a:lnTo>
                <a:lnTo>
                  <a:pt x="162096" y="10633"/>
                </a:lnTo>
                <a:lnTo>
                  <a:pt x="167119" y="8041"/>
                </a:lnTo>
                <a:lnTo>
                  <a:pt x="171420" y="5361"/>
                </a:lnTo>
                <a:lnTo>
                  <a:pt x="176192" y="3574"/>
                </a:lnTo>
                <a:lnTo>
                  <a:pt x="181279" y="2382"/>
                </a:lnTo>
                <a:lnTo>
                  <a:pt x="186575" y="1588"/>
                </a:lnTo>
                <a:lnTo>
                  <a:pt x="191058" y="1059"/>
                </a:lnTo>
                <a:lnTo>
                  <a:pt x="195000" y="706"/>
                </a:lnTo>
                <a:lnTo>
                  <a:pt x="198580" y="470"/>
                </a:lnTo>
                <a:lnTo>
                  <a:pt x="202871" y="313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99"/>
          <p:cNvSpPr/>
          <p:nvPr/>
        </p:nvSpPr>
        <p:spPr>
          <a:xfrm>
            <a:off x="6723697" y="3969067"/>
            <a:ext cx="248604" cy="68581"/>
          </a:xfrm>
          <a:custGeom>
            <a:avLst/>
            <a:gdLst/>
            <a:ahLst/>
            <a:cxnLst/>
            <a:rect l="0" t="0" r="0" b="0"/>
            <a:pathLst>
              <a:path w="248604" h="68581">
                <a:moveTo>
                  <a:pt x="0" y="68580"/>
                </a:moveTo>
                <a:lnTo>
                  <a:pt x="11932" y="68580"/>
                </a:lnTo>
                <a:lnTo>
                  <a:pt x="15574" y="67628"/>
                </a:lnTo>
                <a:lnTo>
                  <a:pt x="19908" y="66040"/>
                </a:lnTo>
                <a:lnTo>
                  <a:pt x="24702" y="64029"/>
                </a:lnTo>
                <a:lnTo>
                  <a:pt x="29803" y="62689"/>
                </a:lnTo>
                <a:lnTo>
                  <a:pt x="35109" y="61795"/>
                </a:lnTo>
                <a:lnTo>
                  <a:pt x="40551" y="61199"/>
                </a:lnTo>
                <a:lnTo>
                  <a:pt x="47037" y="59849"/>
                </a:lnTo>
                <a:lnTo>
                  <a:pt x="54217" y="57997"/>
                </a:lnTo>
                <a:lnTo>
                  <a:pt x="61863" y="55810"/>
                </a:lnTo>
                <a:lnTo>
                  <a:pt x="68864" y="53399"/>
                </a:lnTo>
                <a:lnTo>
                  <a:pt x="75437" y="50839"/>
                </a:lnTo>
                <a:lnTo>
                  <a:pt x="81724" y="48180"/>
                </a:lnTo>
                <a:lnTo>
                  <a:pt x="88773" y="45455"/>
                </a:lnTo>
                <a:lnTo>
                  <a:pt x="104224" y="39887"/>
                </a:lnTo>
                <a:lnTo>
                  <a:pt x="111393" y="37069"/>
                </a:lnTo>
                <a:lnTo>
                  <a:pt x="118077" y="34238"/>
                </a:lnTo>
                <a:lnTo>
                  <a:pt x="124438" y="31398"/>
                </a:lnTo>
                <a:lnTo>
                  <a:pt x="131537" y="28552"/>
                </a:lnTo>
                <a:lnTo>
                  <a:pt x="147043" y="22850"/>
                </a:lnTo>
                <a:lnTo>
                  <a:pt x="154227" y="20948"/>
                </a:lnTo>
                <a:lnTo>
                  <a:pt x="160920" y="19681"/>
                </a:lnTo>
                <a:lnTo>
                  <a:pt x="167288" y="18836"/>
                </a:lnTo>
                <a:lnTo>
                  <a:pt x="173438" y="17319"/>
                </a:lnTo>
                <a:lnTo>
                  <a:pt x="179443" y="15356"/>
                </a:lnTo>
                <a:lnTo>
                  <a:pt x="185351" y="13095"/>
                </a:lnTo>
                <a:lnTo>
                  <a:pt x="191195" y="11588"/>
                </a:lnTo>
                <a:lnTo>
                  <a:pt x="196996" y="10583"/>
                </a:lnTo>
                <a:lnTo>
                  <a:pt x="202768" y="9912"/>
                </a:lnTo>
                <a:lnTo>
                  <a:pt x="208521" y="8513"/>
                </a:lnTo>
                <a:lnTo>
                  <a:pt x="214262" y="6628"/>
                </a:lnTo>
                <a:lnTo>
                  <a:pt x="219993" y="4419"/>
                </a:lnTo>
                <a:lnTo>
                  <a:pt x="224768" y="2946"/>
                </a:lnTo>
                <a:lnTo>
                  <a:pt x="228903" y="1964"/>
                </a:lnTo>
                <a:lnTo>
                  <a:pt x="236037" y="873"/>
                </a:lnTo>
                <a:lnTo>
                  <a:pt x="239273" y="582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400"/>
          <p:cNvSpPr/>
          <p:nvPr/>
        </p:nvSpPr>
        <p:spPr>
          <a:xfrm>
            <a:off x="7100887" y="3729037"/>
            <a:ext cx="34291" cy="454343"/>
          </a:xfrm>
          <a:custGeom>
            <a:avLst/>
            <a:gdLst/>
            <a:ahLst/>
            <a:cxnLst/>
            <a:rect l="0" t="0" r="0" b="0"/>
            <a:pathLst>
              <a:path w="34291" h="454343">
                <a:moveTo>
                  <a:pt x="0" y="0"/>
                </a:moveTo>
                <a:lnTo>
                  <a:pt x="0" y="83017"/>
                </a:lnTo>
                <a:lnTo>
                  <a:pt x="953" y="89634"/>
                </a:lnTo>
                <a:lnTo>
                  <a:pt x="2540" y="96904"/>
                </a:lnTo>
                <a:lnTo>
                  <a:pt x="4551" y="104608"/>
                </a:lnTo>
                <a:lnTo>
                  <a:pt x="5892" y="112601"/>
                </a:lnTo>
                <a:lnTo>
                  <a:pt x="6785" y="120787"/>
                </a:lnTo>
                <a:lnTo>
                  <a:pt x="7381" y="129103"/>
                </a:lnTo>
                <a:lnTo>
                  <a:pt x="7779" y="137503"/>
                </a:lnTo>
                <a:lnTo>
                  <a:pt x="8220" y="154458"/>
                </a:lnTo>
                <a:lnTo>
                  <a:pt x="9290" y="162979"/>
                </a:lnTo>
                <a:lnTo>
                  <a:pt x="10956" y="171518"/>
                </a:lnTo>
                <a:lnTo>
                  <a:pt x="13019" y="180068"/>
                </a:lnTo>
                <a:lnTo>
                  <a:pt x="14394" y="188625"/>
                </a:lnTo>
                <a:lnTo>
                  <a:pt x="15311" y="197188"/>
                </a:lnTo>
                <a:lnTo>
                  <a:pt x="15923" y="205753"/>
                </a:lnTo>
                <a:lnTo>
                  <a:pt x="16330" y="215274"/>
                </a:lnTo>
                <a:lnTo>
                  <a:pt x="16783" y="236012"/>
                </a:lnTo>
                <a:lnTo>
                  <a:pt x="17145" y="421213"/>
                </a:lnTo>
                <a:lnTo>
                  <a:pt x="18098" y="424636"/>
                </a:lnTo>
                <a:lnTo>
                  <a:pt x="19686" y="427871"/>
                </a:lnTo>
                <a:lnTo>
                  <a:pt x="24526" y="435355"/>
                </a:lnTo>
                <a:lnTo>
                  <a:pt x="25188" y="438919"/>
                </a:lnTo>
                <a:lnTo>
                  <a:pt x="25613" y="448968"/>
                </a:lnTo>
                <a:lnTo>
                  <a:pt x="26600" y="450759"/>
                </a:lnTo>
                <a:lnTo>
                  <a:pt x="28211" y="451954"/>
                </a:lnTo>
                <a:lnTo>
                  <a:pt x="34290" y="4543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401"/>
          <p:cNvSpPr/>
          <p:nvPr/>
        </p:nvSpPr>
        <p:spPr>
          <a:xfrm>
            <a:off x="7263775" y="3737610"/>
            <a:ext cx="248593" cy="197136"/>
          </a:xfrm>
          <a:custGeom>
            <a:avLst/>
            <a:gdLst/>
            <a:ahLst/>
            <a:cxnLst/>
            <a:rect l="0" t="0" r="0" b="0"/>
            <a:pathLst>
              <a:path w="248593" h="197136">
                <a:moveTo>
                  <a:pt x="42852" y="0"/>
                </a:moveTo>
                <a:lnTo>
                  <a:pt x="42852" y="7380"/>
                </a:lnTo>
                <a:lnTo>
                  <a:pt x="47403" y="12770"/>
                </a:lnTo>
                <a:lnTo>
                  <a:pt x="50233" y="15848"/>
                </a:lnTo>
                <a:lnTo>
                  <a:pt x="50895" y="19109"/>
                </a:lnTo>
                <a:lnTo>
                  <a:pt x="51190" y="23732"/>
                </a:lnTo>
                <a:lnTo>
                  <a:pt x="51320" y="28962"/>
                </a:lnTo>
                <a:lnTo>
                  <a:pt x="51415" y="50304"/>
                </a:lnTo>
                <a:lnTo>
                  <a:pt x="50466" y="54491"/>
                </a:lnTo>
                <a:lnTo>
                  <a:pt x="48880" y="58235"/>
                </a:lnTo>
                <a:lnTo>
                  <a:pt x="46871" y="61683"/>
                </a:lnTo>
                <a:lnTo>
                  <a:pt x="45532" y="65887"/>
                </a:lnTo>
                <a:lnTo>
                  <a:pt x="44638" y="70595"/>
                </a:lnTo>
                <a:lnTo>
                  <a:pt x="44043" y="75638"/>
                </a:lnTo>
                <a:lnTo>
                  <a:pt x="42693" y="80905"/>
                </a:lnTo>
                <a:lnTo>
                  <a:pt x="40841" y="86322"/>
                </a:lnTo>
                <a:lnTo>
                  <a:pt x="38654" y="91838"/>
                </a:lnTo>
                <a:lnTo>
                  <a:pt x="37196" y="97420"/>
                </a:lnTo>
                <a:lnTo>
                  <a:pt x="36224" y="103047"/>
                </a:lnTo>
                <a:lnTo>
                  <a:pt x="35576" y="108702"/>
                </a:lnTo>
                <a:lnTo>
                  <a:pt x="34191" y="114378"/>
                </a:lnTo>
                <a:lnTo>
                  <a:pt x="32316" y="120067"/>
                </a:lnTo>
                <a:lnTo>
                  <a:pt x="30113" y="125765"/>
                </a:lnTo>
                <a:lnTo>
                  <a:pt x="27692" y="131468"/>
                </a:lnTo>
                <a:lnTo>
                  <a:pt x="22462" y="142885"/>
                </a:lnTo>
                <a:lnTo>
                  <a:pt x="20686" y="147644"/>
                </a:lnTo>
                <a:lnTo>
                  <a:pt x="19502" y="151769"/>
                </a:lnTo>
                <a:lnTo>
                  <a:pt x="18713" y="155472"/>
                </a:lnTo>
                <a:lnTo>
                  <a:pt x="17234" y="159845"/>
                </a:lnTo>
                <a:lnTo>
                  <a:pt x="15296" y="164666"/>
                </a:lnTo>
                <a:lnTo>
                  <a:pt x="13052" y="169785"/>
                </a:lnTo>
                <a:lnTo>
                  <a:pt x="11556" y="174150"/>
                </a:lnTo>
                <a:lnTo>
                  <a:pt x="10557" y="178012"/>
                </a:lnTo>
                <a:lnTo>
                  <a:pt x="9892" y="181539"/>
                </a:lnTo>
                <a:lnTo>
                  <a:pt x="8496" y="183891"/>
                </a:lnTo>
                <a:lnTo>
                  <a:pt x="6613" y="185459"/>
                </a:lnTo>
                <a:lnTo>
                  <a:pt x="1298" y="187975"/>
                </a:lnTo>
                <a:lnTo>
                  <a:pt x="862" y="189134"/>
                </a:lnTo>
                <a:lnTo>
                  <a:pt x="248" y="194363"/>
                </a:lnTo>
                <a:lnTo>
                  <a:pt x="0" y="197058"/>
                </a:lnTo>
                <a:lnTo>
                  <a:pt x="4543" y="197135"/>
                </a:lnTo>
                <a:lnTo>
                  <a:pt x="5882" y="196193"/>
                </a:lnTo>
                <a:lnTo>
                  <a:pt x="6776" y="194613"/>
                </a:lnTo>
                <a:lnTo>
                  <a:pt x="8209" y="189783"/>
                </a:lnTo>
                <a:lnTo>
                  <a:pt x="9279" y="189387"/>
                </a:lnTo>
                <a:lnTo>
                  <a:pt x="16289" y="188830"/>
                </a:lnTo>
                <a:lnTo>
                  <a:pt x="25014" y="188699"/>
                </a:lnTo>
                <a:lnTo>
                  <a:pt x="30007" y="187712"/>
                </a:lnTo>
                <a:lnTo>
                  <a:pt x="35242" y="186101"/>
                </a:lnTo>
                <a:lnTo>
                  <a:pt x="40636" y="184075"/>
                </a:lnTo>
                <a:lnTo>
                  <a:pt x="45185" y="181772"/>
                </a:lnTo>
                <a:lnTo>
                  <a:pt x="52779" y="176672"/>
                </a:lnTo>
                <a:lnTo>
                  <a:pt x="58042" y="174931"/>
                </a:lnTo>
                <a:lnTo>
                  <a:pt x="64409" y="173771"/>
                </a:lnTo>
                <a:lnTo>
                  <a:pt x="71511" y="172997"/>
                </a:lnTo>
                <a:lnTo>
                  <a:pt x="78150" y="171529"/>
                </a:lnTo>
                <a:lnTo>
                  <a:pt x="84482" y="169598"/>
                </a:lnTo>
                <a:lnTo>
                  <a:pt x="90607" y="167357"/>
                </a:lnTo>
                <a:lnTo>
                  <a:pt x="97550" y="165864"/>
                </a:lnTo>
                <a:lnTo>
                  <a:pt x="105034" y="164868"/>
                </a:lnTo>
                <a:lnTo>
                  <a:pt x="112882" y="164205"/>
                </a:lnTo>
                <a:lnTo>
                  <a:pt x="120019" y="163762"/>
                </a:lnTo>
                <a:lnTo>
                  <a:pt x="133028" y="163270"/>
                </a:lnTo>
                <a:lnTo>
                  <a:pt x="151063" y="162994"/>
                </a:lnTo>
                <a:lnTo>
                  <a:pt x="224391" y="162877"/>
                </a:lnTo>
                <a:lnTo>
                  <a:pt x="227695" y="163830"/>
                </a:lnTo>
                <a:lnTo>
                  <a:pt x="233907" y="167428"/>
                </a:lnTo>
                <a:lnTo>
                  <a:pt x="238208" y="170258"/>
                </a:lnTo>
                <a:lnTo>
                  <a:pt x="241755" y="170920"/>
                </a:lnTo>
                <a:lnTo>
                  <a:pt x="248592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402"/>
          <p:cNvSpPr/>
          <p:nvPr/>
        </p:nvSpPr>
        <p:spPr>
          <a:xfrm>
            <a:off x="7452359" y="3711892"/>
            <a:ext cx="17147" cy="437199"/>
          </a:xfrm>
          <a:custGeom>
            <a:avLst/>
            <a:gdLst/>
            <a:ahLst/>
            <a:cxnLst/>
            <a:rect l="0" t="0" r="0" b="0"/>
            <a:pathLst>
              <a:path w="17147" h="437199">
                <a:moveTo>
                  <a:pt x="17146" y="0"/>
                </a:moveTo>
                <a:lnTo>
                  <a:pt x="8677" y="0"/>
                </a:lnTo>
                <a:lnTo>
                  <a:pt x="8583" y="11932"/>
                </a:lnTo>
                <a:lnTo>
                  <a:pt x="8573" y="61863"/>
                </a:lnTo>
                <a:lnTo>
                  <a:pt x="7621" y="69817"/>
                </a:lnTo>
                <a:lnTo>
                  <a:pt x="6033" y="77977"/>
                </a:lnTo>
                <a:lnTo>
                  <a:pt x="4023" y="86275"/>
                </a:lnTo>
                <a:lnTo>
                  <a:pt x="2682" y="95617"/>
                </a:lnTo>
                <a:lnTo>
                  <a:pt x="1789" y="105654"/>
                </a:lnTo>
                <a:lnTo>
                  <a:pt x="1193" y="116156"/>
                </a:lnTo>
                <a:lnTo>
                  <a:pt x="531" y="135445"/>
                </a:lnTo>
                <a:lnTo>
                  <a:pt x="158" y="164910"/>
                </a:lnTo>
                <a:lnTo>
                  <a:pt x="0" y="364057"/>
                </a:lnTo>
                <a:lnTo>
                  <a:pt x="953" y="370339"/>
                </a:lnTo>
                <a:lnTo>
                  <a:pt x="2541" y="376433"/>
                </a:lnTo>
                <a:lnTo>
                  <a:pt x="4551" y="382400"/>
                </a:lnTo>
                <a:lnTo>
                  <a:pt x="5892" y="388284"/>
                </a:lnTo>
                <a:lnTo>
                  <a:pt x="6786" y="394111"/>
                </a:lnTo>
                <a:lnTo>
                  <a:pt x="7381" y="399901"/>
                </a:lnTo>
                <a:lnTo>
                  <a:pt x="7779" y="404713"/>
                </a:lnTo>
                <a:lnTo>
                  <a:pt x="8220" y="412600"/>
                </a:lnTo>
                <a:lnTo>
                  <a:pt x="8526" y="425856"/>
                </a:lnTo>
                <a:lnTo>
                  <a:pt x="8570" y="435844"/>
                </a:lnTo>
                <a:lnTo>
                  <a:pt x="9524" y="436295"/>
                </a:lnTo>
                <a:lnTo>
                  <a:pt x="11112" y="436596"/>
                </a:lnTo>
                <a:lnTo>
                  <a:pt x="17146" y="4371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403"/>
          <p:cNvSpPr/>
          <p:nvPr/>
        </p:nvSpPr>
        <p:spPr>
          <a:xfrm>
            <a:off x="6012193" y="3609022"/>
            <a:ext cx="1807559" cy="865824"/>
          </a:xfrm>
          <a:custGeom>
            <a:avLst/>
            <a:gdLst/>
            <a:ahLst/>
            <a:cxnLst/>
            <a:rect l="0" t="0" r="0" b="0"/>
            <a:pathLst>
              <a:path w="1807559" h="865824">
                <a:moveTo>
                  <a:pt x="1748776" y="60007"/>
                </a:moveTo>
                <a:lnTo>
                  <a:pt x="1744225" y="55457"/>
                </a:lnTo>
                <a:lnTo>
                  <a:pt x="1741932" y="54116"/>
                </a:lnTo>
                <a:lnTo>
                  <a:pt x="1733176" y="51788"/>
                </a:lnTo>
                <a:lnTo>
                  <a:pt x="1725093" y="45613"/>
                </a:lnTo>
                <a:lnTo>
                  <a:pt x="1717100" y="42725"/>
                </a:lnTo>
                <a:lnTo>
                  <a:pt x="1708699" y="37213"/>
                </a:lnTo>
                <a:lnTo>
                  <a:pt x="1684776" y="28655"/>
                </a:lnTo>
                <a:lnTo>
                  <a:pt x="1645840" y="23350"/>
                </a:lnTo>
                <a:lnTo>
                  <a:pt x="1633495" y="19903"/>
                </a:lnTo>
                <a:lnTo>
                  <a:pt x="1611431" y="17010"/>
                </a:lnTo>
                <a:lnTo>
                  <a:pt x="1583887" y="10521"/>
                </a:lnTo>
                <a:lnTo>
                  <a:pt x="1518393" y="1306"/>
                </a:lnTo>
                <a:lnTo>
                  <a:pt x="1467813" y="172"/>
                </a:lnTo>
                <a:lnTo>
                  <a:pt x="987373" y="0"/>
                </a:lnTo>
                <a:lnTo>
                  <a:pt x="923857" y="6785"/>
                </a:lnTo>
                <a:lnTo>
                  <a:pt x="872830" y="8219"/>
                </a:lnTo>
                <a:lnTo>
                  <a:pt x="795678" y="8542"/>
                </a:lnTo>
                <a:lnTo>
                  <a:pt x="730608" y="15354"/>
                </a:lnTo>
                <a:lnTo>
                  <a:pt x="683316" y="21342"/>
                </a:lnTo>
                <a:lnTo>
                  <a:pt x="631394" y="30745"/>
                </a:lnTo>
                <a:lnTo>
                  <a:pt x="583461" y="36130"/>
                </a:lnTo>
                <a:lnTo>
                  <a:pt x="532754" y="46083"/>
                </a:lnTo>
                <a:lnTo>
                  <a:pt x="478803" y="60055"/>
                </a:lnTo>
                <a:lnTo>
                  <a:pt x="399964" y="80013"/>
                </a:lnTo>
                <a:lnTo>
                  <a:pt x="342877" y="101083"/>
                </a:lnTo>
                <a:lnTo>
                  <a:pt x="297164" y="118498"/>
                </a:lnTo>
                <a:lnTo>
                  <a:pt x="257338" y="140282"/>
                </a:lnTo>
                <a:lnTo>
                  <a:pt x="207067" y="164077"/>
                </a:lnTo>
                <a:lnTo>
                  <a:pt x="163041" y="189129"/>
                </a:lnTo>
                <a:lnTo>
                  <a:pt x="128609" y="211561"/>
                </a:lnTo>
                <a:lnTo>
                  <a:pt x="92501" y="240044"/>
                </a:lnTo>
                <a:lnTo>
                  <a:pt x="64193" y="262893"/>
                </a:lnTo>
                <a:lnTo>
                  <a:pt x="46148" y="285751"/>
                </a:lnTo>
                <a:lnTo>
                  <a:pt x="27767" y="308610"/>
                </a:lnTo>
                <a:lnTo>
                  <a:pt x="17743" y="328295"/>
                </a:lnTo>
                <a:lnTo>
                  <a:pt x="8740" y="352225"/>
                </a:lnTo>
                <a:lnTo>
                  <a:pt x="3877" y="367999"/>
                </a:lnTo>
                <a:lnTo>
                  <a:pt x="1139" y="388543"/>
                </a:lnTo>
                <a:lnTo>
                  <a:pt x="328" y="411351"/>
                </a:lnTo>
                <a:lnTo>
                  <a:pt x="31" y="447070"/>
                </a:lnTo>
                <a:lnTo>
                  <a:pt x="0" y="471873"/>
                </a:lnTo>
                <a:lnTo>
                  <a:pt x="2532" y="486264"/>
                </a:lnTo>
                <a:lnTo>
                  <a:pt x="9313" y="507616"/>
                </a:lnTo>
                <a:lnTo>
                  <a:pt x="13657" y="523740"/>
                </a:lnTo>
                <a:lnTo>
                  <a:pt x="17055" y="547930"/>
                </a:lnTo>
                <a:lnTo>
                  <a:pt x="21225" y="561342"/>
                </a:lnTo>
                <a:lnTo>
                  <a:pt x="33479" y="584154"/>
                </a:lnTo>
                <a:lnTo>
                  <a:pt x="49174" y="609010"/>
                </a:lnTo>
                <a:lnTo>
                  <a:pt x="65890" y="629921"/>
                </a:lnTo>
                <a:lnTo>
                  <a:pt x="88605" y="655007"/>
                </a:lnTo>
                <a:lnTo>
                  <a:pt x="105725" y="677311"/>
                </a:lnTo>
                <a:lnTo>
                  <a:pt x="123815" y="697361"/>
                </a:lnTo>
                <a:lnTo>
                  <a:pt x="146849" y="720023"/>
                </a:lnTo>
                <a:lnTo>
                  <a:pt x="180232" y="745230"/>
                </a:lnTo>
                <a:lnTo>
                  <a:pt x="197253" y="756029"/>
                </a:lnTo>
                <a:lnTo>
                  <a:pt x="248598" y="782775"/>
                </a:lnTo>
                <a:lnTo>
                  <a:pt x="300977" y="808582"/>
                </a:lnTo>
                <a:lnTo>
                  <a:pt x="350268" y="825429"/>
                </a:lnTo>
                <a:lnTo>
                  <a:pt x="400950" y="833269"/>
                </a:lnTo>
                <a:lnTo>
                  <a:pt x="456699" y="848830"/>
                </a:lnTo>
                <a:lnTo>
                  <a:pt x="489321" y="854755"/>
                </a:lnTo>
                <a:lnTo>
                  <a:pt x="539028" y="861308"/>
                </a:lnTo>
                <a:lnTo>
                  <a:pt x="588818" y="864931"/>
                </a:lnTo>
                <a:lnTo>
                  <a:pt x="640986" y="865647"/>
                </a:lnTo>
                <a:lnTo>
                  <a:pt x="889056" y="865823"/>
                </a:lnTo>
                <a:lnTo>
                  <a:pt x="931646" y="861272"/>
                </a:lnTo>
                <a:lnTo>
                  <a:pt x="988704" y="857092"/>
                </a:lnTo>
                <a:lnTo>
                  <a:pt x="1031551" y="850642"/>
                </a:lnTo>
                <a:lnTo>
                  <a:pt x="1088696" y="839929"/>
                </a:lnTo>
                <a:lnTo>
                  <a:pt x="1134097" y="831480"/>
                </a:lnTo>
                <a:lnTo>
                  <a:pt x="1181204" y="822945"/>
                </a:lnTo>
                <a:lnTo>
                  <a:pt x="1282899" y="802957"/>
                </a:lnTo>
                <a:lnTo>
                  <a:pt x="1347643" y="781885"/>
                </a:lnTo>
                <a:lnTo>
                  <a:pt x="1403369" y="764470"/>
                </a:lnTo>
                <a:lnTo>
                  <a:pt x="1453395" y="743638"/>
                </a:lnTo>
                <a:lnTo>
                  <a:pt x="1499965" y="726823"/>
                </a:lnTo>
                <a:lnTo>
                  <a:pt x="1556344" y="699845"/>
                </a:lnTo>
                <a:lnTo>
                  <a:pt x="1593714" y="677180"/>
                </a:lnTo>
                <a:lnTo>
                  <a:pt x="1654435" y="637220"/>
                </a:lnTo>
                <a:lnTo>
                  <a:pt x="1669065" y="623251"/>
                </a:lnTo>
                <a:lnTo>
                  <a:pt x="1688011" y="601862"/>
                </a:lnTo>
                <a:lnTo>
                  <a:pt x="1711479" y="577568"/>
                </a:lnTo>
                <a:lnTo>
                  <a:pt x="1728730" y="555624"/>
                </a:lnTo>
                <a:lnTo>
                  <a:pt x="1745906" y="535575"/>
                </a:lnTo>
                <a:lnTo>
                  <a:pt x="1754804" y="520926"/>
                </a:lnTo>
                <a:lnTo>
                  <a:pt x="1765167" y="496614"/>
                </a:lnTo>
                <a:lnTo>
                  <a:pt x="1774271" y="471312"/>
                </a:lnTo>
                <a:lnTo>
                  <a:pt x="1785880" y="437163"/>
                </a:lnTo>
                <a:lnTo>
                  <a:pt x="1789933" y="416021"/>
                </a:lnTo>
                <a:lnTo>
                  <a:pt x="1795684" y="393141"/>
                </a:lnTo>
                <a:lnTo>
                  <a:pt x="1798871" y="368264"/>
                </a:lnTo>
                <a:lnTo>
                  <a:pt x="1799814" y="342796"/>
                </a:lnTo>
                <a:lnTo>
                  <a:pt x="1802575" y="328248"/>
                </a:lnTo>
                <a:lnTo>
                  <a:pt x="1806025" y="314481"/>
                </a:lnTo>
                <a:lnTo>
                  <a:pt x="1807558" y="298837"/>
                </a:lnTo>
                <a:lnTo>
                  <a:pt x="1805699" y="282359"/>
                </a:lnTo>
                <a:lnTo>
                  <a:pt x="1801838" y="259557"/>
                </a:lnTo>
                <a:lnTo>
                  <a:pt x="1801295" y="253048"/>
                </a:lnTo>
                <a:lnTo>
                  <a:pt x="1795614" y="238196"/>
                </a:lnTo>
                <a:lnTo>
                  <a:pt x="1780994" y="209929"/>
                </a:lnTo>
                <a:lnTo>
                  <a:pt x="1766025" y="186983"/>
                </a:lnTo>
                <a:lnTo>
                  <a:pt x="1759300" y="176449"/>
                </a:lnTo>
                <a:lnTo>
                  <a:pt x="1738543" y="153046"/>
                </a:lnTo>
                <a:lnTo>
                  <a:pt x="1720307" y="127062"/>
                </a:lnTo>
                <a:lnTo>
                  <a:pt x="1707840" y="108672"/>
                </a:lnTo>
                <a:lnTo>
                  <a:pt x="1695266" y="98027"/>
                </a:lnTo>
                <a:lnTo>
                  <a:pt x="1693101" y="94879"/>
                </a:lnTo>
                <a:lnTo>
                  <a:pt x="1689742" y="88841"/>
                </a:lnTo>
                <a:lnTo>
                  <a:pt x="1677091" y="74329"/>
                </a:lnTo>
                <a:lnTo>
                  <a:pt x="1674316" y="72413"/>
                </a:lnTo>
                <a:lnTo>
                  <a:pt x="1663051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404"/>
          <p:cNvSpPr/>
          <p:nvPr/>
        </p:nvSpPr>
        <p:spPr>
          <a:xfrm>
            <a:off x="1803234" y="4586529"/>
            <a:ext cx="1431326" cy="616755"/>
          </a:xfrm>
          <a:custGeom>
            <a:avLst/>
            <a:gdLst/>
            <a:ahLst/>
            <a:cxnLst/>
            <a:rect l="0" t="0" r="0" b="0"/>
            <a:pathLst>
              <a:path w="1431326" h="616755">
                <a:moveTo>
                  <a:pt x="1328585" y="76911"/>
                </a:moveTo>
                <a:lnTo>
                  <a:pt x="1315850" y="70067"/>
                </a:lnTo>
                <a:lnTo>
                  <a:pt x="1306185" y="63241"/>
                </a:lnTo>
                <a:lnTo>
                  <a:pt x="1263571" y="47969"/>
                </a:lnTo>
                <a:lnTo>
                  <a:pt x="1251748" y="44998"/>
                </a:lnTo>
                <a:lnTo>
                  <a:pt x="1207845" y="36044"/>
                </a:lnTo>
                <a:lnTo>
                  <a:pt x="1192056" y="33983"/>
                </a:lnTo>
                <a:lnTo>
                  <a:pt x="1163857" y="27438"/>
                </a:lnTo>
                <a:lnTo>
                  <a:pt x="1126501" y="21312"/>
                </a:lnTo>
                <a:lnTo>
                  <a:pt x="1089278" y="16821"/>
                </a:lnTo>
                <a:lnTo>
                  <a:pt x="1051868" y="10290"/>
                </a:lnTo>
                <a:lnTo>
                  <a:pt x="1012623" y="8718"/>
                </a:lnTo>
                <a:lnTo>
                  <a:pt x="970510" y="2516"/>
                </a:lnTo>
                <a:lnTo>
                  <a:pt x="935892" y="575"/>
                </a:lnTo>
                <a:lnTo>
                  <a:pt x="896849" y="0"/>
                </a:lnTo>
                <a:lnTo>
                  <a:pt x="860727" y="783"/>
                </a:lnTo>
                <a:lnTo>
                  <a:pt x="825894" y="5670"/>
                </a:lnTo>
                <a:lnTo>
                  <a:pt x="791443" y="7543"/>
                </a:lnTo>
                <a:lnTo>
                  <a:pt x="757105" y="8097"/>
                </a:lnTo>
                <a:lnTo>
                  <a:pt x="695387" y="8300"/>
                </a:lnTo>
                <a:lnTo>
                  <a:pt x="658265" y="12872"/>
                </a:lnTo>
                <a:lnTo>
                  <a:pt x="623136" y="15709"/>
                </a:lnTo>
                <a:lnTo>
                  <a:pt x="588597" y="16549"/>
                </a:lnTo>
                <a:lnTo>
                  <a:pt x="554234" y="21349"/>
                </a:lnTo>
                <a:lnTo>
                  <a:pt x="508489" y="25613"/>
                </a:lnTo>
                <a:lnTo>
                  <a:pt x="474195" y="32078"/>
                </a:lnTo>
                <a:lnTo>
                  <a:pt x="439904" y="39074"/>
                </a:lnTo>
                <a:lnTo>
                  <a:pt x="405613" y="42522"/>
                </a:lnTo>
                <a:lnTo>
                  <a:pt x="371323" y="48201"/>
                </a:lnTo>
                <a:lnTo>
                  <a:pt x="337033" y="51259"/>
                </a:lnTo>
                <a:lnTo>
                  <a:pt x="293853" y="60343"/>
                </a:lnTo>
                <a:lnTo>
                  <a:pt x="252974" y="71309"/>
                </a:lnTo>
                <a:lnTo>
                  <a:pt x="209163" y="88539"/>
                </a:lnTo>
                <a:lnTo>
                  <a:pt x="172004" y="104643"/>
                </a:lnTo>
                <a:lnTo>
                  <a:pt x="141698" y="121335"/>
                </a:lnTo>
                <a:lnTo>
                  <a:pt x="117367" y="134757"/>
                </a:lnTo>
                <a:lnTo>
                  <a:pt x="99015" y="149401"/>
                </a:lnTo>
                <a:lnTo>
                  <a:pt x="76856" y="165805"/>
                </a:lnTo>
                <a:lnTo>
                  <a:pt x="58754" y="182731"/>
                </a:lnTo>
                <a:lnTo>
                  <a:pt x="45982" y="199811"/>
                </a:lnTo>
                <a:lnTo>
                  <a:pt x="31509" y="217888"/>
                </a:lnTo>
                <a:lnTo>
                  <a:pt x="24080" y="232912"/>
                </a:lnTo>
                <a:lnTo>
                  <a:pt x="14542" y="252885"/>
                </a:lnTo>
                <a:lnTo>
                  <a:pt x="5683" y="270867"/>
                </a:lnTo>
                <a:lnTo>
                  <a:pt x="2442" y="282493"/>
                </a:lnTo>
                <a:lnTo>
                  <a:pt x="617" y="299749"/>
                </a:lnTo>
                <a:lnTo>
                  <a:pt x="76" y="316927"/>
                </a:lnTo>
                <a:lnTo>
                  <a:pt x="0" y="322646"/>
                </a:lnTo>
                <a:lnTo>
                  <a:pt x="2455" y="334081"/>
                </a:lnTo>
                <a:lnTo>
                  <a:pt x="5769" y="346466"/>
                </a:lnTo>
                <a:lnTo>
                  <a:pt x="7242" y="361496"/>
                </a:lnTo>
                <a:lnTo>
                  <a:pt x="10437" y="375160"/>
                </a:lnTo>
                <a:lnTo>
                  <a:pt x="17590" y="393563"/>
                </a:lnTo>
                <a:lnTo>
                  <a:pt x="22973" y="406240"/>
                </a:lnTo>
                <a:lnTo>
                  <a:pt x="28541" y="421400"/>
                </a:lnTo>
                <a:lnTo>
                  <a:pt x="36731" y="435122"/>
                </a:lnTo>
                <a:lnTo>
                  <a:pt x="52051" y="453557"/>
                </a:lnTo>
                <a:lnTo>
                  <a:pt x="68656" y="471085"/>
                </a:lnTo>
                <a:lnTo>
                  <a:pt x="91333" y="494074"/>
                </a:lnTo>
                <a:lnTo>
                  <a:pt x="112997" y="511242"/>
                </a:lnTo>
                <a:lnTo>
                  <a:pt x="132963" y="528393"/>
                </a:lnTo>
                <a:lnTo>
                  <a:pt x="147593" y="537284"/>
                </a:lnTo>
                <a:lnTo>
                  <a:pt x="180268" y="555304"/>
                </a:lnTo>
                <a:lnTo>
                  <a:pt x="210256" y="571611"/>
                </a:lnTo>
                <a:lnTo>
                  <a:pt x="248632" y="587344"/>
                </a:lnTo>
                <a:lnTo>
                  <a:pt x="291913" y="599624"/>
                </a:lnTo>
                <a:lnTo>
                  <a:pt x="328321" y="608344"/>
                </a:lnTo>
                <a:lnTo>
                  <a:pt x="366731" y="614420"/>
                </a:lnTo>
                <a:lnTo>
                  <a:pt x="402242" y="616220"/>
                </a:lnTo>
                <a:lnTo>
                  <a:pt x="439433" y="616754"/>
                </a:lnTo>
                <a:lnTo>
                  <a:pt x="480616" y="614371"/>
                </a:lnTo>
                <a:lnTo>
                  <a:pt x="522980" y="610173"/>
                </a:lnTo>
                <a:lnTo>
                  <a:pt x="565695" y="606390"/>
                </a:lnTo>
                <a:lnTo>
                  <a:pt x="608514" y="599236"/>
                </a:lnTo>
                <a:lnTo>
                  <a:pt x="648823" y="591084"/>
                </a:lnTo>
                <a:lnTo>
                  <a:pt x="689977" y="582636"/>
                </a:lnTo>
                <a:lnTo>
                  <a:pt x="750532" y="571248"/>
                </a:lnTo>
                <a:lnTo>
                  <a:pt x="793984" y="562683"/>
                </a:lnTo>
                <a:lnTo>
                  <a:pt x="825238" y="554429"/>
                </a:lnTo>
                <a:lnTo>
                  <a:pt x="857225" y="544411"/>
                </a:lnTo>
                <a:lnTo>
                  <a:pt x="887317" y="533609"/>
                </a:lnTo>
                <a:lnTo>
                  <a:pt x="945441" y="517043"/>
                </a:lnTo>
                <a:lnTo>
                  <a:pt x="989424" y="502807"/>
                </a:lnTo>
                <a:lnTo>
                  <a:pt x="1021637" y="495433"/>
                </a:lnTo>
                <a:lnTo>
                  <a:pt x="1077101" y="477047"/>
                </a:lnTo>
                <a:lnTo>
                  <a:pt x="1108230" y="469696"/>
                </a:lnTo>
                <a:lnTo>
                  <a:pt x="1148783" y="455653"/>
                </a:lnTo>
                <a:lnTo>
                  <a:pt x="1184929" y="439426"/>
                </a:lnTo>
                <a:lnTo>
                  <a:pt x="1219769" y="422554"/>
                </a:lnTo>
                <a:lnTo>
                  <a:pt x="1270335" y="400863"/>
                </a:lnTo>
                <a:lnTo>
                  <a:pt x="1290314" y="390435"/>
                </a:lnTo>
                <a:lnTo>
                  <a:pt x="1313224" y="373853"/>
                </a:lnTo>
                <a:lnTo>
                  <a:pt x="1337686" y="357828"/>
                </a:lnTo>
                <a:lnTo>
                  <a:pt x="1362080" y="345671"/>
                </a:lnTo>
                <a:lnTo>
                  <a:pt x="1375539" y="335742"/>
                </a:lnTo>
                <a:lnTo>
                  <a:pt x="1387871" y="322440"/>
                </a:lnTo>
                <a:lnTo>
                  <a:pt x="1399702" y="307955"/>
                </a:lnTo>
                <a:lnTo>
                  <a:pt x="1411310" y="295167"/>
                </a:lnTo>
                <a:lnTo>
                  <a:pt x="1415168" y="289090"/>
                </a:lnTo>
                <a:lnTo>
                  <a:pt x="1421549" y="271435"/>
                </a:lnTo>
                <a:lnTo>
                  <a:pt x="1428097" y="254139"/>
                </a:lnTo>
                <a:lnTo>
                  <a:pt x="1430460" y="236950"/>
                </a:lnTo>
                <a:lnTo>
                  <a:pt x="1431161" y="218839"/>
                </a:lnTo>
                <a:lnTo>
                  <a:pt x="1431325" y="203808"/>
                </a:lnTo>
                <a:lnTo>
                  <a:pt x="1428857" y="190141"/>
                </a:lnTo>
                <a:lnTo>
                  <a:pt x="1422113" y="171738"/>
                </a:lnTo>
                <a:lnTo>
                  <a:pt x="1414082" y="154220"/>
                </a:lnTo>
                <a:lnTo>
                  <a:pt x="1402836" y="131234"/>
                </a:lnTo>
                <a:lnTo>
                  <a:pt x="1389744" y="114067"/>
                </a:lnTo>
                <a:lnTo>
                  <a:pt x="1373800" y="96916"/>
                </a:lnTo>
                <a:lnTo>
                  <a:pt x="1350393" y="79945"/>
                </a:lnTo>
                <a:lnTo>
                  <a:pt x="1321781" y="61776"/>
                </a:lnTo>
                <a:lnTo>
                  <a:pt x="1315477" y="58249"/>
                </a:lnTo>
                <a:lnTo>
                  <a:pt x="1300852" y="54329"/>
                </a:lnTo>
                <a:lnTo>
                  <a:pt x="1260692" y="45714"/>
                </a:lnTo>
                <a:lnTo>
                  <a:pt x="1217351" y="42801"/>
                </a:lnTo>
                <a:lnTo>
                  <a:pt x="1211566" y="42741"/>
                </a:lnTo>
                <a:lnTo>
                  <a:pt x="1206758" y="43653"/>
                </a:lnTo>
                <a:lnTo>
                  <a:pt x="1191426" y="511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2100" y="0"/>
            <a:ext cx="60198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57"/>
          <p:cNvSpPr/>
          <p:nvPr/>
        </p:nvSpPr>
        <p:spPr>
          <a:xfrm>
            <a:off x="2171704" y="1568808"/>
            <a:ext cx="240025" cy="368462"/>
          </a:xfrm>
          <a:custGeom>
            <a:avLst/>
            <a:gdLst/>
            <a:ahLst/>
            <a:cxnLst/>
            <a:rect l="0" t="0" r="0" b="0"/>
            <a:pathLst>
              <a:path w="240025" h="368462">
                <a:moveTo>
                  <a:pt x="197163" y="111402"/>
                </a:moveTo>
                <a:lnTo>
                  <a:pt x="197163" y="73050"/>
                </a:lnTo>
                <a:lnTo>
                  <a:pt x="196210" y="70594"/>
                </a:lnTo>
                <a:lnTo>
                  <a:pt x="189782" y="61554"/>
                </a:lnTo>
                <a:lnTo>
                  <a:pt x="189120" y="58132"/>
                </a:lnTo>
                <a:lnTo>
                  <a:pt x="188943" y="55886"/>
                </a:lnTo>
                <a:lnTo>
                  <a:pt x="187873" y="53436"/>
                </a:lnTo>
                <a:lnTo>
                  <a:pt x="182769" y="45438"/>
                </a:lnTo>
                <a:lnTo>
                  <a:pt x="179881" y="37035"/>
                </a:lnTo>
                <a:lnTo>
                  <a:pt x="174368" y="28513"/>
                </a:lnTo>
                <a:lnTo>
                  <a:pt x="172744" y="22810"/>
                </a:lnTo>
                <a:lnTo>
                  <a:pt x="170407" y="20908"/>
                </a:lnTo>
                <a:lnTo>
                  <a:pt x="166943" y="19640"/>
                </a:lnTo>
                <a:lnTo>
                  <a:pt x="162729" y="18795"/>
                </a:lnTo>
                <a:lnTo>
                  <a:pt x="155507" y="15315"/>
                </a:lnTo>
                <a:lnTo>
                  <a:pt x="149121" y="10594"/>
                </a:lnTo>
                <a:lnTo>
                  <a:pt x="143109" y="5321"/>
                </a:lnTo>
                <a:lnTo>
                  <a:pt x="140172" y="3534"/>
                </a:lnTo>
                <a:lnTo>
                  <a:pt x="134369" y="1548"/>
                </a:lnTo>
                <a:lnTo>
                  <a:pt x="130297" y="430"/>
                </a:lnTo>
                <a:lnTo>
                  <a:pt x="124540" y="99"/>
                </a:lnTo>
                <a:lnTo>
                  <a:pt x="116802" y="0"/>
                </a:lnTo>
                <a:lnTo>
                  <a:pt x="114061" y="939"/>
                </a:lnTo>
                <a:lnTo>
                  <a:pt x="108476" y="4522"/>
                </a:lnTo>
                <a:lnTo>
                  <a:pt x="104701" y="6811"/>
                </a:lnTo>
                <a:lnTo>
                  <a:pt x="100279" y="9290"/>
                </a:lnTo>
                <a:lnTo>
                  <a:pt x="95426" y="11894"/>
                </a:lnTo>
                <a:lnTo>
                  <a:pt x="91239" y="13631"/>
                </a:lnTo>
                <a:lnTo>
                  <a:pt x="84046" y="15560"/>
                </a:lnTo>
                <a:lnTo>
                  <a:pt x="80794" y="17980"/>
                </a:lnTo>
                <a:lnTo>
                  <a:pt x="74641" y="25748"/>
                </a:lnTo>
                <a:lnTo>
                  <a:pt x="70714" y="29534"/>
                </a:lnTo>
                <a:lnTo>
                  <a:pt x="66191" y="33011"/>
                </a:lnTo>
                <a:lnTo>
                  <a:pt x="61271" y="36281"/>
                </a:lnTo>
                <a:lnTo>
                  <a:pt x="57038" y="39414"/>
                </a:lnTo>
                <a:lnTo>
                  <a:pt x="49795" y="45435"/>
                </a:lnTo>
                <a:lnTo>
                  <a:pt x="43401" y="53825"/>
                </a:lnTo>
                <a:lnTo>
                  <a:pt x="40363" y="58730"/>
                </a:lnTo>
                <a:lnTo>
                  <a:pt x="36432" y="62952"/>
                </a:lnTo>
                <a:lnTo>
                  <a:pt x="31906" y="66720"/>
                </a:lnTo>
                <a:lnTo>
                  <a:pt x="26985" y="70184"/>
                </a:lnTo>
                <a:lnTo>
                  <a:pt x="22751" y="73445"/>
                </a:lnTo>
                <a:lnTo>
                  <a:pt x="15506" y="79610"/>
                </a:lnTo>
                <a:lnTo>
                  <a:pt x="9112" y="88064"/>
                </a:lnTo>
                <a:lnTo>
                  <a:pt x="4047" y="97219"/>
                </a:lnTo>
                <a:lnTo>
                  <a:pt x="1796" y="104463"/>
                </a:lnTo>
                <a:lnTo>
                  <a:pt x="529" y="113897"/>
                </a:lnTo>
                <a:lnTo>
                  <a:pt x="233" y="122353"/>
                </a:lnTo>
                <a:lnTo>
                  <a:pt x="5" y="145274"/>
                </a:lnTo>
                <a:lnTo>
                  <a:pt x="0" y="149633"/>
                </a:lnTo>
                <a:lnTo>
                  <a:pt x="951" y="152129"/>
                </a:lnTo>
                <a:lnTo>
                  <a:pt x="4548" y="157443"/>
                </a:lnTo>
                <a:lnTo>
                  <a:pt x="6840" y="159241"/>
                </a:lnTo>
                <a:lnTo>
                  <a:pt x="9321" y="160439"/>
                </a:lnTo>
                <a:lnTo>
                  <a:pt x="11928" y="161238"/>
                </a:lnTo>
                <a:lnTo>
                  <a:pt x="17364" y="164666"/>
                </a:lnTo>
                <a:lnTo>
                  <a:pt x="20147" y="166914"/>
                </a:lnTo>
                <a:lnTo>
                  <a:pt x="23907" y="168412"/>
                </a:lnTo>
                <a:lnTo>
                  <a:pt x="28319" y="169411"/>
                </a:lnTo>
                <a:lnTo>
                  <a:pt x="33165" y="170077"/>
                </a:lnTo>
                <a:lnTo>
                  <a:pt x="37349" y="170521"/>
                </a:lnTo>
                <a:lnTo>
                  <a:pt x="44537" y="171014"/>
                </a:lnTo>
                <a:lnTo>
                  <a:pt x="53447" y="171234"/>
                </a:lnTo>
                <a:lnTo>
                  <a:pt x="70138" y="171374"/>
                </a:lnTo>
                <a:lnTo>
                  <a:pt x="74380" y="170433"/>
                </a:lnTo>
                <a:lnTo>
                  <a:pt x="79112" y="168854"/>
                </a:lnTo>
                <a:lnTo>
                  <a:pt x="84173" y="166848"/>
                </a:lnTo>
                <a:lnTo>
                  <a:pt x="89451" y="165511"/>
                </a:lnTo>
                <a:lnTo>
                  <a:pt x="94875" y="164619"/>
                </a:lnTo>
                <a:lnTo>
                  <a:pt x="100396" y="164025"/>
                </a:lnTo>
                <a:lnTo>
                  <a:pt x="105982" y="162677"/>
                </a:lnTo>
                <a:lnTo>
                  <a:pt x="111610" y="160825"/>
                </a:lnTo>
                <a:lnTo>
                  <a:pt x="117268" y="158638"/>
                </a:lnTo>
                <a:lnTo>
                  <a:pt x="121992" y="156227"/>
                </a:lnTo>
                <a:lnTo>
                  <a:pt x="126094" y="153668"/>
                </a:lnTo>
                <a:lnTo>
                  <a:pt x="133192" y="149237"/>
                </a:lnTo>
                <a:lnTo>
                  <a:pt x="143495" y="145790"/>
                </a:lnTo>
                <a:lnTo>
                  <a:pt x="148049" y="143852"/>
                </a:lnTo>
                <a:lnTo>
                  <a:pt x="152991" y="141608"/>
                </a:lnTo>
                <a:lnTo>
                  <a:pt x="157237" y="139159"/>
                </a:lnTo>
                <a:lnTo>
                  <a:pt x="164496" y="133898"/>
                </a:lnTo>
                <a:lnTo>
                  <a:pt x="170897" y="128385"/>
                </a:lnTo>
                <a:lnTo>
                  <a:pt x="176916" y="122760"/>
                </a:lnTo>
                <a:lnTo>
                  <a:pt x="182767" y="117085"/>
                </a:lnTo>
                <a:lnTo>
                  <a:pt x="184708" y="114238"/>
                </a:lnTo>
                <a:lnTo>
                  <a:pt x="188393" y="105680"/>
                </a:lnTo>
                <a:lnTo>
                  <a:pt x="192630" y="99969"/>
                </a:lnTo>
                <a:lnTo>
                  <a:pt x="193189" y="97112"/>
                </a:lnTo>
                <a:lnTo>
                  <a:pt x="192608" y="94255"/>
                </a:lnTo>
                <a:lnTo>
                  <a:pt x="190376" y="88541"/>
                </a:lnTo>
                <a:lnTo>
                  <a:pt x="188826" y="78805"/>
                </a:lnTo>
                <a:lnTo>
                  <a:pt x="188660" y="73062"/>
                </a:lnTo>
                <a:lnTo>
                  <a:pt x="187684" y="71555"/>
                </a:lnTo>
                <a:lnTo>
                  <a:pt x="186082" y="70549"/>
                </a:lnTo>
                <a:lnTo>
                  <a:pt x="180027" y="68542"/>
                </a:lnTo>
                <a:lnTo>
                  <a:pt x="180021" y="73091"/>
                </a:lnTo>
                <a:lnTo>
                  <a:pt x="180972" y="74431"/>
                </a:lnTo>
                <a:lnTo>
                  <a:pt x="182559" y="75325"/>
                </a:lnTo>
                <a:lnTo>
                  <a:pt x="184570" y="75920"/>
                </a:lnTo>
                <a:lnTo>
                  <a:pt x="185910" y="77270"/>
                </a:lnTo>
                <a:lnTo>
                  <a:pt x="186803" y="79122"/>
                </a:lnTo>
                <a:lnTo>
                  <a:pt x="187796" y="83720"/>
                </a:lnTo>
                <a:lnTo>
                  <a:pt x="188355" y="92616"/>
                </a:lnTo>
                <a:lnTo>
                  <a:pt x="188560" y="113102"/>
                </a:lnTo>
                <a:lnTo>
                  <a:pt x="188588" y="138683"/>
                </a:lnTo>
                <a:lnTo>
                  <a:pt x="191129" y="147657"/>
                </a:lnTo>
                <a:lnTo>
                  <a:pt x="194481" y="157995"/>
                </a:lnTo>
                <a:lnTo>
                  <a:pt x="195971" y="168940"/>
                </a:lnTo>
                <a:lnTo>
                  <a:pt x="197321" y="175478"/>
                </a:lnTo>
                <a:lnTo>
                  <a:pt x="199173" y="182694"/>
                </a:lnTo>
                <a:lnTo>
                  <a:pt x="201361" y="190362"/>
                </a:lnTo>
                <a:lnTo>
                  <a:pt x="202819" y="197380"/>
                </a:lnTo>
                <a:lnTo>
                  <a:pt x="203791" y="203963"/>
                </a:lnTo>
                <a:lnTo>
                  <a:pt x="204439" y="210257"/>
                </a:lnTo>
                <a:lnTo>
                  <a:pt x="204871" y="216357"/>
                </a:lnTo>
                <a:lnTo>
                  <a:pt x="205159" y="222330"/>
                </a:lnTo>
                <a:lnTo>
                  <a:pt x="205480" y="234045"/>
                </a:lnTo>
                <a:lnTo>
                  <a:pt x="205622" y="245602"/>
                </a:lnTo>
                <a:lnTo>
                  <a:pt x="208225" y="257089"/>
                </a:lnTo>
                <a:lnTo>
                  <a:pt x="211604" y="268544"/>
                </a:lnTo>
                <a:lnTo>
                  <a:pt x="213106" y="279985"/>
                </a:lnTo>
                <a:lnTo>
                  <a:pt x="213774" y="291420"/>
                </a:lnTo>
                <a:lnTo>
                  <a:pt x="214071" y="302852"/>
                </a:lnTo>
                <a:lnTo>
                  <a:pt x="214203" y="314283"/>
                </a:lnTo>
                <a:lnTo>
                  <a:pt x="215190" y="319046"/>
                </a:lnTo>
                <a:lnTo>
                  <a:pt x="218827" y="326878"/>
                </a:lnTo>
                <a:lnTo>
                  <a:pt x="221079" y="336074"/>
                </a:lnTo>
                <a:lnTo>
                  <a:pt x="221680" y="341193"/>
                </a:lnTo>
                <a:lnTo>
                  <a:pt x="223032" y="344606"/>
                </a:lnTo>
                <a:lnTo>
                  <a:pt x="224887" y="346881"/>
                </a:lnTo>
                <a:lnTo>
                  <a:pt x="232048" y="352623"/>
                </a:lnTo>
                <a:lnTo>
                  <a:pt x="238450" y="358546"/>
                </a:lnTo>
                <a:lnTo>
                  <a:pt x="238975" y="359985"/>
                </a:lnTo>
                <a:lnTo>
                  <a:pt x="240013" y="368461"/>
                </a:lnTo>
                <a:lnTo>
                  <a:pt x="240024" y="361186"/>
                </a:lnTo>
                <a:lnTo>
                  <a:pt x="233240" y="353375"/>
                </a:lnTo>
                <a:lnTo>
                  <a:pt x="231453" y="3514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58"/>
          <p:cNvSpPr/>
          <p:nvPr/>
        </p:nvSpPr>
        <p:spPr>
          <a:xfrm>
            <a:off x="2532977" y="1620202"/>
            <a:ext cx="315471" cy="333092"/>
          </a:xfrm>
          <a:custGeom>
            <a:avLst/>
            <a:gdLst/>
            <a:ahLst/>
            <a:cxnLst/>
            <a:rect l="0" t="0" r="0" b="0"/>
            <a:pathLst>
              <a:path w="315471" h="333092">
                <a:moveTo>
                  <a:pt x="93065" y="0"/>
                </a:moveTo>
                <a:lnTo>
                  <a:pt x="84524" y="0"/>
                </a:lnTo>
                <a:lnTo>
                  <a:pt x="72563" y="11932"/>
                </a:lnTo>
                <a:lnTo>
                  <a:pt x="70825" y="14622"/>
                </a:lnTo>
                <a:lnTo>
                  <a:pt x="67425" y="22959"/>
                </a:lnTo>
                <a:lnTo>
                  <a:pt x="61761" y="31462"/>
                </a:lnTo>
                <a:lnTo>
                  <a:pt x="60102" y="37160"/>
                </a:lnTo>
                <a:lnTo>
                  <a:pt x="57755" y="40014"/>
                </a:lnTo>
                <a:lnTo>
                  <a:pt x="50067" y="45724"/>
                </a:lnTo>
                <a:lnTo>
                  <a:pt x="47254" y="49533"/>
                </a:lnTo>
                <a:lnTo>
                  <a:pt x="45380" y="53977"/>
                </a:lnTo>
                <a:lnTo>
                  <a:pt x="44130" y="58845"/>
                </a:lnTo>
                <a:lnTo>
                  <a:pt x="40201" y="66793"/>
                </a:lnTo>
                <a:lnTo>
                  <a:pt x="35280" y="74453"/>
                </a:lnTo>
                <a:lnTo>
                  <a:pt x="29918" y="84208"/>
                </a:lnTo>
                <a:lnTo>
                  <a:pt x="26900" y="92353"/>
                </a:lnTo>
                <a:lnTo>
                  <a:pt x="24606" y="100101"/>
                </a:lnTo>
                <a:lnTo>
                  <a:pt x="20411" y="109894"/>
                </a:lnTo>
                <a:lnTo>
                  <a:pt x="15372" y="120597"/>
                </a:lnTo>
                <a:lnTo>
                  <a:pt x="10910" y="130751"/>
                </a:lnTo>
                <a:lnTo>
                  <a:pt x="8927" y="138439"/>
                </a:lnTo>
                <a:lnTo>
                  <a:pt x="8045" y="147571"/>
                </a:lnTo>
                <a:lnTo>
                  <a:pt x="7810" y="152673"/>
                </a:lnTo>
                <a:lnTo>
                  <a:pt x="6701" y="157027"/>
                </a:lnTo>
                <a:lnTo>
                  <a:pt x="2928" y="164405"/>
                </a:lnTo>
                <a:lnTo>
                  <a:pt x="617" y="173399"/>
                </a:lnTo>
                <a:lnTo>
                  <a:pt x="0" y="178464"/>
                </a:lnTo>
                <a:lnTo>
                  <a:pt x="542" y="183746"/>
                </a:lnTo>
                <a:lnTo>
                  <a:pt x="1856" y="189173"/>
                </a:lnTo>
                <a:lnTo>
                  <a:pt x="3684" y="194695"/>
                </a:lnTo>
                <a:lnTo>
                  <a:pt x="4902" y="200282"/>
                </a:lnTo>
                <a:lnTo>
                  <a:pt x="5715" y="205911"/>
                </a:lnTo>
                <a:lnTo>
                  <a:pt x="6257" y="211569"/>
                </a:lnTo>
                <a:lnTo>
                  <a:pt x="7570" y="216294"/>
                </a:lnTo>
                <a:lnTo>
                  <a:pt x="11570" y="224083"/>
                </a:lnTo>
                <a:lnTo>
                  <a:pt x="13983" y="233260"/>
                </a:lnTo>
                <a:lnTo>
                  <a:pt x="14626" y="238374"/>
                </a:lnTo>
                <a:lnTo>
                  <a:pt x="17881" y="246597"/>
                </a:lnTo>
                <a:lnTo>
                  <a:pt x="22502" y="254379"/>
                </a:lnTo>
                <a:lnTo>
                  <a:pt x="27731" y="264187"/>
                </a:lnTo>
                <a:lnTo>
                  <a:pt x="33230" y="272357"/>
                </a:lnTo>
                <a:lnTo>
                  <a:pt x="38849" y="280115"/>
                </a:lnTo>
                <a:lnTo>
                  <a:pt x="44522" y="289913"/>
                </a:lnTo>
                <a:lnTo>
                  <a:pt x="50218" y="298078"/>
                </a:lnTo>
                <a:lnTo>
                  <a:pt x="53070" y="301589"/>
                </a:lnTo>
                <a:lnTo>
                  <a:pt x="61319" y="308029"/>
                </a:lnTo>
                <a:lnTo>
                  <a:pt x="70383" y="314067"/>
                </a:lnTo>
                <a:lnTo>
                  <a:pt x="77587" y="319925"/>
                </a:lnTo>
                <a:lnTo>
                  <a:pt x="81794" y="321868"/>
                </a:lnTo>
                <a:lnTo>
                  <a:pt x="91548" y="324028"/>
                </a:lnTo>
                <a:lnTo>
                  <a:pt x="99693" y="324987"/>
                </a:lnTo>
                <a:lnTo>
                  <a:pt x="103199" y="325243"/>
                </a:lnTo>
                <a:lnTo>
                  <a:pt x="112174" y="328068"/>
                </a:lnTo>
                <a:lnTo>
                  <a:pt x="117234" y="330154"/>
                </a:lnTo>
                <a:lnTo>
                  <a:pt x="122513" y="331545"/>
                </a:lnTo>
                <a:lnTo>
                  <a:pt x="127937" y="332473"/>
                </a:lnTo>
                <a:lnTo>
                  <a:pt x="133458" y="333091"/>
                </a:lnTo>
                <a:lnTo>
                  <a:pt x="138091" y="332551"/>
                </a:lnTo>
                <a:lnTo>
                  <a:pt x="142132" y="331238"/>
                </a:lnTo>
                <a:lnTo>
                  <a:pt x="227377" y="288603"/>
                </a:lnTo>
                <a:lnTo>
                  <a:pt x="232136" y="284794"/>
                </a:lnTo>
                <a:lnTo>
                  <a:pt x="239964" y="275483"/>
                </a:lnTo>
                <a:lnTo>
                  <a:pt x="244338" y="270333"/>
                </a:lnTo>
                <a:lnTo>
                  <a:pt x="249158" y="264994"/>
                </a:lnTo>
                <a:lnTo>
                  <a:pt x="254278" y="259530"/>
                </a:lnTo>
                <a:lnTo>
                  <a:pt x="258643" y="253983"/>
                </a:lnTo>
                <a:lnTo>
                  <a:pt x="262505" y="248379"/>
                </a:lnTo>
                <a:lnTo>
                  <a:pt x="266032" y="242739"/>
                </a:lnTo>
                <a:lnTo>
                  <a:pt x="269337" y="237073"/>
                </a:lnTo>
                <a:lnTo>
                  <a:pt x="272492" y="231391"/>
                </a:lnTo>
                <a:lnTo>
                  <a:pt x="275548" y="225699"/>
                </a:lnTo>
                <a:lnTo>
                  <a:pt x="279490" y="219998"/>
                </a:lnTo>
                <a:lnTo>
                  <a:pt x="284024" y="214293"/>
                </a:lnTo>
                <a:lnTo>
                  <a:pt x="288951" y="208585"/>
                </a:lnTo>
                <a:lnTo>
                  <a:pt x="292235" y="202874"/>
                </a:lnTo>
                <a:lnTo>
                  <a:pt x="294425" y="197162"/>
                </a:lnTo>
                <a:lnTo>
                  <a:pt x="295885" y="191449"/>
                </a:lnTo>
                <a:lnTo>
                  <a:pt x="297811" y="185735"/>
                </a:lnTo>
                <a:lnTo>
                  <a:pt x="300047" y="180021"/>
                </a:lnTo>
                <a:lnTo>
                  <a:pt x="302491" y="174306"/>
                </a:lnTo>
                <a:lnTo>
                  <a:pt x="307746" y="165417"/>
                </a:lnTo>
                <a:lnTo>
                  <a:pt x="310480" y="161713"/>
                </a:lnTo>
                <a:lnTo>
                  <a:pt x="312304" y="157339"/>
                </a:lnTo>
                <a:lnTo>
                  <a:pt x="314329" y="147398"/>
                </a:lnTo>
                <a:lnTo>
                  <a:pt x="314869" y="142081"/>
                </a:lnTo>
                <a:lnTo>
                  <a:pt x="315230" y="136630"/>
                </a:lnTo>
                <a:lnTo>
                  <a:pt x="315470" y="131092"/>
                </a:lnTo>
                <a:lnTo>
                  <a:pt x="314677" y="125495"/>
                </a:lnTo>
                <a:lnTo>
                  <a:pt x="313197" y="119858"/>
                </a:lnTo>
                <a:lnTo>
                  <a:pt x="309011" y="109468"/>
                </a:lnTo>
                <a:lnTo>
                  <a:pt x="303976" y="101675"/>
                </a:lnTo>
                <a:lnTo>
                  <a:pt x="301103" y="92496"/>
                </a:lnTo>
                <a:lnTo>
                  <a:pt x="300337" y="87382"/>
                </a:lnTo>
                <a:lnTo>
                  <a:pt x="296946" y="79159"/>
                </a:lnTo>
                <a:lnTo>
                  <a:pt x="292264" y="71377"/>
                </a:lnTo>
                <a:lnTo>
                  <a:pt x="287008" y="61568"/>
                </a:lnTo>
                <a:lnTo>
                  <a:pt x="281497" y="53399"/>
                </a:lnTo>
                <a:lnTo>
                  <a:pt x="273039" y="43444"/>
                </a:lnTo>
                <a:lnTo>
                  <a:pt x="270198" y="40393"/>
                </a:lnTo>
                <a:lnTo>
                  <a:pt x="267351" y="38359"/>
                </a:lnTo>
                <a:lnTo>
                  <a:pt x="257841" y="34543"/>
                </a:lnTo>
                <a:lnTo>
                  <a:pt x="248531" y="30275"/>
                </a:lnTo>
                <a:lnTo>
                  <a:pt x="240584" y="27743"/>
                </a:lnTo>
                <a:lnTo>
                  <a:pt x="232924" y="26618"/>
                </a:lnTo>
                <a:lnTo>
                  <a:pt x="223170" y="26118"/>
                </a:lnTo>
                <a:lnTo>
                  <a:pt x="212484" y="25895"/>
                </a:lnTo>
                <a:lnTo>
                  <a:pt x="168489" y="25728"/>
                </a:lnTo>
                <a:lnTo>
                  <a:pt x="161445" y="26677"/>
                </a:lnTo>
                <a:lnTo>
                  <a:pt x="154844" y="28262"/>
                </a:lnTo>
                <a:lnTo>
                  <a:pt x="148539" y="30271"/>
                </a:lnTo>
                <a:lnTo>
                  <a:pt x="138993" y="32504"/>
                </a:lnTo>
                <a:lnTo>
                  <a:pt x="130622" y="34449"/>
                </a:lnTo>
                <a:lnTo>
                  <a:pt x="125723" y="36301"/>
                </a:lnTo>
                <a:lnTo>
                  <a:pt x="113274" y="41566"/>
                </a:lnTo>
                <a:lnTo>
                  <a:pt x="109032" y="44826"/>
                </a:lnTo>
                <a:lnTo>
                  <a:pt x="101637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9"/>
          <p:cNvSpPr/>
          <p:nvPr/>
        </p:nvSpPr>
        <p:spPr>
          <a:xfrm>
            <a:off x="3226117" y="634365"/>
            <a:ext cx="634366" cy="34291"/>
          </a:xfrm>
          <a:custGeom>
            <a:avLst/>
            <a:gdLst/>
            <a:ahLst/>
            <a:cxnLst/>
            <a:rect l="0" t="0" r="0" b="0"/>
            <a:pathLst>
              <a:path w="634366" h="34291">
                <a:moveTo>
                  <a:pt x="0" y="0"/>
                </a:moveTo>
                <a:lnTo>
                  <a:pt x="20151" y="0"/>
                </a:lnTo>
                <a:lnTo>
                  <a:pt x="24864" y="952"/>
                </a:lnTo>
                <a:lnTo>
                  <a:pt x="30864" y="2540"/>
                </a:lnTo>
                <a:lnTo>
                  <a:pt x="37721" y="4550"/>
                </a:lnTo>
                <a:lnTo>
                  <a:pt x="44197" y="5891"/>
                </a:lnTo>
                <a:lnTo>
                  <a:pt x="50420" y="6785"/>
                </a:lnTo>
                <a:lnTo>
                  <a:pt x="63366" y="7778"/>
                </a:lnTo>
                <a:lnTo>
                  <a:pt x="78646" y="8219"/>
                </a:lnTo>
                <a:lnTo>
                  <a:pt x="158894" y="8563"/>
                </a:lnTo>
                <a:lnTo>
                  <a:pt x="191966" y="8569"/>
                </a:lnTo>
                <a:lnTo>
                  <a:pt x="202272" y="9523"/>
                </a:lnTo>
                <a:lnTo>
                  <a:pt x="212001" y="11111"/>
                </a:lnTo>
                <a:lnTo>
                  <a:pt x="221344" y="13122"/>
                </a:lnTo>
                <a:lnTo>
                  <a:pt x="232335" y="14463"/>
                </a:lnTo>
                <a:lnTo>
                  <a:pt x="244425" y="15357"/>
                </a:lnTo>
                <a:lnTo>
                  <a:pt x="257248" y="15953"/>
                </a:lnTo>
                <a:lnTo>
                  <a:pt x="281654" y="16615"/>
                </a:lnTo>
                <a:lnTo>
                  <a:pt x="293498" y="16791"/>
                </a:lnTo>
                <a:lnTo>
                  <a:pt x="306155" y="17862"/>
                </a:lnTo>
                <a:lnTo>
                  <a:pt x="319356" y="19528"/>
                </a:lnTo>
                <a:lnTo>
                  <a:pt x="332919" y="21591"/>
                </a:lnTo>
                <a:lnTo>
                  <a:pt x="345771" y="22966"/>
                </a:lnTo>
                <a:lnTo>
                  <a:pt x="358149" y="23883"/>
                </a:lnTo>
                <a:lnTo>
                  <a:pt x="370211" y="24494"/>
                </a:lnTo>
                <a:lnTo>
                  <a:pt x="393773" y="25174"/>
                </a:lnTo>
                <a:lnTo>
                  <a:pt x="462866" y="25669"/>
                </a:lnTo>
                <a:lnTo>
                  <a:pt x="560732" y="25716"/>
                </a:lnTo>
                <a:lnTo>
                  <a:pt x="568131" y="26669"/>
                </a:lnTo>
                <a:lnTo>
                  <a:pt x="575921" y="28257"/>
                </a:lnTo>
                <a:lnTo>
                  <a:pt x="583973" y="30268"/>
                </a:lnTo>
                <a:lnTo>
                  <a:pt x="591245" y="31608"/>
                </a:lnTo>
                <a:lnTo>
                  <a:pt x="597998" y="32502"/>
                </a:lnTo>
                <a:lnTo>
                  <a:pt x="609629" y="33495"/>
                </a:lnTo>
                <a:lnTo>
                  <a:pt x="624858" y="34133"/>
                </a:lnTo>
                <a:lnTo>
                  <a:pt x="634365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0"/>
          <p:cNvSpPr/>
          <p:nvPr/>
        </p:nvSpPr>
        <p:spPr>
          <a:xfrm>
            <a:off x="3243262" y="917257"/>
            <a:ext cx="634366" cy="17146"/>
          </a:xfrm>
          <a:custGeom>
            <a:avLst/>
            <a:gdLst/>
            <a:ahLst/>
            <a:cxnLst/>
            <a:rect l="0" t="0" r="0" b="0"/>
            <a:pathLst>
              <a:path w="634366" h="17146">
                <a:moveTo>
                  <a:pt x="0" y="0"/>
                </a:moveTo>
                <a:lnTo>
                  <a:pt x="263044" y="0"/>
                </a:lnTo>
                <a:lnTo>
                  <a:pt x="277280" y="953"/>
                </a:lnTo>
                <a:lnTo>
                  <a:pt x="291533" y="2540"/>
                </a:lnTo>
                <a:lnTo>
                  <a:pt x="305798" y="4551"/>
                </a:lnTo>
                <a:lnTo>
                  <a:pt x="320070" y="5891"/>
                </a:lnTo>
                <a:lnTo>
                  <a:pt x="334348" y="6785"/>
                </a:lnTo>
                <a:lnTo>
                  <a:pt x="362912" y="7778"/>
                </a:lnTo>
                <a:lnTo>
                  <a:pt x="391481" y="8219"/>
                </a:lnTo>
                <a:lnTo>
                  <a:pt x="405768" y="9290"/>
                </a:lnTo>
                <a:lnTo>
                  <a:pt x="420055" y="10956"/>
                </a:lnTo>
                <a:lnTo>
                  <a:pt x="434341" y="13019"/>
                </a:lnTo>
                <a:lnTo>
                  <a:pt x="448628" y="13442"/>
                </a:lnTo>
                <a:lnTo>
                  <a:pt x="462916" y="12771"/>
                </a:lnTo>
                <a:lnTo>
                  <a:pt x="477203" y="11372"/>
                </a:lnTo>
                <a:lnTo>
                  <a:pt x="491490" y="10439"/>
                </a:lnTo>
                <a:lnTo>
                  <a:pt x="505777" y="9817"/>
                </a:lnTo>
                <a:lnTo>
                  <a:pt x="533400" y="9125"/>
                </a:lnTo>
                <a:lnTo>
                  <a:pt x="612018" y="8594"/>
                </a:lnTo>
                <a:lnTo>
                  <a:pt x="617563" y="9539"/>
                </a:lnTo>
                <a:lnTo>
                  <a:pt x="622211" y="11122"/>
                </a:lnTo>
                <a:lnTo>
                  <a:pt x="63436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1"/>
          <p:cNvSpPr/>
          <p:nvPr/>
        </p:nvSpPr>
        <p:spPr>
          <a:xfrm>
            <a:off x="3003232" y="1705927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33170" y="17145"/>
                </a:lnTo>
                <a:lnTo>
                  <a:pt x="39258" y="16193"/>
                </a:lnTo>
                <a:lnTo>
                  <a:pt x="46175" y="14605"/>
                </a:lnTo>
                <a:lnTo>
                  <a:pt x="53643" y="12594"/>
                </a:lnTo>
                <a:lnTo>
                  <a:pt x="60527" y="11254"/>
                </a:lnTo>
                <a:lnTo>
                  <a:pt x="67022" y="10360"/>
                </a:lnTo>
                <a:lnTo>
                  <a:pt x="73256" y="9764"/>
                </a:lnTo>
                <a:lnTo>
                  <a:pt x="79317" y="9367"/>
                </a:lnTo>
                <a:lnTo>
                  <a:pt x="85263" y="9102"/>
                </a:lnTo>
                <a:lnTo>
                  <a:pt x="96950" y="8808"/>
                </a:lnTo>
                <a:lnTo>
                  <a:pt x="130254" y="8604"/>
                </a:lnTo>
                <a:lnTo>
                  <a:pt x="137318" y="7641"/>
                </a:lnTo>
                <a:lnTo>
                  <a:pt x="143933" y="6046"/>
                </a:lnTo>
                <a:lnTo>
                  <a:pt x="150248" y="4031"/>
                </a:lnTo>
                <a:lnTo>
                  <a:pt x="155410" y="2687"/>
                </a:lnTo>
                <a:lnTo>
                  <a:pt x="159804" y="1792"/>
                </a:lnTo>
                <a:lnTo>
                  <a:pt x="163686" y="1194"/>
                </a:lnTo>
                <a:lnTo>
                  <a:pt x="168179" y="796"/>
                </a:lnTo>
                <a:lnTo>
                  <a:pt x="173079" y="531"/>
                </a:lnTo>
                <a:lnTo>
                  <a:pt x="186538" y="157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2"/>
          <p:cNvSpPr/>
          <p:nvPr/>
        </p:nvSpPr>
        <p:spPr>
          <a:xfrm>
            <a:off x="3028950" y="1784303"/>
            <a:ext cx="231458" cy="23303"/>
          </a:xfrm>
          <a:custGeom>
            <a:avLst/>
            <a:gdLst/>
            <a:ahLst/>
            <a:cxnLst/>
            <a:rect l="0" t="0" r="0" b="0"/>
            <a:pathLst>
              <a:path w="231458" h="23303">
                <a:moveTo>
                  <a:pt x="0" y="15922"/>
                </a:moveTo>
                <a:lnTo>
                  <a:pt x="12770" y="15922"/>
                </a:lnTo>
                <a:lnTo>
                  <a:pt x="15181" y="16874"/>
                </a:lnTo>
                <a:lnTo>
                  <a:pt x="17740" y="18461"/>
                </a:lnTo>
                <a:lnTo>
                  <a:pt x="20399" y="20472"/>
                </a:lnTo>
                <a:lnTo>
                  <a:pt x="24077" y="21813"/>
                </a:lnTo>
                <a:lnTo>
                  <a:pt x="28434" y="22707"/>
                </a:lnTo>
                <a:lnTo>
                  <a:pt x="33243" y="23302"/>
                </a:lnTo>
                <a:lnTo>
                  <a:pt x="39307" y="22747"/>
                </a:lnTo>
                <a:lnTo>
                  <a:pt x="46207" y="21424"/>
                </a:lnTo>
                <a:lnTo>
                  <a:pt x="53664" y="19590"/>
                </a:lnTo>
                <a:lnTo>
                  <a:pt x="60541" y="18367"/>
                </a:lnTo>
                <a:lnTo>
                  <a:pt x="67031" y="17552"/>
                </a:lnTo>
                <a:lnTo>
                  <a:pt x="73262" y="17008"/>
                </a:lnTo>
                <a:lnTo>
                  <a:pt x="80274" y="16646"/>
                </a:lnTo>
                <a:lnTo>
                  <a:pt x="95685" y="16244"/>
                </a:lnTo>
                <a:lnTo>
                  <a:pt x="102842" y="15184"/>
                </a:lnTo>
                <a:lnTo>
                  <a:pt x="109519" y="13525"/>
                </a:lnTo>
                <a:lnTo>
                  <a:pt x="115875" y="11466"/>
                </a:lnTo>
                <a:lnTo>
                  <a:pt x="122970" y="10094"/>
                </a:lnTo>
                <a:lnTo>
                  <a:pt x="130557" y="9179"/>
                </a:lnTo>
                <a:lnTo>
                  <a:pt x="138473" y="8569"/>
                </a:lnTo>
                <a:lnTo>
                  <a:pt x="145655" y="8162"/>
                </a:lnTo>
                <a:lnTo>
                  <a:pt x="158715" y="7710"/>
                </a:lnTo>
                <a:lnTo>
                  <a:pt x="164865" y="6637"/>
                </a:lnTo>
                <a:lnTo>
                  <a:pt x="170870" y="4970"/>
                </a:lnTo>
                <a:lnTo>
                  <a:pt x="176778" y="2905"/>
                </a:lnTo>
                <a:lnTo>
                  <a:pt x="182622" y="1529"/>
                </a:lnTo>
                <a:lnTo>
                  <a:pt x="188423" y="612"/>
                </a:lnTo>
                <a:lnTo>
                  <a:pt x="194195" y="0"/>
                </a:lnTo>
                <a:lnTo>
                  <a:pt x="198996" y="545"/>
                </a:lnTo>
                <a:lnTo>
                  <a:pt x="203149" y="1860"/>
                </a:lnTo>
                <a:lnTo>
                  <a:pt x="206870" y="3690"/>
                </a:lnTo>
                <a:lnTo>
                  <a:pt x="211256" y="4910"/>
                </a:lnTo>
                <a:lnTo>
                  <a:pt x="216084" y="5723"/>
                </a:lnTo>
                <a:lnTo>
                  <a:pt x="231457" y="73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3"/>
          <p:cNvSpPr/>
          <p:nvPr/>
        </p:nvSpPr>
        <p:spPr>
          <a:xfrm>
            <a:off x="3363395" y="1551737"/>
            <a:ext cx="197051" cy="428113"/>
          </a:xfrm>
          <a:custGeom>
            <a:avLst/>
            <a:gdLst/>
            <a:ahLst/>
            <a:cxnLst/>
            <a:rect l="0" t="0" r="0" b="0"/>
            <a:pathLst>
              <a:path w="197051" h="428113">
                <a:moveTo>
                  <a:pt x="197050" y="59893"/>
                </a:moveTo>
                <a:lnTo>
                  <a:pt x="189668" y="52512"/>
                </a:lnTo>
                <a:lnTo>
                  <a:pt x="189006" y="49310"/>
                </a:lnTo>
                <a:lnTo>
                  <a:pt x="188581" y="39493"/>
                </a:lnTo>
                <a:lnTo>
                  <a:pt x="187594" y="36768"/>
                </a:lnTo>
                <a:lnTo>
                  <a:pt x="182606" y="28382"/>
                </a:lnTo>
                <a:lnTo>
                  <a:pt x="180260" y="18713"/>
                </a:lnTo>
                <a:lnTo>
                  <a:pt x="175459" y="12978"/>
                </a:lnTo>
                <a:lnTo>
                  <a:pt x="173131" y="11471"/>
                </a:lnTo>
                <a:lnTo>
                  <a:pt x="168004" y="9797"/>
                </a:lnTo>
                <a:lnTo>
                  <a:pt x="162551" y="6513"/>
                </a:lnTo>
                <a:lnTo>
                  <a:pt x="159763" y="4304"/>
                </a:lnTo>
                <a:lnTo>
                  <a:pt x="156952" y="2831"/>
                </a:lnTo>
                <a:lnTo>
                  <a:pt x="151288" y="1194"/>
                </a:lnTo>
                <a:lnTo>
                  <a:pt x="145596" y="467"/>
                </a:lnTo>
                <a:lnTo>
                  <a:pt x="142745" y="273"/>
                </a:lnTo>
                <a:lnTo>
                  <a:pt x="138939" y="144"/>
                </a:lnTo>
                <a:lnTo>
                  <a:pt x="129630" y="0"/>
                </a:lnTo>
                <a:lnTo>
                  <a:pt x="124481" y="914"/>
                </a:lnTo>
                <a:lnTo>
                  <a:pt x="119143" y="2476"/>
                </a:lnTo>
                <a:lnTo>
                  <a:pt x="113679" y="4470"/>
                </a:lnTo>
                <a:lnTo>
                  <a:pt x="109084" y="5799"/>
                </a:lnTo>
                <a:lnTo>
                  <a:pt x="105068" y="6685"/>
                </a:lnTo>
                <a:lnTo>
                  <a:pt x="101439" y="7276"/>
                </a:lnTo>
                <a:lnTo>
                  <a:pt x="97114" y="8622"/>
                </a:lnTo>
                <a:lnTo>
                  <a:pt x="92326" y="10472"/>
                </a:lnTo>
                <a:lnTo>
                  <a:pt x="87229" y="12658"/>
                </a:lnTo>
                <a:lnTo>
                  <a:pt x="81926" y="14116"/>
                </a:lnTo>
                <a:lnTo>
                  <a:pt x="76485" y="15087"/>
                </a:lnTo>
                <a:lnTo>
                  <a:pt x="70953" y="15735"/>
                </a:lnTo>
                <a:lnTo>
                  <a:pt x="66313" y="17119"/>
                </a:lnTo>
                <a:lnTo>
                  <a:pt x="62267" y="18994"/>
                </a:lnTo>
                <a:lnTo>
                  <a:pt x="58617" y="21197"/>
                </a:lnTo>
                <a:lnTo>
                  <a:pt x="55231" y="23618"/>
                </a:lnTo>
                <a:lnTo>
                  <a:pt x="52021" y="26185"/>
                </a:lnTo>
                <a:lnTo>
                  <a:pt x="45915" y="31576"/>
                </a:lnTo>
                <a:lnTo>
                  <a:pt x="40026" y="37147"/>
                </a:lnTo>
                <a:lnTo>
                  <a:pt x="34234" y="45339"/>
                </a:lnTo>
                <a:lnTo>
                  <a:pt x="28485" y="54377"/>
                </a:lnTo>
                <a:lnTo>
                  <a:pt x="22754" y="61569"/>
                </a:lnTo>
                <a:lnTo>
                  <a:pt x="17032" y="70480"/>
                </a:lnTo>
                <a:lnTo>
                  <a:pt x="12267" y="79838"/>
                </a:lnTo>
                <a:lnTo>
                  <a:pt x="8632" y="91414"/>
                </a:lnTo>
                <a:lnTo>
                  <a:pt x="4406" y="101207"/>
                </a:lnTo>
                <a:lnTo>
                  <a:pt x="1222" y="112880"/>
                </a:lnTo>
                <a:lnTo>
                  <a:pt x="477" y="121860"/>
                </a:lnTo>
                <a:lnTo>
                  <a:pt x="59" y="135086"/>
                </a:lnTo>
                <a:lnTo>
                  <a:pt x="0" y="138596"/>
                </a:lnTo>
                <a:lnTo>
                  <a:pt x="2474" y="147577"/>
                </a:lnTo>
                <a:lnTo>
                  <a:pt x="6749" y="156966"/>
                </a:lnTo>
                <a:lnTo>
                  <a:pt x="11824" y="164314"/>
                </a:lnTo>
                <a:lnTo>
                  <a:pt x="17255" y="170754"/>
                </a:lnTo>
                <a:lnTo>
                  <a:pt x="20036" y="173806"/>
                </a:lnTo>
                <a:lnTo>
                  <a:pt x="22844" y="175839"/>
                </a:lnTo>
                <a:lnTo>
                  <a:pt x="28502" y="178100"/>
                </a:lnTo>
                <a:lnTo>
                  <a:pt x="34192" y="181644"/>
                </a:lnTo>
                <a:lnTo>
                  <a:pt x="37043" y="183923"/>
                </a:lnTo>
                <a:lnTo>
                  <a:pt x="39896" y="185442"/>
                </a:lnTo>
                <a:lnTo>
                  <a:pt x="45606" y="187130"/>
                </a:lnTo>
                <a:lnTo>
                  <a:pt x="49415" y="187580"/>
                </a:lnTo>
                <a:lnTo>
                  <a:pt x="53859" y="187880"/>
                </a:lnTo>
                <a:lnTo>
                  <a:pt x="62924" y="188213"/>
                </a:lnTo>
                <a:lnTo>
                  <a:pt x="70128" y="188362"/>
                </a:lnTo>
                <a:lnTo>
                  <a:pt x="74335" y="187449"/>
                </a:lnTo>
                <a:lnTo>
                  <a:pt x="79045" y="185887"/>
                </a:lnTo>
                <a:lnTo>
                  <a:pt x="84090" y="183894"/>
                </a:lnTo>
                <a:lnTo>
                  <a:pt x="88406" y="181613"/>
                </a:lnTo>
                <a:lnTo>
                  <a:pt x="92235" y="179139"/>
                </a:lnTo>
                <a:lnTo>
                  <a:pt x="95741" y="176538"/>
                </a:lnTo>
                <a:lnTo>
                  <a:pt x="99030" y="173851"/>
                </a:lnTo>
                <a:lnTo>
                  <a:pt x="102176" y="171107"/>
                </a:lnTo>
                <a:lnTo>
                  <a:pt x="105226" y="168326"/>
                </a:lnTo>
                <a:lnTo>
                  <a:pt x="109163" y="165519"/>
                </a:lnTo>
                <a:lnTo>
                  <a:pt x="113694" y="162695"/>
                </a:lnTo>
                <a:lnTo>
                  <a:pt x="118619" y="159860"/>
                </a:lnTo>
                <a:lnTo>
                  <a:pt x="122855" y="156065"/>
                </a:lnTo>
                <a:lnTo>
                  <a:pt x="126631" y="151630"/>
                </a:lnTo>
                <a:lnTo>
                  <a:pt x="130101" y="146768"/>
                </a:lnTo>
                <a:lnTo>
                  <a:pt x="134320" y="142575"/>
                </a:lnTo>
                <a:lnTo>
                  <a:pt x="139038" y="138827"/>
                </a:lnTo>
                <a:lnTo>
                  <a:pt x="144087" y="135375"/>
                </a:lnTo>
                <a:lnTo>
                  <a:pt x="148406" y="131169"/>
                </a:lnTo>
                <a:lnTo>
                  <a:pt x="152238" y="126460"/>
                </a:lnTo>
                <a:lnTo>
                  <a:pt x="155745" y="121416"/>
                </a:lnTo>
                <a:lnTo>
                  <a:pt x="159036" y="117101"/>
                </a:lnTo>
                <a:lnTo>
                  <a:pt x="162182" y="113272"/>
                </a:lnTo>
                <a:lnTo>
                  <a:pt x="165232" y="109766"/>
                </a:lnTo>
                <a:lnTo>
                  <a:pt x="168621" y="103331"/>
                </a:lnTo>
                <a:lnTo>
                  <a:pt x="169525" y="100281"/>
                </a:lnTo>
                <a:lnTo>
                  <a:pt x="173068" y="94353"/>
                </a:lnTo>
                <a:lnTo>
                  <a:pt x="175347" y="91439"/>
                </a:lnTo>
                <a:lnTo>
                  <a:pt x="177879" y="85661"/>
                </a:lnTo>
                <a:lnTo>
                  <a:pt x="179637" y="77220"/>
                </a:lnTo>
                <a:lnTo>
                  <a:pt x="179903" y="68500"/>
                </a:lnTo>
                <a:lnTo>
                  <a:pt x="179905" y="184442"/>
                </a:lnTo>
                <a:lnTo>
                  <a:pt x="180857" y="191503"/>
                </a:lnTo>
                <a:lnTo>
                  <a:pt x="182445" y="199068"/>
                </a:lnTo>
                <a:lnTo>
                  <a:pt x="184455" y="206969"/>
                </a:lnTo>
                <a:lnTo>
                  <a:pt x="185796" y="215093"/>
                </a:lnTo>
                <a:lnTo>
                  <a:pt x="186690" y="223367"/>
                </a:lnTo>
                <a:lnTo>
                  <a:pt x="187285" y="231741"/>
                </a:lnTo>
                <a:lnTo>
                  <a:pt x="187683" y="240180"/>
                </a:lnTo>
                <a:lnTo>
                  <a:pt x="188124" y="257178"/>
                </a:lnTo>
                <a:lnTo>
                  <a:pt x="188446" y="308506"/>
                </a:lnTo>
                <a:lnTo>
                  <a:pt x="189409" y="316122"/>
                </a:lnTo>
                <a:lnTo>
                  <a:pt x="191003" y="323105"/>
                </a:lnTo>
                <a:lnTo>
                  <a:pt x="193018" y="329665"/>
                </a:lnTo>
                <a:lnTo>
                  <a:pt x="193410" y="335943"/>
                </a:lnTo>
                <a:lnTo>
                  <a:pt x="191305" y="347999"/>
                </a:lnTo>
                <a:lnTo>
                  <a:pt x="191314" y="353881"/>
                </a:lnTo>
                <a:lnTo>
                  <a:pt x="193866" y="365497"/>
                </a:lnTo>
                <a:lnTo>
                  <a:pt x="195635" y="377009"/>
                </a:lnTo>
                <a:lnTo>
                  <a:pt x="196421" y="387523"/>
                </a:lnTo>
                <a:lnTo>
                  <a:pt x="196863" y="398798"/>
                </a:lnTo>
                <a:lnTo>
                  <a:pt x="197013" y="411140"/>
                </a:lnTo>
                <a:lnTo>
                  <a:pt x="197049" y="428112"/>
                </a:lnTo>
                <a:lnTo>
                  <a:pt x="191158" y="422540"/>
                </a:lnTo>
                <a:lnTo>
                  <a:pt x="179905" y="4113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4"/>
          <p:cNvSpPr/>
          <p:nvPr/>
        </p:nvSpPr>
        <p:spPr>
          <a:xfrm>
            <a:off x="3706530" y="1688782"/>
            <a:ext cx="213960" cy="282894"/>
          </a:xfrm>
          <a:custGeom>
            <a:avLst/>
            <a:gdLst/>
            <a:ahLst/>
            <a:cxnLst/>
            <a:rect l="0" t="0" r="0" b="0"/>
            <a:pathLst>
              <a:path w="213960" h="282894">
                <a:moveTo>
                  <a:pt x="8220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5" y="5891"/>
                </a:lnTo>
                <a:lnTo>
                  <a:pt x="2344" y="6785"/>
                </a:lnTo>
                <a:lnTo>
                  <a:pt x="4303" y="7381"/>
                </a:lnTo>
                <a:lnTo>
                  <a:pt x="5608" y="8731"/>
                </a:lnTo>
                <a:lnTo>
                  <a:pt x="6479" y="10583"/>
                </a:lnTo>
                <a:lnTo>
                  <a:pt x="7446" y="16134"/>
                </a:lnTo>
                <a:lnTo>
                  <a:pt x="7876" y="24950"/>
                </a:lnTo>
                <a:lnTo>
                  <a:pt x="8943" y="29016"/>
                </a:lnTo>
                <a:lnTo>
                  <a:pt x="12668" y="36074"/>
                </a:lnTo>
                <a:lnTo>
                  <a:pt x="14043" y="40242"/>
                </a:lnTo>
                <a:lnTo>
                  <a:pt x="14960" y="44925"/>
                </a:lnTo>
                <a:lnTo>
                  <a:pt x="15570" y="49953"/>
                </a:lnTo>
                <a:lnTo>
                  <a:pt x="16930" y="55209"/>
                </a:lnTo>
                <a:lnTo>
                  <a:pt x="18789" y="60619"/>
                </a:lnTo>
                <a:lnTo>
                  <a:pt x="20981" y="66130"/>
                </a:lnTo>
                <a:lnTo>
                  <a:pt x="23395" y="71709"/>
                </a:lnTo>
                <a:lnTo>
                  <a:pt x="28616" y="82988"/>
                </a:lnTo>
                <a:lnTo>
                  <a:pt x="31342" y="89616"/>
                </a:lnTo>
                <a:lnTo>
                  <a:pt x="34112" y="96891"/>
                </a:lnTo>
                <a:lnTo>
                  <a:pt x="36912" y="104599"/>
                </a:lnTo>
                <a:lnTo>
                  <a:pt x="39730" y="111643"/>
                </a:lnTo>
                <a:lnTo>
                  <a:pt x="42561" y="118243"/>
                </a:lnTo>
                <a:lnTo>
                  <a:pt x="48248" y="130658"/>
                </a:lnTo>
                <a:lnTo>
                  <a:pt x="53950" y="142525"/>
                </a:lnTo>
                <a:lnTo>
                  <a:pt x="57756" y="148357"/>
                </a:lnTo>
                <a:lnTo>
                  <a:pt x="62199" y="154150"/>
                </a:lnTo>
                <a:lnTo>
                  <a:pt x="67066" y="159916"/>
                </a:lnTo>
                <a:lnTo>
                  <a:pt x="71263" y="165666"/>
                </a:lnTo>
                <a:lnTo>
                  <a:pt x="75014" y="171404"/>
                </a:lnTo>
                <a:lnTo>
                  <a:pt x="78466" y="177134"/>
                </a:lnTo>
                <a:lnTo>
                  <a:pt x="82673" y="182860"/>
                </a:lnTo>
                <a:lnTo>
                  <a:pt x="87383" y="188581"/>
                </a:lnTo>
                <a:lnTo>
                  <a:pt x="92428" y="194301"/>
                </a:lnTo>
                <a:lnTo>
                  <a:pt x="103113" y="205736"/>
                </a:lnTo>
                <a:lnTo>
                  <a:pt x="130218" y="233362"/>
                </a:lnTo>
                <a:lnTo>
                  <a:pt x="138006" y="241194"/>
                </a:lnTo>
                <a:lnTo>
                  <a:pt x="142369" y="244616"/>
                </a:lnTo>
                <a:lnTo>
                  <a:pt x="147182" y="247850"/>
                </a:lnTo>
                <a:lnTo>
                  <a:pt x="152296" y="250958"/>
                </a:lnTo>
                <a:lnTo>
                  <a:pt x="156659" y="253983"/>
                </a:lnTo>
                <a:lnTo>
                  <a:pt x="160519" y="256952"/>
                </a:lnTo>
                <a:lnTo>
                  <a:pt x="164045" y="259884"/>
                </a:lnTo>
                <a:lnTo>
                  <a:pt x="170503" y="265682"/>
                </a:lnTo>
                <a:lnTo>
                  <a:pt x="173558" y="268561"/>
                </a:lnTo>
                <a:lnTo>
                  <a:pt x="176548" y="270481"/>
                </a:lnTo>
                <a:lnTo>
                  <a:pt x="182410" y="272614"/>
                </a:lnTo>
                <a:lnTo>
                  <a:pt x="188190" y="276102"/>
                </a:lnTo>
                <a:lnTo>
                  <a:pt x="191065" y="278365"/>
                </a:lnTo>
                <a:lnTo>
                  <a:pt x="196799" y="280880"/>
                </a:lnTo>
                <a:lnTo>
                  <a:pt x="202523" y="281998"/>
                </a:lnTo>
                <a:lnTo>
                  <a:pt x="208241" y="282495"/>
                </a:lnTo>
                <a:lnTo>
                  <a:pt x="213959" y="2828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5"/>
          <p:cNvSpPr/>
          <p:nvPr/>
        </p:nvSpPr>
        <p:spPr>
          <a:xfrm>
            <a:off x="3706177" y="1714500"/>
            <a:ext cx="180024" cy="291465"/>
          </a:xfrm>
          <a:custGeom>
            <a:avLst/>
            <a:gdLst/>
            <a:ahLst/>
            <a:cxnLst/>
            <a:rect l="0" t="0" r="0" b="0"/>
            <a:pathLst>
              <a:path w="180024" h="291465">
                <a:moveTo>
                  <a:pt x="180023" y="0"/>
                </a:moveTo>
                <a:lnTo>
                  <a:pt x="175472" y="4550"/>
                </a:lnTo>
                <a:lnTo>
                  <a:pt x="174131" y="6843"/>
                </a:lnTo>
                <a:lnTo>
                  <a:pt x="171292" y="15574"/>
                </a:lnTo>
                <a:lnTo>
                  <a:pt x="169440" y="19908"/>
                </a:lnTo>
                <a:lnTo>
                  <a:pt x="164842" y="29803"/>
                </a:lnTo>
                <a:lnTo>
                  <a:pt x="151330" y="57311"/>
                </a:lnTo>
                <a:lnTo>
                  <a:pt x="148512" y="63925"/>
                </a:lnTo>
                <a:lnTo>
                  <a:pt x="145680" y="71191"/>
                </a:lnTo>
                <a:lnTo>
                  <a:pt x="142840" y="78893"/>
                </a:lnTo>
                <a:lnTo>
                  <a:pt x="139042" y="85933"/>
                </a:lnTo>
                <a:lnTo>
                  <a:pt x="134604" y="92531"/>
                </a:lnTo>
                <a:lnTo>
                  <a:pt x="129742" y="98835"/>
                </a:lnTo>
                <a:lnTo>
                  <a:pt x="124594" y="105895"/>
                </a:lnTo>
                <a:lnTo>
                  <a:pt x="113796" y="121359"/>
                </a:lnTo>
                <a:lnTo>
                  <a:pt x="97005" y="146130"/>
                </a:lnTo>
                <a:lnTo>
                  <a:pt x="91340" y="153618"/>
                </a:lnTo>
                <a:lnTo>
                  <a:pt x="85658" y="160514"/>
                </a:lnTo>
                <a:lnTo>
                  <a:pt x="79966" y="167017"/>
                </a:lnTo>
                <a:lnTo>
                  <a:pt x="75218" y="173257"/>
                </a:lnTo>
                <a:lnTo>
                  <a:pt x="71100" y="179322"/>
                </a:lnTo>
                <a:lnTo>
                  <a:pt x="67403" y="185270"/>
                </a:lnTo>
                <a:lnTo>
                  <a:pt x="63985" y="191141"/>
                </a:lnTo>
                <a:lnTo>
                  <a:pt x="57648" y="202744"/>
                </a:lnTo>
                <a:lnTo>
                  <a:pt x="53672" y="207552"/>
                </a:lnTo>
                <a:lnTo>
                  <a:pt x="49117" y="211711"/>
                </a:lnTo>
                <a:lnTo>
                  <a:pt x="44174" y="215435"/>
                </a:lnTo>
                <a:lnTo>
                  <a:pt x="39927" y="219823"/>
                </a:lnTo>
                <a:lnTo>
                  <a:pt x="36143" y="224654"/>
                </a:lnTo>
                <a:lnTo>
                  <a:pt x="32668" y="229779"/>
                </a:lnTo>
                <a:lnTo>
                  <a:pt x="29398" y="234148"/>
                </a:lnTo>
                <a:lnTo>
                  <a:pt x="26266" y="238014"/>
                </a:lnTo>
                <a:lnTo>
                  <a:pt x="23226" y="241543"/>
                </a:lnTo>
                <a:lnTo>
                  <a:pt x="20247" y="245801"/>
                </a:lnTo>
                <a:lnTo>
                  <a:pt x="17308" y="250545"/>
                </a:lnTo>
                <a:lnTo>
                  <a:pt x="14396" y="255612"/>
                </a:lnTo>
                <a:lnTo>
                  <a:pt x="11503" y="259943"/>
                </a:lnTo>
                <a:lnTo>
                  <a:pt x="8621" y="263783"/>
                </a:lnTo>
                <a:lnTo>
                  <a:pt x="5747" y="267295"/>
                </a:lnTo>
                <a:lnTo>
                  <a:pt x="2554" y="273738"/>
                </a:lnTo>
                <a:lnTo>
                  <a:pt x="757" y="282720"/>
                </a:lnTo>
                <a:lnTo>
                  <a:pt x="0" y="291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6"/>
          <p:cNvSpPr/>
          <p:nvPr/>
        </p:nvSpPr>
        <p:spPr>
          <a:xfrm>
            <a:off x="3406139" y="2100262"/>
            <a:ext cx="548637" cy="51436"/>
          </a:xfrm>
          <a:custGeom>
            <a:avLst/>
            <a:gdLst/>
            <a:ahLst/>
            <a:cxnLst/>
            <a:rect l="0" t="0" r="0" b="0"/>
            <a:pathLst>
              <a:path w="548637" h="51436">
                <a:moveTo>
                  <a:pt x="0" y="51435"/>
                </a:moveTo>
                <a:lnTo>
                  <a:pt x="67316" y="51435"/>
                </a:lnTo>
                <a:lnTo>
                  <a:pt x="72499" y="50483"/>
                </a:lnTo>
                <a:lnTo>
                  <a:pt x="77861" y="48895"/>
                </a:lnTo>
                <a:lnTo>
                  <a:pt x="83340" y="46884"/>
                </a:lnTo>
                <a:lnTo>
                  <a:pt x="88898" y="45544"/>
                </a:lnTo>
                <a:lnTo>
                  <a:pt x="100153" y="44054"/>
                </a:lnTo>
                <a:lnTo>
                  <a:pt x="114045" y="43392"/>
                </a:lnTo>
                <a:lnTo>
                  <a:pt x="128792" y="42145"/>
                </a:lnTo>
                <a:lnTo>
                  <a:pt x="135392" y="40480"/>
                </a:lnTo>
                <a:lnTo>
                  <a:pt x="141696" y="38416"/>
                </a:lnTo>
                <a:lnTo>
                  <a:pt x="148757" y="37041"/>
                </a:lnTo>
                <a:lnTo>
                  <a:pt x="164222" y="35513"/>
                </a:lnTo>
                <a:lnTo>
                  <a:pt x="180621" y="34833"/>
                </a:lnTo>
                <a:lnTo>
                  <a:pt x="196481" y="33579"/>
                </a:lnTo>
                <a:lnTo>
                  <a:pt x="203377" y="31911"/>
                </a:lnTo>
                <a:lnTo>
                  <a:pt x="209880" y="29847"/>
                </a:lnTo>
                <a:lnTo>
                  <a:pt x="218025" y="28470"/>
                </a:lnTo>
                <a:lnTo>
                  <a:pt x="227265" y="27553"/>
                </a:lnTo>
                <a:lnTo>
                  <a:pt x="245787" y="26533"/>
                </a:lnTo>
                <a:lnTo>
                  <a:pt x="260369" y="26080"/>
                </a:lnTo>
                <a:lnTo>
                  <a:pt x="267877" y="25007"/>
                </a:lnTo>
                <a:lnTo>
                  <a:pt x="275740" y="23339"/>
                </a:lnTo>
                <a:lnTo>
                  <a:pt x="283840" y="21274"/>
                </a:lnTo>
                <a:lnTo>
                  <a:pt x="293049" y="19898"/>
                </a:lnTo>
                <a:lnTo>
                  <a:pt x="302998" y="18980"/>
                </a:lnTo>
                <a:lnTo>
                  <a:pt x="322309" y="17961"/>
                </a:lnTo>
                <a:lnTo>
                  <a:pt x="337241" y="17507"/>
                </a:lnTo>
                <a:lnTo>
                  <a:pt x="386019" y="17177"/>
                </a:lnTo>
                <a:lnTo>
                  <a:pt x="411556" y="17154"/>
                </a:lnTo>
                <a:lnTo>
                  <a:pt x="420104" y="16199"/>
                </a:lnTo>
                <a:lnTo>
                  <a:pt x="428659" y="14609"/>
                </a:lnTo>
                <a:lnTo>
                  <a:pt x="437220" y="12597"/>
                </a:lnTo>
                <a:lnTo>
                  <a:pt x="444833" y="11256"/>
                </a:lnTo>
                <a:lnTo>
                  <a:pt x="458371" y="9765"/>
                </a:lnTo>
                <a:lnTo>
                  <a:pt x="473278" y="9103"/>
                </a:lnTo>
                <a:lnTo>
                  <a:pt x="497030" y="8677"/>
                </a:lnTo>
                <a:lnTo>
                  <a:pt x="533921" y="8575"/>
                </a:lnTo>
                <a:lnTo>
                  <a:pt x="536922" y="7622"/>
                </a:lnTo>
                <a:lnTo>
                  <a:pt x="539876" y="6034"/>
                </a:lnTo>
                <a:lnTo>
                  <a:pt x="548627" y="9"/>
                </a:lnTo>
                <a:lnTo>
                  <a:pt x="548636" y="3"/>
                </a:lnTo>
                <a:lnTo>
                  <a:pt x="5229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7"/>
          <p:cNvSpPr/>
          <p:nvPr/>
        </p:nvSpPr>
        <p:spPr>
          <a:xfrm>
            <a:off x="2308869" y="2066325"/>
            <a:ext cx="471479" cy="33929"/>
          </a:xfrm>
          <a:custGeom>
            <a:avLst/>
            <a:gdLst/>
            <a:ahLst/>
            <a:cxnLst/>
            <a:rect l="0" t="0" r="0" b="0"/>
            <a:pathLst>
              <a:path w="471479" h="33929">
                <a:moveTo>
                  <a:pt x="8563" y="8220"/>
                </a:moveTo>
                <a:lnTo>
                  <a:pt x="1182" y="8220"/>
                </a:lnTo>
                <a:lnTo>
                  <a:pt x="785" y="7267"/>
                </a:lnTo>
                <a:lnTo>
                  <a:pt x="520" y="5680"/>
                </a:lnTo>
                <a:lnTo>
                  <a:pt x="22" y="0"/>
                </a:lnTo>
                <a:lnTo>
                  <a:pt x="0" y="4302"/>
                </a:lnTo>
                <a:lnTo>
                  <a:pt x="949" y="5608"/>
                </a:lnTo>
                <a:lnTo>
                  <a:pt x="2535" y="6479"/>
                </a:lnTo>
                <a:lnTo>
                  <a:pt x="6836" y="7446"/>
                </a:lnTo>
                <a:lnTo>
                  <a:pt x="11923" y="7876"/>
                </a:lnTo>
                <a:lnTo>
                  <a:pt x="14613" y="8943"/>
                </a:lnTo>
                <a:lnTo>
                  <a:pt x="17359" y="10607"/>
                </a:lnTo>
                <a:lnTo>
                  <a:pt x="20142" y="12669"/>
                </a:lnTo>
                <a:lnTo>
                  <a:pt x="22950" y="14043"/>
                </a:lnTo>
                <a:lnTo>
                  <a:pt x="25774" y="14959"/>
                </a:lnTo>
                <a:lnTo>
                  <a:pt x="28610" y="15570"/>
                </a:lnTo>
                <a:lnTo>
                  <a:pt x="31452" y="16930"/>
                </a:lnTo>
                <a:lnTo>
                  <a:pt x="34300" y="18789"/>
                </a:lnTo>
                <a:lnTo>
                  <a:pt x="37151" y="20981"/>
                </a:lnTo>
                <a:lnTo>
                  <a:pt x="40957" y="22442"/>
                </a:lnTo>
                <a:lnTo>
                  <a:pt x="45399" y="23416"/>
                </a:lnTo>
                <a:lnTo>
                  <a:pt x="50265" y="24066"/>
                </a:lnTo>
                <a:lnTo>
                  <a:pt x="60752" y="24787"/>
                </a:lnTo>
                <a:lnTo>
                  <a:pt x="66216" y="24980"/>
                </a:lnTo>
                <a:lnTo>
                  <a:pt x="71763" y="26061"/>
                </a:lnTo>
                <a:lnTo>
                  <a:pt x="77367" y="27734"/>
                </a:lnTo>
                <a:lnTo>
                  <a:pt x="83007" y="29801"/>
                </a:lnTo>
                <a:lnTo>
                  <a:pt x="88672" y="31180"/>
                </a:lnTo>
                <a:lnTo>
                  <a:pt x="94354" y="32099"/>
                </a:lnTo>
                <a:lnTo>
                  <a:pt x="106700" y="33120"/>
                </a:lnTo>
                <a:lnTo>
                  <a:pt x="121712" y="33574"/>
                </a:lnTo>
                <a:lnTo>
                  <a:pt x="156308" y="33889"/>
                </a:lnTo>
                <a:lnTo>
                  <a:pt x="188983" y="33928"/>
                </a:lnTo>
                <a:lnTo>
                  <a:pt x="198376" y="32978"/>
                </a:lnTo>
                <a:lnTo>
                  <a:pt x="208447" y="31393"/>
                </a:lnTo>
                <a:lnTo>
                  <a:pt x="218971" y="29383"/>
                </a:lnTo>
                <a:lnTo>
                  <a:pt x="227893" y="28044"/>
                </a:lnTo>
                <a:lnTo>
                  <a:pt x="235746" y="27151"/>
                </a:lnTo>
                <a:lnTo>
                  <a:pt x="242885" y="26555"/>
                </a:lnTo>
                <a:lnTo>
                  <a:pt x="251455" y="26158"/>
                </a:lnTo>
                <a:lnTo>
                  <a:pt x="271138" y="25718"/>
                </a:lnTo>
                <a:lnTo>
                  <a:pt x="351381" y="25374"/>
                </a:lnTo>
                <a:lnTo>
                  <a:pt x="359981" y="24418"/>
                </a:lnTo>
                <a:lnTo>
                  <a:pt x="368571" y="22829"/>
                </a:lnTo>
                <a:lnTo>
                  <a:pt x="377156" y="20816"/>
                </a:lnTo>
                <a:lnTo>
                  <a:pt x="384784" y="19475"/>
                </a:lnTo>
                <a:lnTo>
                  <a:pt x="391775" y="18581"/>
                </a:lnTo>
                <a:lnTo>
                  <a:pt x="404622" y="17587"/>
                </a:lnTo>
                <a:lnTo>
                  <a:pt x="416682" y="17145"/>
                </a:lnTo>
                <a:lnTo>
                  <a:pt x="429630" y="16897"/>
                </a:lnTo>
                <a:lnTo>
                  <a:pt x="471478" y="167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8"/>
          <p:cNvSpPr/>
          <p:nvPr/>
        </p:nvSpPr>
        <p:spPr>
          <a:xfrm>
            <a:off x="3513056" y="2280329"/>
            <a:ext cx="227412" cy="291422"/>
          </a:xfrm>
          <a:custGeom>
            <a:avLst/>
            <a:gdLst/>
            <a:ahLst/>
            <a:cxnLst/>
            <a:rect l="0" t="0" r="0" b="0"/>
            <a:pathLst>
              <a:path w="227412" h="291422">
                <a:moveTo>
                  <a:pt x="193121" y="68535"/>
                </a:moveTo>
                <a:lnTo>
                  <a:pt x="193121" y="42747"/>
                </a:lnTo>
                <a:lnTo>
                  <a:pt x="192169" y="38960"/>
                </a:lnTo>
                <a:lnTo>
                  <a:pt x="188571" y="32214"/>
                </a:lnTo>
                <a:lnTo>
                  <a:pt x="183796" y="26040"/>
                </a:lnTo>
                <a:lnTo>
                  <a:pt x="178499" y="20121"/>
                </a:lnTo>
                <a:lnTo>
                  <a:pt x="172970" y="14316"/>
                </a:lnTo>
                <a:lnTo>
                  <a:pt x="164502" y="5692"/>
                </a:lnTo>
                <a:lnTo>
                  <a:pt x="161659" y="3780"/>
                </a:lnTo>
                <a:lnTo>
                  <a:pt x="155961" y="1655"/>
                </a:lnTo>
                <a:lnTo>
                  <a:pt x="151202" y="1089"/>
                </a:lnTo>
                <a:lnTo>
                  <a:pt x="145173" y="711"/>
                </a:lnTo>
                <a:lnTo>
                  <a:pt x="128114" y="180"/>
                </a:lnTo>
                <a:lnTo>
                  <a:pt x="111947" y="22"/>
                </a:lnTo>
                <a:lnTo>
                  <a:pt x="104715" y="0"/>
                </a:lnTo>
                <a:lnTo>
                  <a:pt x="97989" y="938"/>
                </a:lnTo>
                <a:lnTo>
                  <a:pt x="91600" y="2515"/>
                </a:lnTo>
                <a:lnTo>
                  <a:pt x="85435" y="4519"/>
                </a:lnTo>
                <a:lnTo>
                  <a:pt x="79420" y="6808"/>
                </a:lnTo>
                <a:lnTo>
                  <a:pt x="73506" y="9286"/>
                </a:lnTo>
                <a:lnTo>
                  <a:pt x="67657" y="11891"/>
                </a:lnTo>
                <a:lnTo>
                  <a:pt x="61854" y="15533"/>
                </a:lnTo>
                <a:lnTo>
                  <a:pt x="56079" y="19865"/>
                </a:lnTo>
                <a:lnTo>
                  <a:pt x="50325" y="24659"/>
                </a:lnTo>
                <a:lnTo>
                  <a:pt x="45536" y="28807"/>
                </a:lnTo>
                <a:lnTo>
                  <a:pt x="41391" y="32525"/>
                </a:lnTo>
                <a:lnTo>
                  <a:pt x="37675" y="35956"/>
                </a:lnTo>
                <a:lnTo>
                  <a:pt x="23344" y="49887"/>
                </a:lnTo>
                <a:lnTo>
                  <a:pt x="18976" y="55150"/>
                </a:lnTo>
                <a:lnTo>
                  <a:pt x="15112" y="60564"/>
                </a:lnTo>
                <a:lnTo>
                  <a:pt x="11583" y="66079"/>
                </a:lnTo>
                <a:lnTo>
                  <a:pt x="7663" y="74746"/>
                </a:lnTo>
                <a:lnTo>
                  <a:pt x="4968" y="82726"/>
                </a:lnTo>
                <a:lnTo>
                  <a:pt x="2915" y="87521"/>
                </a:lnTo>
                <a:lnTo>
                  <a:pt x="595" y="92622"/>
                </a:lnTo>
                <a:lnTo>
                  <a:pt x="0" y="97928"/>
                </a:lnTo>
                <a:lnTo>
                  <a:pt x="556" y="103371"/>
                </a:lnTo>
                <a:lnTo>
                  <a:pt x="1879" y="108904"/>
                </a:lnTo>
                <a:lnTo>
                  <a:pt x="3350" y="117592"/>
                </a:lnTo>
                <a:lnTo>
                  <a:pt x="3742" y="121243"/>
                </a:lnTo>
                <a:lnTo>
                  <a:pt x="4956" y="124629"/>
                </a:lnTo>
                <a:lnTo>
                  <a:pt x="8845" y="130931"/>
                </a:lnTo>
                <a:lnTo>
                  <a:pt x="13748" y="136907"/>
                </a:lnTo>
                <a:lnTo>
                  <a:pt x="16389" y="139834"/>
                </a:lnTo>
                <a:lnTo>
                  <a:pt x="19102" y="141785"/>
                </a:lnTo>
                <a:lnTo>
                  <a:pt x="24657" y="143954"/>
                </a:lnTo>
                <a:lnTo>
                  <a:pt x="30300" y="144917"/>
                </a:lnTo>
                <a:lnTo>
                  <a:pt x="36937" y="145345"/>
                </a:lnTo>
                <a:lnTo>
                  <a:pt x="46236" y="145536"/>
                </a:lnTo>
                <a:lnTo>
                  <a:pt x="50430" y="144634"/>
                </a:lnTo>
                <a:lnTo>
                  <a:pt x="54179" y="143080"/>
                </a:lnTo>
                <a:lnTo>
                  <a:pt x="57631" y="141092"/>
                </a:lnTo>
                <a:lnTo>
                  <a:pt x="66545" y="136343"/>
                </a:lnTo>
                <a:lnTo>
                  <a:pt x="121719" y="108527"/>
                </a:lnTo>
                <a:lnTo>
                  <a:pt x="126469" y="104722"/>
                </a:lnTo>
                <a:lnTo>
                  <a:pt x="130589" y="100279"/>
                </a:lnTo>
                <a:lnTo>
                  <a:pt x="136754" y="91216"/>
                </a:lnTo>
                <a:lnTo>
                  <a:pt x="139494" y="84014"/>
                </a:lnTo>
                <a:lnTo>
                  <a:pt x="143252" y="77637"/>
                </a:lnTo>
                <a:lnTo>
                  <a:pt x="145588" y="74603"/>
                </a:lnTo>
                <a:lnTo>
                  <a:pt x="148182" y="68692"/>
                </a:lnTo>
                <a:lnTo>
                  <a:pt x="149643" y="60010"/>
                </a:lnTo>
                <a:lnTo>
                  <a:pt x="150248" y="51540"/>
                </a:lnTo>
                <a:lnTo>
                  <a:pt x="150257" y="63335"/>
                </a:lnTo>
                <a:lnTo>
                  <a:pt x="151210" y="66021"/>
                </a:lnTo>
                <a:lnTo>
                  <a:pt x="156150" y="74352"/>
                </a:lnTo>
                <a:lnTo>
                  <a:pt x="157640" y="80011"/>
                </a:lnTo>
                <a:lnTo>
                  <a:pt x="158302" y="88241"/>
                </a:lnTo>
                <a:lnTo>
                  <a:pt x="158478" y="93102"/>
                </a:lnTo>
                <a:lnTo>
                  <a:pt x="159548" y="98248"/>
                </a:lnTo>
                <a:lnTo>
                  <a:pt x="161214" y="103584"/>
                </a:lnTo>
                <a:lnTo>
                  <a:pt x="163277" y="109046"/>
                </a:lnTo>
                <a:lnTo>
                  <a:pt x="164653" y="114593"/>
                </a:lnTo>
                <a:lnTo>
                  <a:pt x="165570" y="120195"/>
                </a:lnTo>
                <a:lnTo>
                  <a:pt x="166181" y="125835"/>
                </a:lnTo>
                <a:lnTo>
                  <a:pt x="167541" y="131501"/>
                </a:lnTo>
                <a:lnTo>
                  <a:pt x="169400" y="137182"/>
                </a:lnTo>
                <a:lnTo>
                  <a:pt x="171592" y="142875"/>
                </a:lnTo>
                <a:lnTo>
                  <a:pt x="174006" y="148575"/>
                </a:lnTo>
                <a:lnTo>
                  <a:pt x="179228" y="159989"/>
                </a:lnTo>
                <a:lnTo>
                  <a:pt x="181001" y="165699"/>
                </a:lnTo>
                <a:lnTo>
                  <a:pt x="182184" y="171412"/>
                </a:lnTo>
                <a:lnTo>
                  <a:pt x="182972" y="177124"/>
                </a:lnTo>
                <a:lnTo>
                  <a:pt x="184450" y="182838"/>
                </a:lnTo>
                <a:lnTo>
                  <a:pt x="186388" y="188552"/>
                </a:lnTo>
                <a:lnTo>
                  <a:pt x="188632" y="194267"/>
                </a:lnTo>
                <a:lnTo>
                  <a:pt x="191081" y="199982"/>
                </a:lnTo>
                <a:lnTo>
                  <a:pt x="196342" y="211411"/>
                </a:lnTo>
                <a:lnTo>
                  <a:pt x="204658" y="228556"/>
                </a:lnTo>
                <a:lnTo>
                  <a:pt x="206528" y="234271"/>
                </a:lnTo>
                <a:lnTo>
                  <a:pt x="207774" y="239985"/>
                </a:lnTo>
                <a:lnTo>
                  <a:pt x="208605" y="245700"/>
                </a:lnTo>
                <a:lnTo>
                  <a:pt x="212067" y="254591"/>
                </a:lnTo>
                <a:lnTo>
                  <a:pt x="215829" y="261717"/>
                </a:lnTo>
                <a:lnTo>
                  <a:pt x="217501" y="268059"/>
                </a:lnTo>
                <a:lnTo>
                  <a:pt x="220784" y="274053"/>
                </a:lnTo>
                <a:lnTo>
                  <a:pt x="222993" y="276984"/>
                </a:lnTo>
                <a:lnTo>
                  <a:pt x="225447" y="282782"/>
                </a:lnTo>
                <a:lnTo>
                  <a:pt x="227411" y="2914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9"/>
          <p:cNvSpPr/>
          <p:nvPr/>
        </p:nvSpPr>
        <p:spPr>
          <a:xfrm>
            <a:off x="2490223" y="2246113"/>
            <a:ext cx="238690" cy="334210"/>
          </a:xfrm>
          <a:custGeom>
            <a:avLst/>
            <a:gdLst/>
            <a:ahLst/>
            <a:cxnLst/>
            <a:rect l="0" t="0" r="0" b="0"/>
            <a:pathLst>
              <a:path w="238690" h="334210">
                <a:moveTo>
                  <a:pt x="238689" y="111324"/>
                </a:moveTo>
                <a:lnTo>
                  <a:pt x="234138" y="102223"/>
                </a:lnTo>
                <a:lnTo>
                  <a:pt x="226757" y="92011"/>
                </a:lnTo>
                <a:lnTo>
                  <a:pt x="223861" y="85913"/>
                </a:lnTo>
                <a:lnTo>
                  <a:pt x="221621" y="79075"/>
                </a:lnTo>
                <a:lnTo>
                  <a:pt x="217451" y="69686"/>
                </a:lnTo>
                <a:lnTo>
                  <a:pt x="212422" y="61703"/>
                </a:lnTo>
                <a:lnTo>
                  <a:pt x="206060" y="54028"/>
                </a:lnTo>
                <a:lnTo>
                  <a:pt x="201696" y="49314"/>
                </a:lnTo>
                <a:lnTo>
                  <a:pt x="185556" y="32612"/>
                </a:lnTo>
                <a:lnTo>
                  <a:pt x="181360" y="29322"/>
                </a:lnTo>
                <a:lnTo>
                  <a:pt x="176657" y="26176"/>
                </a:lnTo>
                <a:lnTo>
                  <a:pt x="171617" y="23126"/>
                </a:lnTo>
                <a:lnTo>
                  <a:pt x="166352" y="20140"/>
                </a:lnTo>
                <a:lnTo>
                  <a:pt x="155422" y="14283"/>
                </a:lnTo>
                <a:lnTo>
                  <a:pt x="149840" y="12340"/>
                </a:lnTo>
                <a:lnTo>
                  <a:pt x="144214" y="11045"/>
                </a:lnTo>
                <a:lnTo>
                  <a:pt x="138558" y="10181"/>
                </a:lnTo>
                <a:lnTo>
                  <a:pt x="132883" y="8653"/>
                </a:lnTo>
                <a:lnTo>
                  <a:pt x="127194" y="6682"/>
                </a:lnTo>
                <a:lnTo>
                  <a:pt x="121497" y="4415"/>
                </a:lnTo>
                <a:lnTo>
                  <a:pt x="116746" y="2904"/>
                </a:lnTo>
                <a:lnTo>
                  <a:pt x="112626" y="1897"/>
                </a:lnTo>
                <a:lnTo>
                  <a:pt x="108927" y="1225"/>
                </a:lnTo>
                <a:lnTo>
                  <a:pt x="104556" y="777"/>
                </a:lnTo>
                <a:lnTo>
                  <a:pt x="99737" y="479"/>
                </a:lnTo>
                <a:lnTo>
                  <a:pt x="90255" y="147"/>
                </a:lnTo>
                <a:lnTo>
                  <a:pt x="82866" y="0"/>
                </a:lnTo>
                <a:lnTo>
                  <a:pt x="79562" y="913"/>
                </a:lnTo>
                <a:lnTo>
                  <a:pt x="73351" y="4467"/>
                </a:lnTo>
                <a:lnTo>
                  <a:pt x="67415" y="9222"/>
                </a:lnTo>
                <a:lnTo>
                  <a:pt x="60650" y="14510"/>
                </a:lnTo>
                <a:lnTo>
                  <a:pt x="56179" y="17254"/>
                </a:lnTo>
                <a:lnTo>
                  <a:pt x="51293" y="20036"/>
                </a:lnTo>
                <a:lnTo>
                  <a:pt x="47083" y="22843"/>
                </a:lnTo>
                <a:lnTo>
                  <a:pt x="39866" y="28502"/>
                </a:lnTo>
                <a:lnTo>
                  <a:pt x="33483" y="34192"/>
                </a:lnTo>
                <a:lnTo>
                  <a:pt x="27471" y="39895"/>
                </a:lnTo>
                <a:lnTo>
                  <a:pt x="21625" y="45606"/>
                </a:lnTo>
                <a:lnTo>
                  <a:pt x="15851" y="53858"/>
                </a:lnTo>
                <a:lnTo>
                  <a:pt x="11062" y="62924"/>
                </a:lnTo>
                <a:lnTo>
                  <a:pt x="8934" y="70128"/>
                </a:lnTo>
                <a:lnTo>
                  <a:pt x="5448" y="79045"/>
                </a:lnTo>
                <a:lnTo>
                  <a:pt x="1676" y="88405"/>
                </a:lnTo>
                <a:lnTo>
                  <a:pt x="0" y="95740"/>
                </a:lnTo>
                <a:lnTo>
                  <a:pt x="506" y="99030"/>
                </a:lnTo>
                <a:lnTo>
                  <a:pt x="4815" y="108211"/>
                </a:lnTo>
                <a:lnTo>
                  <a:pt x="6157" y="114068"/>
                </a:lnTo>
                <a:lnTo>
                  <a:pt x="9294" y="119846"/>
                </a:lnTo>
                <a:lnTo>
                  <a:pt x="11464" y="122720"/>
                </a:lnTo>
                <a:lnTo>
                  <a:pt x="13863" y="124637"/>
                </a:lnTo>
                <a:lnTo>
                  <a:pt x="16415" y="125914"/>
                </a:lnTo>
                <a:lnTo>
                  <a:pt x="21791" y="127334"/>
                </a:lnTo>
                <a:lnTo>
                  <a:pt x="27355" y="127964"/>
                </a:lnTo>
                <a:lnTo>
                  <a:pt x="33003" y="128245"/>
                </a:lnTo>
                <a:lnTo>
                  <a:pt x="35842" y="128320"/>
                </a:lnTo>
                <a:lnTo>
                  <a:pt x="39640" y="127417"/>
                </a:lnTo>
                <a:lnTo>
                  <a:pt x="44077" y="125863"/>
                </a:lnTo>
                <a:lnTo>
                  <a:pt x="48941" y="123874"/>
                </a:lnTo>
                <a:lnTo>
                  <a:pt x="53135" y="121596"/>
                </a:lnTo>
                <a:lnTo>
                  <a:pt x="60336" y="116524"/>
                </a:lnTo>
                <a:lnTo>
                  <a:pt x="64542" y="113838"/>
                </a:lnTo>
                <a:lnTo>
                  <a:pt x="69251" y="111095"/>
                </a:lnTo>
                <a:lnTo>
                  <a:pt x="74295" y="108314"/>
                </a:lnTo>
                <a:lnTo>
                  <a:pt x="78611" y="105507"/>
                </a:lnTo>
                <a:lnTo>
                  <a:pt x="85945" y="99849"/>
                </a:lnTo>
                <a:lnTo>
                  <a:pt x="92381" y="94159"/>
                </a:lnTo>
                <a:lnTo>
                  <a:pt x="99368" y="88455"/>
                </a:lnTo>
                <a:lnTo>
                  <a:pt x="103898" y="85601"/>
                </a:lnTo>
                <a:lnTo>
                  <a:pt x="108823" y="82745"/>
                </a:lnTo>
                <a:lnTo>
                  <a:pt x="113059" y="79889"/>
                </a:lnTo>
                <a:lnTo>
                  <a:pt x="120306" y="74175"/>
                </a:lnTo>
                <a:lnTo>
                  <a:pt x="122620" y="71318"/>
                </a:lnTo>
                <a:lnTo>
                  <a:pt x="124162" y="68461"/>
                </a:lnTo>
                <a:lnTo>
                  <a:pt x="125190" y="65604"/>
                </a:lnTo>
                <a:lnTo>
                  <a:pt x="128873" y="59889"/>
                </a:lnTo>
                <a:lnTo>
                  <a:pt x="135783" y="51360"/>
                </a:lnTo>
                <a:lnTo>
                  <a:pt x="135808" y="55880"/>
                </a:lnTo>
                <a:lnTo>
                  <a:pt x="136764" y="58169"/>
                </a:lnTo>
                <a:lnTo>
                  <a:pt x="141708" y="65941"/>
                </a:lnTo>
                <a:lnTo>
                  <a:pt x="144549" y="75229"/>
                </a:lnTo>
                <a:lnTo>
                  <a:pt x="148589" y="84487"/>
                </a:lnTo>
                <a:lnTo>
                  <a:pt x="150047" y="89623"/>
                </a:lnTo>
                <a:lnTo>
                  <a:pt x="151020" y="94951"/>
                </a:lnTo>
                <a:lnTo>
                  <a:pt x="151668" y="100409"/>
                </a:lnTo>
                <a:lnTo>
                  <a:pt x="152100" y="105952"/>
                </a:lnTo>
                <a:lnTo>
                  <a:pt x="152388" y="111553"/>
                </a:lnTo>
                <a:lnTo>
                  <a:pt x="152580" y="117192"/>
                </a:lnTo>
                <a:lnTo>
                  <a:pt x="152850" y="138780"/>
                </a:lnTo>
                <a:lnTo>
                  <a:pt x="153841" y="145821"/>
                </a:lnTo>
                <a:lnTo>
                  <a:pt x="155453" y="152419"/>
                </a:lnTo>
                <a:lnTo>
                  <a:pt x="157481" y="158723"/>
                </a:lnTo>
                <a:lnTo>
                  <a:pt x="157880" y="165783"/>
                </a:lnTo>
                <a:lnTo>
                  <a:pt x="157194" y="173348"/>
                </a:lnTo>
                <a:lnTo>
                  <a:pt x="155784" y="181248"/>
                </a:lnTo>
                <a:lnTo>
                  <a:pt x="154844" y="188420"/>
                </a:lnTo>
                <a:lnTo>
                  <a:pt x="154217" y="195106"/>
                </a:lnTo>
                <a:lnTo>
                  <a:pt x="153800" y="201469"/>
                </a:lnTo>
                <a:lnTo>
                  <a:pt x="153521" y="207616"/>
                </a:lnTo>
                <a:lnTo>
                  <a:pt x="153211" y="219525"/>
                </a:lnTo>
                <a:lnTo>
                  <a:pt x="153037" y="236940"/>
                </a:lnTo>
                <a:lnTo>
                  <a:pt x="152060" y="242693"/>
                </a:lnTo>
                <a:lnTo>
                  <a:pt x="150457" y="248433"/>
                </a:lnTo>
                <a:lnTo>
                  <a:pt x="148435" y="254165"/>
                </a:lnTo>
                <a:lnTo>
                  <a:pt x="147087" y="259892"/>
                </a:lnTo>
                <a:lnTo>
                  <a:pt x="146189" y="265614"/>
                </a:lnTo>
                <a:lnTo>
                  <a:pt x="145590" y="271334"/>
                </a:lnTo>
                <a:lnTo>
                  <a:pt x="145190" y="277052"/>
                </a:lnTo>
                <a:lnTo>
                  <a:pt x="144924" y="282770"/>
                </a:lnTo>
                <a:lnTo>
                  <a:pt x="144746" y="288486"/>
                </a:lnTo>
                <a:lnTo>
                  <a:pt x="143676" y="293250"/>
                </a:lnTo>
                <a:lnTo>
                  <a:pt x="138570" y="304505"/>
                </a:lnTo>
                <a:lnTo>
                  <a:pt x="136362" y="314301"/>
                </a:lnTo>
                <a:lnTo>
                  <a:pt x="136060" y="316789"/>
                </a:lnTo>
                <a:lnTo>
                  <a:pt x="135867" y="326147"/>
                </a:lnTo>
                <a:lnTo>
                  <a:pt x="135819" y="3342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0"/>
          <p:cNvSpPr/>
          <p:nvPr/>
        </p:nvSpPr>
        <p:spPr>
          <a:xfrm>
            <a:off x="5617845" y="2091689"/>
            <a:ext cx="265748" cy="240032"/>
          </a:xfrm>
          <a:custGeom>
            <a:avLst/>
            <a:gdLst/>
            <a:ahLst/>
            <a:cxnLst/>
            <a:rect l="0" t="0" r="0" b="0"/>
            <a:pathLst>
              <a:path w="265748" h="240032">
                <a:moveTo>
                  <a:pt x="0" y="0"/>
                </a:moveTo>
                <a:lnTo>
                  <a:pt x="12770" y="12771"/>
                </a:lnTo>
                <a:lnTo>
                  <a:pt x="15181" y="14229"/>
                </a:lnTo>
                <a:lnTo>
                  <a:pt x="23125" y="17234"/>
                </a:lnTo>
                <a:lnTo>
                  <a:pt x="28692" y="21312"/>
                </a:lnTo>
                <a:lnTo>
                  <a:pt x="31511" y="24686"/>
                </a:lnTo>
                <a:lnTo>
                  <a:pt x="34342" y="28840"/>
                </a:lnTo>
                <a:lnTo>
                  <a:pt x="37182" y="33514"/>
                </a:lnTo>
                <a:lnTo>
                  <a:pt x="40980" y="37583"/>
                </a:lnTo>
                <a:lnTo>
                  <a:pt x="45417" y="41248"/>
                </a:lnTo>
                <a:lnTo>
                  <a:pt x="50281" y="44644"/>
                </a:lnTo>
                <a:lnTo>
                  <a:pt x="54475" y="48813"/>
                </a:lnTo>
                <a:lnTo>
                  <a:pt x="58224" y="53497"/>
                </a:lnTo>
                <a:lnTo>
                  <a:pt x="61676" y="58525"/>
                </a:lnTo>
                <a:lnTo>
                  <a:pt x="65882" y="63782"/>
                </a:lnTo>
                <a:lnTo>
                  <a:pt x="70591" y="69191"/>
                </a:lnTo>
                <a:lnTo>
                  <a:pt x="75636" y="74703"/>
                </a:lnTo>
                <a:lnTo>
                  <a:pt x="79951" y="80282"/>
                </a:lnTo>
                <a:lnTo>
                  <a:pt x="83781" y="85907"/>
                </a:lnTo>
                <a:lnTo>
                  <a:pt x="87286" y="91561"/>
                </a:lnTo>
                <a:lnTo>
                  <a:pt x="91528" y="96283"/>
                </a:lnTo>
                <a:lnTo>
                  <a:pt x="96261" y="100384"/>
                </a:lnTo>
                <a:lnTo>
                  <a:pt x="101321" y="104070"/>
                </a:lnTo>
                <a:lnTo>
                  <a:pt x="105647" y="108433"/>
                </a:lnTo>
                <a:lnTo>
                  <a:pt x="109484" y="113246"/>
                </a:lnTo>
                <a:lnTo>
                  <a:pt x="112994" y="118360"/>
                </a:lnTo>
                <a:lnTo>
                  <a:pt x="117239" y="123675"/>
                </a:lnTo>
                <a:lnTo>
                  <a:pt x="121974" y="129122"/>
                </a:lnTo>
                <a:lnTo>
                  <a:pt x="127036" y="134659"/>
                </a:lnTo>
                <a:lnTo>
                  <a:pt x="132316" y="139303"/>
                </a:lnTo>
                <a:lnTo>
                  <a:pt x="137740" y="143351"/>
                </a:lnTo>
                <a:lnTo>
                  <a:pt x="143262" y="147003"/>
                </a:lnTo>
                <a:lnTo>
                  <a:pt x="147895" y="151342"/>
                </a:lnTo>
                <a:lnTo>
                  <a:pt x="151937" y="156140"/>
                </a:lnTo>
                <a:lnTo>
                  <a:pt x="155584" y="161244"/>
                </a:lnTo>
                <a:lnTo>
                  <a:pt x="159920" y="166551"/>
                </a:lnTo>
                <a:lnTo>
                  <a:pt x="164715" y="171994"/>
                </a:lnTo>
                <a:lnTo>
                  <a:pt x="169818" y="177528"/>
                </a:lnTo>
                <a:lnTo>
                  <a:pt x="175124" y="182170"/>
                </a:lnTo>
                <a:lnTo>
                  <a:pt x="180567" y="186217"/>
                </a:lnTo>
                <a:lnTo>
                  <a:pt x="186100" y="189867"/>
                </a:lnTo>
                <a:lnTo>
                  <a:pt x="190742" y="193253"/>
                </a:lnTo>
                <a:lnTo>
                  <a:pt x="198439" y="199556"/>
                </a:lnTo>
                <a:lnTo>
                  <a:pt x="202778" y="202570"/>
                </a:lnTo>
                <a:lnTo>
                  <a:pt x="207575" y="205532"/>
                </a:lnTo>
                <a:lnTo>
                  <a:pt x="212678" y="208459"/>
                </a:lnTo>
                <a:lnTo>
                  <a:pt x="220888" y="214251"/>
                </a:lnTo>
                <a:lnTo>
                  <a:pt x="227712" y="220000"/>
                </a:lnTo>
                <a:lnTo>
                  <a:pt x="233920" y="225731"/>
                </a:lnTo>
                <a:lnTo>
                  <a:pt x="246874" y="238336"/>
                </a:lnTo>
                <a:lnTo>
                  <a:pt x="248403" y="238901"/>
                </a:lnTo>
                <a:lnTo>
                  <a:pt x="255831" y="239882"/>
                </a:lnTo>
                <a:lnTo>
                  <a:pt x="263783" y="240011"/>
                </a:lnTo>
                <a:lnTo>
                  <a:pt x="265747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1"/>
          <p:cNvSpPr/>
          <p:nvPr/>
        </p:nvSpPr>
        <p:spPr>
          <a:xfrm>
            <a:off x="5574982" y="2134552"/>
            <a:ext cx="257176" cy="240031"/>
          </a:xfrm>
          <a:custGeom>
            <a:avLst/>
            <a:gdLst/>
            <a:ahLst/>
            <a:cxnLst/>
            <a:rect l="0" t="0" r="0" b="0"/>
            <a:pathLst>
              <a:path w="257176" h="240031">
                <a:moveTo>
                  <a:pt x="257175" y="0"/>
                </a:moveTo>
                <a:lnTo>
                  <a:pt x="248956" y="0"/>
                </a:lnTo>
                <a:lnTo>
                  <a:pt x="244156" y="4551"/>
                </a:lnTo>
                <a:lnTo>
                  <a:pt x="239324" y="11865"/>
                </a:lnTo>
                <a:lnTo>
                  <a:pt x="236702" y="16483"/>
                </a:lnTo>
                <a:lnTo>
                  <a:pt x="233049" y="21466"/>
                </a:lnTo>
                <a:lnTo>
                  <a:pt x="228709" y="26693"/>
                </a:lnTo>
                <a:lnTo>
                  <a:pt x="223910" y="32083"/>
                </a:lnTo>
                <a:lnTo>
                  <a:pt x="213498" y="43152"/>
                </a:lnTo>
                <a:lnTo>
                  <a:pt x="186741" y="70331"/>
                </a:lnTo>
                <a:lnTo>
                  <a:pt x="179739" y="78320"/>
                </a:lnTo>
                <a:lnTo>
                  <a:pt x="173166" y="86503"/>
                </a:lnTo>
                <a:lnTo>
                  <a:pt x="166879" y="94816"/>
                </a:lnTo>
                <a:lnTo>
                  <a:pt x="159830" y="103216"/>
                </a:lnTo>
                <a:lnTo>
                  <a:pt x="152274" y="111673"/>
                </a:lnTo>
                <a:lnTo>
                  <a:pt x="144378" y="120169"/>
                </a:lnTo>
                <a:lnTo>
                  <a:pt x="136257" y="127738"/>
                </a:lnTo>
                <a:lnTo>
                  <a:pt x="127986" y="134688"/>
                </a:lnTo>
                <a:lnTo>
                  <a:pt x="119614" y="141227"/>
                </a:lnTo>
                <a:lnTo>
                  <a:pt x="111175" y="148444"/>
                </a:lnTo>
                <a:lnTo>
                  <a:pt x="102691" y="156113"/>
                </a:lnTo>
                <a:lnTo>
                  <a:pt x="94179" y="164083"/>
                </a:lnTo>
                <a:lnTo>
                  <a:pt x="85646" y="171301"/>
                </a:lnTo>
                <a:lnTo>
                  <a:pt x="77100" y="178018"/>
                </a:lnTo>
                <a:lnTo>
                  <a:pt x="68545" y="184401"/>
                </a:lnTo>
                <a:lnTo>
                  <a:pt x="60937" y="190562"/>
                </a:lnTo>
                <a:lnTo>
                  <a:pt x="53960" y="196574"/>
                </a:lnTo>
                <a:lnTo>
                  <a:pt x="42080" y="207381"/>
                </a:lnTo>
                <a:lnTo>
                  <a:pt x="33624" y="215359"/>
                </a:lnTo>
                <a:lnTo>
                  <a:pt x="18959" y="229757"/>
                </a:lnTo>
                <a:lnTo>
                  <a:pt x="14544" y="233181"/>
                </a:lnTo>
                <a:lnTo>
                  <a:pt x="7099" y="236986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2"/>
          <p:cNvSpPr/>
          <p:nvPr/>
        </p:nvSpPr>
        <p:spPr>
          <a:xfrm>
            <a:off x="5986462" y="2168842"/>
            <a:ext cx="248604" cy="25719"/>
          </a:xfrm>
          <a:custGeom>
            <a:avLst/>
            <a:gdLst/>
            <a:ahLst/>
            <a:cxnLst/>
            <a:rect l="0" t="0" r="0" b="0"/>
            <a:pathLst>
              <a:path w="248604" h="25719">
                <a:moveTo>
                  <a:pt x="0" y="25718"/>
                </a:moveTo>
                <a:lnTo>
                  <a:pt x="25789" y="25718"/>
                </a:lnTo>
                <a:lnTo>
                  <a:pt x="30528" y="24765"/>
                </a:lnTo>
                <a:lnTo>
                  <a:pt x="35592" y="23178"/>
                </a:lnTo>
                <a:lnTo>
                  <a:pt x="40873" y="21167"/>
                </a:lnTo>
                <a:lnTo>
                  <a:pt x="46298" y="19826"/>
                </a:lnTo>
                <a:lnTo>
                  <a:pt x="51820" y="18932"/>
                </a:lnTo>
                <a:lnTo>
                  <a:pt x="57407" y="18337"/>
                </a:lnTo>
                <a:lnTo>
                  <a:pt x="63989" y="16987"/>
                </a:lnTo>
                <a:lnTo>
                  <a:pt x="71234" y="15135"/>
                </a:lnTo>
                <a:lnTo>
                  <a:pt x="78922" y="12947"/>
                </a:lnTo>
                <a:lnTo>
                  <a:pt x="86905" y="11489"/>
                </a:lnTo>
                <a:lnTo>
                  <a:pt x="95084" y="10517"/>
                </a:lnTo>
                <a:lnTo>
                  <a:pt x="103394" y="9869"/>
                </a:lnTo>
                <a:lnTo>
                  <a:pt x="110840" y="9437"/>
                </a:lnTo>
                <a:lnTo>
                  <a:pt x="124192" y="8957"/>
                </a:lnTo>
                <a:lnTo>
                  <a:pt x="142420" y="8686"/>
                </a:lnTo>
                <a:lnTo>
                  <a:pt x="148286" y="7696"/>
                </a:lnTo>
                <a:lnTo>
                  <a:pt x="154103" y="6083"/>
                </a:lnTo>
                <a:lnTo>
                  <a:pt x="159885" y="4055"/>
                </a:lnTo>
                <a:lnTo>
                  <a:pt x="166598" y="2704"/>
                </a:lnTo>
                <a:lnTo>
                  <a:pt x="173930" y="1802"/>
                </a:lnTo>
                <a:lnTo>
                  <a:pt x="187792" y="801"/>
                </a:lnTo>
                <a:lnTo>
                  <a:pt x="197128" y="356"/>
                </a:lnTo>
                <a:lnTo>
                  <a:pt x="206993" y="158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3"/>
          <p:cNvSpPr/>
          <p:nvPr/>
        </p:nvSpPr>
        <p:spPr>
          <a:xfrm>
            <a:off x="6037897" y="2271712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0" y="12594"/>
                </a:lnTo>
                <a:lnTo>
                  <a:pt x="953" y="11254"/>
                </a:lnTo>
                <a:lnTo>
                  <a:pt x="2540" y="10360"/>
                </a:lnTo>
                <a:lnTo>
                  <a:pt x="4551" y="9764"/>
                </a:lnTo>
                <a:lnTo>
                  <a:pt x="6844" y="9367"/>
                </a:lnTo>
                <a:lnTo>
                  <a:pt x="11932" y="8925"/>
                </a:lnTo>
                <a:lnTo>
                  <a:pt x="17368" y="8730"/>
                </a:lnTo>
                <a:lnTo>
                  <a:pt x="24864" y="8642"/>
                </a:lnTo>
                <a:lnTo>
                  <a:pt x="56473" y="8582"/>
                </a:lnTo>
                <a:lnTo>
                  <a:pt x="63366" y="7626"/>
                </a:lnTo>
                <a:lnTo>
                  <a:pt x="70820" y="6037"/>
                </a:lnTo>
                <a:lnTo>
                  <a:pt x="78645" y="4024"/>
                </a:lnTo>
                <a:lnTo>
                  <a:pt x="86720" y="2683"/>
                </a:lnTo>
                <a:lnTo>
                  <a:pt x="94961" y="1789"/>
                </a:lnTo>
                <a:lnTo>
                  <a:pt x="103313" y="1193"/>
                </a:lnTo>
                <a:lnTo>
                  <a:pt x="111738" y="795"/>
                </a:lnTo>
                <a:lnTo>
                  <a:pt x="128719" y="353"/>
                </a:lnTo>
                <a:lnTo>
                  <a:pt x="173981" y="21"/>
                </a:lnTo>
                <a:lnTo>
                  <a:pt x="234165" y="0"/>
                </a:lnTo>
                <a:lnTo>
                  <a:pt x="237073" y="953"/>
                </a:lnTo>
                <a:lnTo>
                  <a:pt x="239963" y="2540"/>
                </a:lnTo>
                <a:lnTo>
                  <a:pt x="24860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4"/>
          <p:cNvSpPr/>
          <p:nvPr/>
        </p:nvSpPr>
        <p:spPr>
          <a:xfrm>
            <a:off x="6415087" y="2108835"/>
            <a:ext cx="34291" cy="257176"/>
          </a:xfrm>
          <a:custGeom>
            <a:avLst/>
            <a:gdLst/>
            <a:ahLst/>
            <a:cxnLst/>
            <a:rect l="0" t="0" r="0" b="0"/>
            <a:pathLst>
              <a:path w="34291" h="257176">
                <a:moveTo>
                  <a:pt x="0" y="0"/>
                </a:moveTo>
                <a:lnTo>
                  <a:pt x="0" y="11931"/>
                </a:lnTo>
                <a:lnTo>
                  <a:pt x="953" y="15574"/>
                </a:lnTo>
                <a:lnTo>
                  <a:pt x="2540" y="19908"/>
                </a:lnTo>
                <a:lnTo>
                  <a:pt x="4551" y="24702"/>
                </a:lnTo>
                <a:lnTo>
                  <a:pt x="5892" y="29803"/>
                </a:lnTo>
                <a:lnTo>
                  <a:pt x="6785" y="35108"/>
                </a:lnTo>
                <a:lnTo>
                  <a:pt x="7381" y="40550"/>
                </a:lnTo>
                <a:lnTo>
                  <a:pt x="7778" y="46083"/>
                </a:lnTo>
                <a:lnTo>
                  <a:pt x="8043" y="51677"/>
                </a:lnTo>
                <a:lnTo>
                  <a:pt x="8219" y="57311"/>
                </a:lnTo>
                <a:lnTo>
                  <a:pt x="7385" y="63925"/>
                </a:lnTo>
                <a:lnTo>
                  <a:pt x="5876" y="71192"/>
                </a:lnTo>
                <a:lnTo>
                  <a:pt x="3917" y="78893"/>
                </a:lnTo>
                <a:lnTo>
                  <a:pt x="2611" y="85933"/>
                </a:lnTo>
                <a:lnTo>
                  <a:pt x="1741" y="92531"/>
                </a:lnTo>
                <a:lnTo>
                  <a:pt x="1160" y="98835"/>
                </a:lnTo>
                <a:lnTo>
                  <a:pt x="774" y="105895"/>
                </a:lnTo>
                <a:lnTo>
                  <a:pt x="344" y="121359"/>
                </a:lnTo>
                <a:lnTo>
                  <a:pt x="30" y="159636"/>
                </a:lnTo>
                <a:lnTo>
                  <a:pt x="0" y="224046"/>
                </a:lnTo>
                <a:lnTo>
                  <a:pt x="953" y="227469"/>
                </a:lnTo>
                <a:lnTo>
                  <a:pt x="2540" y="230703"/>
                </a:lnTo>
                <a:lnTo>
                  <a:pt x="4551" y="233812"/>
                </a:lnTo>
                <a:lnTo>
                  <a:pt x="5892" y="236837"/>
                </a:lnTo>
                <a:lnTo>
                  <a:pt x="6785" y="239806"/>
                </a:lnTo>
                <a:lnTo>
                  <a:pt x="7381" y="242738"/>
                </a:lnTo>
                <a:lnTo>
                  <a:pt x="8730" y="244693"/>
                </a:lnTo>
                <a:lnTo>
                  <a:pt x="10583" y="245996"/>
                </a:lnTo>
                <a:lnTo>
                  <a:pt x="12770" y="246865"/>
                </a:lnTo>
                <a:lnTo>
                  <a:pt x="15181" y="248396"/>
                </a:lnTo>
                <a:lnTo>
                  <a:pt x="17741" y="250370"/>
                </a:lnTo>
                <a:lnTo>
                  <a:pt x="20400" y="252638"/>
                </a:lnTo>
                <a:lnTo>
                  <a:pt x="23125" y="254150"/>
                </a:lnTo>
                <a:lnTo>
                  <a:pt x="25895" y="255158"/>
                </a:lnTo>
                <a:lnTo>
                  <a:pt x="3429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5"/>
          <p:cNvSpPr/>
          <p:nvPr/>
        </p:nvSpPr>
        <p:spPr>
          <a:xfrm>
            <a:off x="6526530" y="2074974"/>
            <a:ext cx="257026" cy="269845"/>
          </a:xfrm>
          <a:custGeom>
            <a:avLst/>
            <a:gdLst/>
            <a:ahLst/>
            <a:cxnLst/>
            <a:rect l="0" t="0" r="0" b="0"/>
            <a:pathLst>
              <a:path w="257026" h="269845">
                <a:moveTo>
                  <a:pt x="85725" y="42433"/>
                </a:moveTo>
                <a:lnTo>
                  <a:pt x="85725" y="26833"/>
                </a:lnTo>
                <a:lnTo>
                  <a:pt x="83185" y="23435"/>
                </a:lnTo>
                <a:lnTo>
                  <a:pt x="81174" y="21195"/>
                </a:lnTo>
                <a:lnTo>
                  <a:pt x="79833" y="18749"/>
                </a:lnTo>
                <a:lnTo>
                  <a:pt x="78343" y="13492"/>
                </a:lnTo>
                <a:lnTo>
                  <a:pt x="76994" y="11709"/>
                </a:lnTo>
                <a:lnTo>
                  <a:pt x="75142" y="10520"/>
                </a:lnTo>
                <a:lnTo>
                  <a:pt x="69876" y="8613"/>
                </a:lnTo>
                <a:lnTo>
                  <a:pt x="68491" y="9409"/>
                </a:lnTo>
                <a:lnTo>
                  <a:pt x="64413" y="12833"/>
                </a:lnTo>
                <a:lnTo>
                  <a:pt x="61991" y="14127"/>
                </a:lnTo>
                <a:lnTo>
                  <a:pt x="54034" y="16901"/>
                </a:lnTo>
                <a:lnTo>
                  <a:pt x="48462" y="20925"/>
                </a:lnTo>
                <a:lnTo>
                  <a:pt x="42811" y="28429"/>
                </a:lnTo>
                <a:lnTo>
                  <a:pt x="39971" y="33097"/>
                </a:lnTo>
                <a:lnTo>
                  <a:pt x="34274" y="40824"/>
                </a:lnTo>
                <a:lnTo>
                  <a:pt x="28568" y="48385"/>
                </a:lnTo>
                <a:lnTo>
                  <a:pt x="25713" y="53069"/>
                </a:lnTo>
                <a:lnTo>
                  <a:pt x="22857" y="58096"/>
                </a:lnTo>
                <a:lnTo>
                  <a:pt x="20953" y="63353"/>
                </a:lnTo>
                <a:lnTo>
                  <a:pt x="19683" y="68762"/>
                </a:lnTo>
                <a:lnTo>
                  <a:pt x="18837" y="74273"/>
                </a:lnTo>
                <a:lnTo>
                  <a:pt x="18273" y="79852"/>
                </a:lnTo>
                <a:lnTo>
                  <a:pt x="17897" y="85477"/>
                </a:lnTo>
                <a:lnTo>
                  <a:pt x="17646" y="91131"/>
                </a:lnTo>
                <a:lnTo>
                  <a:pt x="16527" y="96806"/>
                </a:lnTo>
                <a:lnTo>
                  <a:pt x="14828" y="102494"/>
                </a:lnTo>
                <a:lnTo>
                  <a:pt x="12742" y="108191"/>
                </a:lnTo>
                <a:lnTo>
                  <a:pt x="11353" y="113894"/>
                </a:lnTo>
                <a:lnTo>
                  <a:pt x="10426" y="119601"/>
                </a:lnTo>
                <a:lnTo>
                  <a:pt x="9808" y="125311"/>
                </a:lnTo>
                <a:lnTo>
                  <a:pt x="10348" y="131023"/>
                </a:lnTo>
                <a:lnTo>
                  <a:pt x="11661" y="136735"/>
                </a:lnTo>
                <a:lnTo>
                  <a:pt x="13489" y="142449"/>
                </a:lnTo>
                <a:lnTo>
                  <a:pt x="14707" y="147210"/>
                </a:lnTo>
                <a:lnTo>
                  <a:pt x="16062" y="155041"/>
                </a:lnTo>
                <a:lnTo>
                  <a:pt x="16423" y="159415"/>
                </a:lnTo>
                <a:lnTo>
                  <a:pt x="16663" y="164236"/>
                </a:lnTo>
                <a:lnTo>
                  <a:pt x="16824" y="169355"/>
                </a:lnTo>
                <a:lnTo>
                  <a:pt x="17883" y="174673"/>
                </a:lnTo>
                <a:lnTo>
                  <a:pt x="19542" y="180123"/>
                </a:lnTo>
                <a:lnTo>
                  <a:pt x="21600" y="185661"/>
                </a:lnTo>
                <a:lnTo>
                  <a:pt x="23925" y="191258"/>
                </a:lnTo>
                <a:lnTo>
                  <a:pt x="26428" y="196895"/>
                </a:lnTo>
                <a:lnTo>
                  <a:pt x="29048" y="202558"/>
                </a:lnTo>
                <a:lnTo>
                  <a:pt x="32700" y="208238"/>
                </a:lnTo>
                <a:lnTo>
                  <a:pt x="37040" y="213930"/>
                </a:lnTo>
                <a:lnTo>
                  <a:pt x="41838" y="219629"/>
                </a:lnTo>
                <a:lnTo>
                  <a:pt x="45989" y="224381"/>
                </a:lnTo>
                <a:lnTo>
                  <a:pt x="53142" y="232201"/>
                </a:lnTo>
                <a:lnTo>
                  <a:pt x="56382" y="236573"/>
                </a:lnTo>
                <a:lnTo>
                  <a:pt x="59496" y="241392"/>
                </a:lnTo>
                <a:lnTo>
                  <a:pt x="62524" y="246510"/>
                </a:lnTo>
                <a:lnTo>
                  <a:pt x="66448" y="250874"/>
                </a:lnTo>
                <a:lnTo>
                  <a:pt x="70968" y="254736"/>
                </a:lnTo>
                <a:lnTo>
                  <a:pt x="75887" y="258264"/>
                </a:lnTo>
                <a:lnTo>
                  <a:pt x="83892" y="262183"/>
                </a:lnTo>
                <a:lnTo>
                  <a:pt x="91578" y="264877"/>
                </a:lnTo>
                <a:lnTo>
                  <a:pt x="96294" y="266929"/>
                </a:lnTo>
                <a:lnTo>
                  <a:pt x="101343" y="269249"/>
                </a:lnTo>
                <a:lnTo>
                  <a:pt x="106615" y="269844"/>
                </a:lnTo>
                <a:lnTo>
                  <a:pt x="112034" y="269288"/>
                </a:lnTo>
                <a:lnTo>
                  <a:pt x="117552" y="267964"/>
                </a:lnTo>
                <a:lnTo>
                  <a:pt x="123135" y="267082"/>
                </a:lnTo>
                <a:lnTo>
                  <a:pt x="128762" y="266494"/>
                </a:lnTo>
                <a:lnTo>
                  <a:pt x="134419" y="266102"/>
                </a:lnTo>
                <a:lnTo>
                  <a:pt x="140095" y="264888"/>
                </a:lnTo>
                <a:lnTo>
                  <a:pt x="145785" y="263127"/>
                </a:lnTo>
                <a:lnTo>
                  <a:pt x="151482" y="261000"/>
                </a:lnTo>
                <a:lnTo>
                  <a:pt x="156233" y="258629"/>
                </a:lnTo>
                <a:lnTo>
                  <a:pt x="168423" y="250742"/>
                </a:lnTo>
                <a:lnTo>
                  <a:pt x="173241" y="247981"/>
                </a:lnTo>
                <a:lnTo>
                  <a:pt x="178359" y="245187"/>
                </a:lnTo>
                <a:lnTo>
                  <a:pt x="183676" y="241420"/>
                </a:lnTo>
                <a:lnTo>
                  <a:pt x="189125" y="237004"/>
                </a:lnTo>
                <a:lnTo>
                  <a:pt x="194664" y="232154"/>
                </a:lnTo>
                <a:lnTo>
                  <a:pt x="200260" y="227016"/>
                </a:lnTo>
                <a:lnTo>
                  <a:pt x="216287" y="211636"/>
                </a:lnTo>
                <a:lnTo>
                  <a:pt x="224080" y="203994"/>
                </a:lnTo>
                <a:lnTo>
                  <a:pt x="227491" y="199671"/>
                </a:lnTo>
                <a:lnTo>
                  <a:pt x="230718" y="194883"/>
                </a:lnTo>
                <a:lnTo>
                  <a:pt x="233822" y="189786"/>
                </a:lnTo>
                <a:lnTo>
                  <a:pt x="236843" y="184484"/>
                </a:lnTo>
                <a:lnTo>
                  <a:pt x="242742" y="173512"/>
                </a:lnTo>
                <a:lnTo>
                  <a:pt x="251416" y="156625"/>
                </a:lnTo>
                <a:lnTo>
                  <a:pt x="253336" y="150946"/>
                </a:lnTo>
                <a:lnTo>
                  <a:pt x="254615" y="145255"/>
                </a:lnTo>
                <a:lnTo>
                  <a:pt x="255469" y="139556"/>
                </a:lnTo>
                <a:lnTo>
                  <a:pt x="256037" y="133852"/>
                </a:lnTo>
                <a:lnTo>
                  <a:pt x="256417" y="128144"/>
                </a:lnTo>
                <a:lnTo>
                  <a:pt x="256669" y="122434"/>
                </a:lnTo>
                <a:lnTo>
                  <a:pt x="256950" y="111009"/>
                </a:lnTo>
                <a:lnTo>
                  <a:pt x="257025" y="105295"/>
                </a:lnTo>
                <a:lnTo>
                  <a:pt x="256122" y="99581"/>
                </a:lnTo>
                <a:lnTo>
                  <a:pt x="254568" y="93867"/>
                </a:lnTo>
                <a:lnTo>
                  <a:pt x="252580" y="88152"/>
                </a:lnTo>
                <a:lnTo>
                  <a:pt x="249349" y="82438"/>
                </a:lnTo>
                <a:lnTo>
                  <a:pt x="245290" y="76723"/>
                </a:lnTo>
                <a:lnTo>
                  <a:pt x="240679" y="71008"/>
                </a:lnTo>
                <a:lnTo>
                  <a:pt x="236653" y="65293"/>
                </a:lnTo>
                <a:lnTo>
                  <a:pt x="233016" y="59578"/>
                </a:lnTo>
                <a:lnTo>
                  <a:pt x="229639" y="53863"/>
                </a:lnTo>
                <a:lnTo>
                  <a:pt x="225482" y="49101"/>
                </a:lnTo>
                <a:lnTo>
                  <a:pt x="220806" y="44973"/>
                </a:lnTo>
                <a:lnTo>
                  <a:pt x="215784" y="41269"/>
                </a:lnTo>
                <a:lnTo>
                  <a:pt x="209578" y="37847"/>
                </a:lnTo>
                <a:lnTo>
                  <a:pt x="202584" y="34613"/>
                </a:lnTo>
                <a:lnTo>
                  <a:pt x="195063" y="31505"/>
                </a:lnTo>
                <a:lnTo>
                  <a:pt x="188145" y="27528"/>
                </a:lnTo>
                <a:lnTo>
                  <a:pt x="181627" y="22971"/>
                </a:lnTo>
                <a:lnTo>
                  <a:pt x="175377" y="18028"/>
                </a:lnTo>
                <a:lnTo>
                  <a:pt x="169305" y="14733"/>
                </a:lnTo>
                <a:lnTo>
                  <a:pt x="163353" y="12536"/>
                </a:lnTo>
                <a:lnTo>
                  <a:pt x="157479" y="11072"/>
                </a:lnTo>
                <a:lnTo>
                  <a:pt x="150706" y="9143"/>
                </a:lnTo>
                <a:lnTo>
                  <a:pt x="135561" y="4460"/>
                </a:lnTo>
                <a:lnTo>
                  <a:pt x="127521" y="2830"/>
                </a:lnTo>
                <a:lnTo>
                  <a:pt x="119304" y="1744"/>
                </a:lnTo>
                <a:lnTo>
                  <a:pt x="110968" y="1019"/>
                </a:lnTo>
                <a:lnTo>
                  <a:pt x="103506" y="536"/>
                </a:lnTo>
                <a:lnTo>
                  <a:pt x="90135" y="0"/>
                </a:lnTo>
                <a:lnTo>
                  <a:pt x="83902" y="809"/>
                </a:lnTo>
                <a:lnTo>
                  <a:pt x="77842" y="2301"/>
                </a:lnTo>
                <a:lnTo>
                  <a:pt x="71897" y="4249"/>
                </a:lnTo>
                <a:lnTo>
                  <a:pt x="65076" y="5547"/>
                </a:lnTo>
                <a:lnTo>
                  <a:pt x="57671" y="6412"/>
                </a:lnTo>
                <a:lnTo>
                  <a:pt x="49877" y="6989"/>
                </a:lnTo>
                <a:lnTo>
                  <a:pt x="42777" y="8326"/>
                </a:lnTo>
                <a:lnTo>
                  <a:pt x="36138" y="10170"/>
                </a:lnTo>
                <a:lnTo>
                  <a:pt x="29807" y="12352"/>
                </a:lnTo>
                <a:lnTo>
                  <a:pt x="24633" y="14759"/>
                </a:lnTo>
                <a:lnTo>
                  <a:pt x="20232" y="17316"/>
                </a:lnTo>
                <a:lnTo>
                  <a:pt x="12802" y="22697"/>
                </a:lnTo>
                <a:lnTo>
                  <a:pt x="9487" y="25466"/>
                </a:lnTo>
                <a:lnTo>
                  <a:pt x="0" y="3386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6388" y="0"/>
            <a:ext cx="59912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55"/>
          <p:cNvSpPr/>
          <p:nvPr/>
        </p:nvSpPr>
        <p:spPr>
          <a:xfrm>
            <a:off x="4726304" y="154305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56"/>
          <p:cNvSpPr/>
          <p:nvPr/>
        </p:nvSpPr>
        <p:spPr>
          <a:xfrm>
            <a:off x="4734877" y="1551622"/>
            <a:ext cx="265749" cy="325756"/>
          </a:xfrm>
          <a:custGeom>
            <a:avLst/>
            <a:gdLst/>
            <a:ahLst/>
            <a:cxnLst/>
            <a:rect l="0" t="0" r="0" b="0"/>
            <a:pathLst>
              <a:path w="265749" h="32575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7778" y="9290"/>
                </a:lnTo>
                <a:lnTo>
                  <a:pt x="8219" y="13019"/>
                </a:lnTo>
                <a:lnTo>
                  <a:pt x="9290" y="15347"/>
                </a:lnTo>
                <a:lnTo>
                  <a:pt x="15347" y="23174"/>
                </a:lnTo>
                <a:lnTo>
                  <a:pt x="20473" y="28715"/>
                </a:lnTo>
                <a:lnTo>
                  <a:pt x="22221" y="31526"/>
                </a:lnTo>
                <a:lnTo>
                  <a:pt x="25634" y="40033"/>
                </a:lnTo>
                <a:lnTo>
                  <a:pt x="32255" y="48586"/>
                </a:lnTo>
                <a:lnTo>
                  <a:pt x="40248" y="57152"/>
                </a:lnTo>
                <a:lnTo>
                  <a:pt x="45828" y="62866"/>
                </a:lnTo>
                <a:lnTo>
                  <a:pt x="51483" y="71121"/>
                </a:lnTo>
                <a:lnTo>
                  <a:pt x="57171" y="80187"/>
                </a:lnTo>
                <a:lnTo>
                  <a:pt x="62875" y="87391"/>
                </a:lnTo>
                <a:lnTo>
                  <a:pt x="68584" y="96308"/>
                </a:lnTo>
                <a:lnTo>
                  <a:pt x="74297" y="105669"/>
                </a:lnTo>
                <a:lnTo>
                  <a:pt x="80011" y="113004"/>
                </a:lnTo>
                <a:lnTo>
                  <a:pt x="85726" y="121979"/>
                </a:lnTo>
                <a:lnTo>
                  <a:pt x="88583" y="127039"/>
                </a:lnTo>
                <a:lnTo>
                  <a:pt x="92393" y="132318"/>
                </a:lnTo>
                <a:lnTo>
                  <a:pt x="96838" y="137742"/>
                </a:lnTo>
                <a:lnTo>
                  <a:pt x="101706" y="143263"/>
                </a:lnTo>
                <a:lnTo>
                  <a:pt x="106856" y="147896"/>
                </a:lnTo>
                <a:lnTo>
                  <a:pt x="112195" y="151937"/>
                </a:lnTo>
                <a:lnTo>
                  <a:pt x="117659" y="155584"/>
                </a:lnTo>
                <a:lnTo>
                  <a:pt x="122254" y="159920"/>
                </a:lnTo>
                <a:lnTo>
                  <a:pt x="129900" y="169818"/>
                </a:lnTo>
                <a:lnTo>
                  <a:pt x="133273" y="175125"/>
                </a:lnTo>
                <a:lnTo>
                  <a:pt x="136474" y="180567"/>
                </a:lnTo>
                <a:lnTo>
                  <a:pt x="139560" y="186101"/>
                </a:lnTo>
                <a:lnTo>
                  <a:pt x="143522" y="191695"/>
                </a:lnTo>
                <a:lnTo>
                  <a:pt x="148069" y="197329"/>
                </a:lnTo>
                <a:lnTo>
                  <a:pt x="153005" y="202990"/>
                </a:lnTo>
                <a:lnTo>
                  <a:pt x="157249" y="208669"/>
                </a:lnTo>
                <a:lnTo>
                  <a:pt x="161030" y="214360"/>
                </a:lnTo>
                <a:lnTo>
                  <a:pt x="164503" y="220059"/>
                </a:lnTo>
                <a:lnTo>
                  <a:pt x="167771" y="225764"/>
                </a:lnTo>
                <a:lnTo>
                  <a:pt x="173943" y="237182"/>
                </a:lnTo>
                <a:lnTo>
                  <a:pt x="177874" y="241941"/>
                </a:lnTo>
                <a:lnTo>
                  <a:pt x="182401" y="246067"/>
                </a:lnTo>
                <a:lnTo>
                  <a:pt x="187323" y="249770"/>
                </a:lnTo>
                <a:lnTo>
                  <a:pt x="195332" y="258964"/>
                </a:lnTo>
                <a:lnTo>
                  <a:pt x="198802" y="264083"/>
                </a:lnTo>
                <a:lnTo>
                  <a:pt x="202067" y="269400"/>
                </a:lnTo>
                <a:lnTo>
                  <a:pt x="205196" y="274850"/>
                </a:lnTo>
                <a:lnTo>
                  <a:pt x="208235" y="280388"/>
                </a:lnTo>
                <a:lnTo>
                  <a:pt x="214151" y="289082"/>
                </a:lnTo>
                <a:lnTo>
                  <a:pt x="219956" y="296121"/>
                </a:lnTo>
                <a:lnTo>
                  <a:pt x="225711" y="302424"/>
                </a:lnTo>
                <a:lnTo>
                  <a:pt x="234306" y="311328"/>
                </a:lnTo>
                <a:lnTo>
                  <a:pt x="237166" y="313280"/>
                </a:lnTo>
                <a:lnTo>
                  <a:pt x="242885" y="315448"/>
                </a:lnTo>
                <a:lnTo>
                  <a:pt x="248601" y="318952"/>
                </a:lnTo>
                <a:lnTo>
                  <a:pt x="255481" y="324411"/>
                </a:lnTo>
                <a:lnTo>
                  <a:pt x="258962" y="325158"/>
                </a:lnTo>
                <a:lnTo>
                  <a:pt x="265748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7"/>
          <p:cNvSpPr/>
          <p:nvPr/>
        </p:nvSpPr>
        <p:spPr>
          <a:xfrm>
            <a:off x="4932045" y="158591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8572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8"/>
          <p:cNvSpPr/>
          <p:nvPr/>
        </p:nvSpPr>
        <p:spPr>
          <a:xfrm>
            <a:off x="4752022" y="1543050"/>
            <a:ext cx="265749" cy="308611"/>
          </a:xfrm>
          <a:custGeom>
            <a:avLst/>
            <a:gdLst/>
            <a:ahLst/>
            <a:cxnLst/>
            <a:rect l="0" t="0" r="0" b="0"/>
            <a:pathLst>
              <a:path w="265749" h="308611">
                <a:moveTo>
                  <a:pt x="265748" y="0"/>
                </a:moveTo>
                <a:lnTo>
                  <a:pt x="261197" y="4550"/>
                </a:lnTo>
                <a:lnTo>
                  <a:pt x="259856" y="6843"/>
                </a:lnTo>
                <a:lnTo>
                  <a:pt x="257017" y="14622"/>
                </a:lnTo>
                <a:lnTo>
                  <a:pt x="250567" y="22959"/>
                </a:lnTo>
                <a:lnTo>
                  <a:pt x="242623" y="31461"/>
                </a:lnTo>
                <a:lnTo>
                  <a:pt x="208086" y="66225"/>
                </a:lnTo>
                <a:lnTo>
                  <a:pt x="203494" y="71772"/>
                </a:lnTo>
                <a:lnTo>
                  <a:pt x="199480" y="77376"/>
                </a:lnTo>
                <a:lnTo>
                  <a:pt x="195851" y="83016"/>
                </a:lnTo>
                <a:lnTo>
                  <a:pt x="191528" y="87729"/>
                </a:lnTo>
                <a:lnTo>
                  <a:pt x="186740" y="91823"/>
                </a:lnTo>
                <a:lnTo>
                  <a:pt x="181643" y="95505"/>
                </a:lnTo>
                <a:lnTo>
                  <a:pt x="160818" y="109789"/>
                </a:lnTo>
                <a:lnTo>
                  <a:pt x="154837" y="115103"/>
                </a:lnTo>
                <a:lnTo>
                  <a:pt x="149897" y="120550"/>
                </a:lnTo>
                <a:lnTo>
                  <a:pt x="145651" y="126087"/>
                </a:lnTo>
                <a:lnTo>
                  <a:pt x="140916" y="131683"/>
                </a:lnTo>
                <a:lnTo>
                  <a:pt x="135854" y="137318"/>
                </a:lnTo>
                <a:lnTo>
                  <a:pt x="125149" y="148660"/>
                </a:lnTo>
                <a:lnTo>
                  <a:pt x="97079" y="177174"/>
                </a:lnTo>
                <a:lnTo>
                  <a:pt x="92341" y="182886"/>
                </a:lnTo>
                <a:lnTo>
                  <a:pt x="88231" y="188599"/>
                </a:lnTo>
                <a:lnTo>
                  <a:pt x="84538" y="194312"/>
                </a:lnTo>
                <a:lnTo>
                  <a:pt x="80171" y="200026"/>
                </a:lnTo>
                <a:lnTo>
                  <a:pt x="75355" y="205741"/>
                </a:lnTo>
                <a:lnTo>
                  <a:pt x="65876" y="216218"/>
                </a:lnTo>
                <a:lnTo>
                  <a:pt x="58488" y="224049"/>
                </a:lnTo>
                <a:lnTo>
                  <a:pt x="48974" y="233813"/>
                </a:lnTo>
                <a:lnTo>
                  <a:pt x="43039" y="242347"/>
                </a:lnTo>
                <a:lnTo>
                  <a:pt x="37226" y="251537"/>
                </a:lnTo>
                <a:lnTo>
                  <a:pt x="31467" y="258796"/>
                </a:lnTo>
                <a:lnTo>
                  <a:pt x="25733" y="265198"/>
                </a:lnTo>
                <a:lnTo>
                  <a:pt x="20009" y="272170"/>
                </a:lnTo>
                <a:lnTo>
                  <a:pt x="14291" y="281619"/>
                </a:lnTo>
                <a:lnTo>
                  <a:pt x="8749" y="290472"/>
                </a:lnTo>
                <a:lnTo>
                  <a:pt x="4524" y="295151"/>
                </a:lnTo>
                <a:lnTo>
                  <a:pt x="3016" y="297732"/>
                </a:lnTo>
                <a:lnTo>
                  <a:pt x="397" y="306989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9"/>
          <p:cNvSpPr/>
          <p:nvPr/>
        </p:nvSpPr>
        <p:spPr>
          <a:xfrm>
            <a:off x="5103495" y="1431725"/>
            <a:ext cx="248603" cy="144414"/>
          </a:xfrm>
          <a:custGeom>
            <a:avLst/>
            <a:gdLst/>
            <a:ahLst/>
            <a:cxnLst/>
            <a:rect l="0" t="0" r="0" b="0"/>
            <a:pathLst>
              <a:path w="248603" h="144414">
                <a:moveTo>
                  <a:pt x="0" y="59890"/>
                </a:moveTo>
                <a:lnTo>
                  <a:pt x="4550" y="55339"/>
                </a:lnTo>
                <a:lnTo>
                  <a:pt x="5891" y="53046"/>
                </a:lnTo>
                <a:lnTo>
                  <a:pt x="6785" y="50565"/>
                </a:lnTo>
                <a:lnTo>
                  <a:pt x="8219" y="44289"/>
                </a:lnTo>
                <a:lnTo>
                  <a:pt x="13495" y="40891"/>
                </a:lnTo>
                <a:lnTo>
                  <a:pt x="17569" y="38651"/>
                </a:lnTo>
                <a:lnTo>
                  <a:pt x="21238" y="36206"/>
                </a:lnTo>
                <a:lnTo>
                  <a:pt x="24636" y="33623"/>
                </a:lnTo>
                <a:lnTo>
                  <a:pt x="27854" y="30948"/>
                </a:lnTo>
                <a:lnTo>
                  <a:pt x="31904" y="28213"/>
                </a:lnTo>
                <a:lnTo>
                  <a:pt x="36509" y="25437"/>
                </a:lnTo>
                <a:lnTo>
                  <a:pt x="41484" y="22634"/>
                </a:lnTo>
                <a:lnTo>
                  <a:pt x="52092" y="16979"/>
                </a:lnTo>
                <a:lnTo>
                  <a:pt x="57588" y="14137"/>
                </a:lnTo>
                <a:lnTo>
                  <a:pt x="62205" y="12243"/>
                </a:lnTo>
                <a:lnTo>
                  <a:pt x="69874" y="10138"/>
                </a:lnTo>
                <a:lnTo>
                  <a:pt x="74205" y="8625"/>
                </a:lnTo>
                <a:lnTo>
                  <a:pt x="78997" y="6663"/>
                </a:lnTo>
                <a:lnTo>
                  <a:pt x="84097" y="4403"/>
                </a:lnTo>
                <a:lnTo>
                  <a:pt x="88450" y="2896"/>
                </a:lnTo>
                <a:lnTo>
                  <a:pt x="95826" y="1221"/>
                </a:lnTo>
                <a:lnTo>
                  <a:pt x="102279" y="477"/>
                </a:lnTo>
                <a:lnTo>
                  <a:pt x="109274" y="147"/>
                </a:lnTo>
                <a:lnTo>
                  <a:pt x="118734" y="0"/>
                </a:lnTo>
                <a:lnTo>
                  <a:pt x="122971" y="913"/>
                </a:lnTo>
                <a:lnTo>
                  <a:pt x="130218" y="4468"/>
                </a:lnTo>
                <a:lnTo>
                  <a:pt x="135103" y="7273"/>
                </a:lnTo>
                <a:lnTo>
                  <a:pt x="135789" y="8620"/>
                </a:lnTo>
                <a:lnTo>
                  <a:pt x="136551" y="12655"/>
                </a:lnTo>
                <a:lnTo>
                  <a:pt x="137706" y="15065"/>
                </a:lnTo>
                <a:lnTo>
                  <a:pt x="139429" y="17624"/>
                </a:lnTo>
                <a:lnTo>
                  <a:pt x="141530" y="20282"/>
                </a:lnTo>
                <a:lnTo>
                  <a:pt x="141978" y="23007"/>
                </a:lnTo>
                <a:lnTo>
                  <a:pt x="141324" y="25777"/>
                </a:lnTo>
                <a:lnTo>
                  <a:pt x="139936" y="28575"/>
                </a:lnTo>
                <a:lnTo>
                  <a:pt x="139010" y="31393"/>
                </a:lnTo>
                <a:lnTo>
                  <a:pt x="138394" y="34224"/>
                </a:lnTo>
                <a:lnTo>
                  <a:pt x="137982" y="37064"/>
                </a:lnTo>
                <a:lnTo>
                  <a:pt x="137708" y="39910"/>
                </a:lnTo>
                <a:lnTo>
                  <a:pt x="137525" y="42760"/>
                </a:lnTo>
                <a:lnTo>
                  <a:pt x="137403" y="45612"/>
                </a:lnTo>
                <a:lnTo>
                  <a:pt x="136370" y="48467"/>
                </a:lnTo>
                <a:lnTo>
                  <a:pt x="134728" y="51322"/>
                </a:lnTo>
                <a:lnTo>
                  <a:pt x="132681" y="54178"/>
                </a:lnTo>
                <a:lnTo>
                  <a:pt x="130364" y="57034"/>
                </a:lnTo>
                <a:lnTo>
                  <a:pt x="127867" y="59891"/>
                </a:lnTo>
                <a:lnTo>
                  <a:pt x="125249" y="62748"/>
                </a:lnTo>
                <a:lnTo>
                  <a:pt x="123504" y="65605"/>
                </a:lnTo>
                <a:lnTo>
                  <a:pt x="122341" y="68462"/>
                </a:lnTo>
                <a:lnTo>
                  <a:pt x="121565" y="71320"/>
                </a:lnTo>
                <a:lnTo>
                  <a:pt x="120096" y="74177"/>
                </a:lnTo>
                <a:lnTo>
                  <a:pt x="118164" y="77035"/>
                </a:lnTo>
                <a:lnTo>
                  <a:pt x="115924" y="79892"/>
                </a:lnTo>
                <a:lnTo>
                  <a:pt x="113477" y="82750"/>
                </a:lnTo>
                <a:lnTo>
                  <a:pt x="110894" y="85607"/>
                </a:lnTo>
                <a:lnTo>
                  <a:pt x="108219" y="88464"/>
                </a:lnTo>
                <a:lnTo>
                  <a:pt x="106436" y="91322"/>
                </a:lnTo>
                <a:lnTo>
                  <a:pt x="105247" y="94180"/>
                </a:lnTo>
                <a:lnTo>
                  <a:pt x="104454" y="97037"/>
                </a:lnTo>
                <a:lnTo>
                  <a:pt x="102974" y="99895"/>
                </a:lnTo>
                <a:lnTo>
                  <a:pt x="101034" y="102752"/>
                </a:lnTo>
                <a:lnTo>
                  <a:pt x="98789" y="105609"/>
                </a:lnTo>
                <a:lnTo>
                  <a:pt x="97291" y="108467"/>
                </a:lnTo>
                <a:lnTo>
                  <a:pt x="96293" y="111325"/>
                </a:lnTo>
                <a:lnTo>
                  <a:pt x="95627" y="114182"/>
                </a:lnTo>
                <a:lnTo>
                  <a:pt x="95184" y="117040"/>
                </a:lnTo>
                <a:lnTo>
                  <a:pt x="94889" y="119897"/>
                </a:lnTo>
                <a:lnTo>
                  <a:pt x="94414" y="126776"/>
                </a:lnTo>
                <a:lnTo>
                  <a:pt x="94349" y="130257"/>
                </a:lnTo>
                <a:lnTo>
                  <a:pt x="94300" y="136645"/>
                </a:lnTo>
                <a:lnTo>
                  <a:pt x="98849" y="136924"/>
                </a:lnTo>
                <a:lnTo>
                  <a:pt x="101141" y="137916"/>
                </a:lnTo>
                <a:lnTo>
                  <a:pt x="106229" y="141558"/>
                </a:lnTo>
                <a:lnTo>
                  <a:pt x="108919" y="142910"/>
                </a:lnTo>
                <a:lnTo>
                  <a:pt x="114448" y="144413"/>
                </a:lnTo>
                <a:lnTo>
                  <a:pt x="117256" y="143861"/>
                </a:lnTo>
                <a:lnTo>
                  <a:pt x="122916" y="140708"/>
                </a:lnTo>
                <a:lnTo>
                  <a:pt x="126711" y="139486"/>
                </a:lnTo>
                <a:lnTo>
                  <a:pt x="131147" y="138671"/>
                </a:lnTo>
                <a:lnTo>
                  <a:pt x="136008" y="138128"/>
                </a:lnTo>
                <a:lnTo>
                  <a:pt x="140202" y="137766"/>
                </a:lnTo>
                <a:lnTo>
                  <a:pt x="147402" y="137364"/>
                </a:lnTo>
                <a:lnTo>
                  <a:pt x="151608" y="136304"/>
                </a:lnTo>
                <a:lnTo>
                  <a:pt x="156317" y="134645"/>
                </a:lnTo>
                <a:lnTo>
                  <a:pt x="161361" y="132586"/>
                </a:lnTo>
                <a:lnTo>
                  <a:pt x="166629" y="131214"/>
                </a:lnTo>
                <a:lnTo>
                  <a:pt x="172046" y="130299"/>
                </a:lnTo>
                <a:lnTo>
                  <a:pt x="177562" y="129689"/>
                </a:lnTo>
                <a:lnTo>
                  <a:pt x="183145" y="129283"/>
                </a:lnTo>
                <a:lnTo>
                  <a:pt x="188771" y="129012"/>
                </a:lnTo>
                <a:lnTo>
                  <a:pt x="200103" y="128710"/>
                </a:lnTo>
                <a:lnTo>
                  <a:pt x="248602" y="1284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0"/>
          <p:cNvSpPr/>
          <p:nvPr/>
        </p:nvSpPr>
        <p:spPr>
          <a:xfrm>
            <a:off x="5403532" y="1646273"/>
            <a:ext cx="231459" cy="33938"/>
          </a:xfrm>
          <a:custGeom>
            <a:avLst/>
            <a:gdLst/>
            <a:ahLst/>
            <a:cxnLst/>
            <a:rect l="0" t="0" r="0" b="0"/>
            <a:pathLst>
              <a:path w="231459" h="33938">
                <a:moveTo>
                  <a:pt x="0" y="33937"/>
                </a:moveTo>
                <a:lnTo>
                  <a:pt x="4551" y="33937"/>
                </a:lnTo>
                <a:lnTo>
                  <a:pt x="6844" y="32984"/>
                </a:lnTo>
                <a:lnTo>
                  <a:pt x="9325" y="31397"/>
                </a:lnTo>
                <a:lnTo>
                  <a:pt x="11932" y="29386"/>
                </a:lnTo>
                <a:lnTo>
                  <a:pt x="14622" y="28045"/>
                </a:lnTo>
                <a:lnTo>
                  <a:pt x="17368" y="27151"/>
                </a:lnTo>
                <a:lnTo>
                  <a:pt x="22959" y="26158"/>
                </a:lnTo>
                <a:lnTo>
                  <a:pt x="28619" y="25717"/>
                </a:lnTo>
                <a:lnTo>
                  <a:pt x="34310" y="25521"/>
                </a:lnTo>
                <a:lnTo>
                  <a:pt x="45409" y="25411"/>
                </a:lnTo>
                <a:lnTo>
                  <a:pt x="75636" y="25367"/>
                </a:lnTo>
                <a:lnTo>
                  <a:pt x="80904" y="24413"/>
                </a:lnTo>
                <a:lnTo>
                  <a:pt x="86321" y="22825"/>
                </a:lnTo>
                <a:lnTo>
                  <a:pt x="91837" y="20814"/>
                </a:lnTo>
                <a:lnTo>
                  <a:pt x="97420" y="19473"/>
                </a:lnTo>
                <a:lnTo>
                  <a:pt x="103047" y="18579"/>
                </a:lnTo>
                <a:lnTo>
                  <a:pt x="108703" y="17983"/>
                </a:lnTo>
                <a:lnTo>
                  <a:pt x="114379" y="17586"/>
                </a:lnTo>
                <a:lnTo>
                  <a:pt x="120067" y="17321"/>
                </a:lnTo>
                <a:lnTo>
                  <a:pt x="125765" y="17145"/>
                </a:lnTo>
                <a:lnTo>
                  <a:pt x="131468" y="16074"/>
                </a:lnTo>
                <a:lnTo>
                  <a:pt x="137176" y="14408"/>
                </a:lnTo>
                <a:lnTo>
                  <a:pt x="142886" y="12345"/>
                </a:lnTo>
                <a:lnTo>
                  <a:pt x="148597" y="10970"/>
                </a:lnTo>
                <a:lnTo>
                  <a:pt x="154310" y="10053"/>
                </a:lnTo>
                <a:lnTo>
                  <a:pt x="160023" y="9442"/>
                </a:lnTo>
                <a:lnTo>
                  <a:pt x="165737" y="9034"/>
                </a:lnTo>
                <a:lnTo>
                  <a:pt x="171452" y="8762"/>
                </a:lnTo>
                <a:lnTo>
                  <a:pt x="186055" y="8380"/>
                </a:lnTo>
                <a:lnTo>
                  <a:pt x="199524" y="8251"/>
                </a:lnTo>
                <a:lnTo>
                  <a:pt x="202548" y="7288"/>
                </a:lnTo>
                <a:lnTo>
                  <a:pt x="205517" y="5693"/>
                </a:lnTo>
                <a:lnTo>
                  <a:pt x="208449" y="3678"/>
                </a:lnTo>
                <a:lnTo>
                  <a:pt x="211356" y="2334"/>
                </a:lnTo>
                <a:lnTo>
                  <a:pt x="214247" y="1438"/>
                </a:lnTo>
                <a:lnTo>
                  <a:pt x="219998" y="443"/>
                </a:lnTo>
                <a:lnTo>
                  <a:pt x="225730" y="0"/>
                </a:lnTo>
                <a:lnTo>
                  <a:pt x="227639" y="835"/>
                </a:lnTo>
                <a:lnTo>
                  <a:pt x="228912" y="2344"/>
                </a:lnTo>
                <a:lnTo>
                  <a:pt x="231458" y="82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61"/>
          <p:cNvSpPr/>
          <p:nvPr/>
        </p:nvSpPr>
        <p:spPr>
          <a:xfrm>
            <a:off x="5473303" y="1740217"/>
            <a:ext cx="281702" cy="25719"/>
          </a:xfrm>
          <a:custGeom>
            <a:avLst/>
            <a:gdLst/>
            <a:ahLst/>
            <a:cxnLst/>
            <a:rect l="0" t="0" r="0" b="0"/>
            <a:pathLst>
              <a:path w="281702" h="25719">
                <a:moveTo>
                  <a:pt x="7381" y="25718"/>
                </a:moveTo>
                <a:lnTo>
                  <a:pt x="0" y="25718"/>
                </a:lnTo>
                <a:lnTo>
                  <a:pt x="73232" y="25718"/>
                </a:lnTo>
                <a:lnTo>
                  <a:pt x="78904" y="24765"/>
                </a:lnTo>
                <a:lnTo>
                  <a:pt x="84591" y="23178"/>
                </a:lnTo>
                <a:lnTo>
                  <a:pt x="90288" y="21167"/>
                </a:lnTo>
                <a:lnTo>
                  <a:pt x="95990" y="19826"/>
                </a:lnTo>
                <a:lnTo>
                  <a:pt x="101696" y="18932"/>
                </a:lnTo>
                <a:lnTo>
                  <a:pt x="107406" y="18337"/>
                </a:lnTo>
                <a:lnTo>
                  <a:pt x="113117" y="17939"/>
                </a:lnTo>
                <a:lnTo>
                  <a:pt x="118829" y="17675"/>
                </a:lnTo>
                <a:lnTo>
                  <a:pt x="133431" y="17302"/>
                </a:lnTo>
                <a:lnTo>
                  <a:pt x="151449" y="17176"/>
                </a:lnTo>
                <a:lnTo>
                  <a:pt x="156766" y="16213"/>
                </a:lnTo>
                <a:lnTo>
                  <a:pt x="162216" y="14619"/>
                </a:lnTo>
                <a:lnTo>
                  <a:pt x="167755" y="12603"/>
                </a:lnTo>
                <a:lnTo>
                  <a:pt x="173352" y="11260"/>
                </a:lnTo>
                <a:lnTo>
                  <a:pt x="178988" y="10364"/>
                </a:lnTo>
                <a:lnTo>
                  <a:pt x="184651" y="9767"/>
                </a:lnTo>
                <a:lnTo>
                  <a:pt x="190331" y="9369"/>
                </a:lnTo>
                <a:lnTo>
                  <a:pt x="196023" y="9103"/>
                </a:lnTo>
                <a:lnTo>
                  <a:pt x="210595" y="8730"/>
                </a:lnTo>
                <a:lnTo>
                  <a:pt x="214295" y="8677"/>
                </a:lnTo>
                <a:lnTo>
                  <a:pt x="218666" y="7690"/>
                </a:lnTo>
                <a:lnTo>
                  <a:pt x="223486" y="6079"/>
                </a:lnTo>
                <a:lnTo>
                  <a:pt x="228603" y="4053"/>
                </a:lnTo>
                <a:lnTo>
                  <a:pt x="232968" y="2702"/>
                </a:lnTo>
                <a:lnTo>
                  <a:pt x="236830" y="1801"/>
                </a:lnTo>
                <a:lnTo>
                  <a:pt x="240357" y="1201"/>
                </a:lnTo>
                <a:lnTo>
                  <a:pt x="244614" y="801"/>
                </a:lnTo>
                <a:lnTo>
                  <a:pt x="249356" y="534"/>
                </a:lnTo>
                <a:lnTo>
                  <a:pt x="258754" y="237"/>
                </a:lnTo>
                <a:lnTo>
                  <a:pt x="272547" y="47"/>
                </a:lnTo>
                <a:lnTo>
                  <a:pt x="28170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62"/>
          <p:cNvSpPr/>
          <p:nvPr/>
        </p:nvSpPr>
        <p:spPr>
          <a:xfrm>
            <a:off x="5900738" y="1508760"/>
            <a:ext cx="231423" cy="360046"/>
          </a:xfrm>
          <a:custGeom>
            <a:avLst/>
            <a:gdLst/>
            <a:ahLst/>
            <a:cxnLst/>
            <a:rect l="0" t="0" r="0" b="0"/>
            <a:pathLst>
              <a:path w="231423" h="360046">
                <a:moveTo>
                  <a:pt x="51434" y="8572"/>
                </a:moveTo>
                <a:lnTo>
                  <a:pt x="55985" y="8572"/>
                </a:lnTo>
                <a:lnTo>
                  <a:pt x="57325" y="7620"/>
                </a:lnTo>
                <a:lnTo>
                  <a:pt x="58219" y="6032"/>
                </a:lnTo>
                <a:lnTo>
                  <a:pt x="59653" y="1191"/>
                </a:lnTo>
                <a:lnTo>
                  <a:pt x="60724" y="794"/>
                </a:lnTo>
                <a:lnTo>
                  <a:pt x="67764" y="69"/>
                </a:lnTo>
                <a:lnTo>
                  <a:pt x="68548" y="2"/>
                </a:lnTo>
                <a:lnTo>
                  <a:pt x="64019" y="0"/>
                </a:lnTo>
                <a:lnTo>
                  <a:pt x="62682" y="953"/>
                </a:lnTo>
                <a:lnTo>
                  <a:pt x="61790" y="2540"/>
                </a:lnTo>
                <a:lnTo>
                  <a:pt x="61195" y="4551"/>
                </a:lnTo>
                <a:lnTo>
                  <a:pt x="57995" y="9325"/>
                </a:lnTo>
                <a:lnTo>
                  <a:pt x="55808" y="11931"/>
                </a:lnTo>
                <a:lnTo>
                  <a:pt x="54350" y="14622"/>
                </a:lnTo>
                <a:lnTo>
                  <a:pt x="51345" y="23911"/>
                </a:lnTo>
                <a:lnTo>
                  <a:pt x="47267" y="33169"/>
                </a:lnTo>
                <a:lnTo>
                  <a:pt x="42280" y="41094"/>
                </a:lnTo>
                <a:lnTo>
                  <a:pt x="36888" y="48744"/>
                </a:lnTo>
                <a:lnTo>
                  <a:pt x="31316" y="58494"/>
                </a:lnTo>
                <a:lnTo>
                  <a:pt x="25665" y="69177"/>
                </a:lnTo>
                <a:lnTo>
                  <a:pt x="20931" y="79323"/>
                </a:lnTo>
                <a:lnTo>
                  <a:pt x="18827" y="87007"/>
                </a:lnTo>
                <a:lnTo>
                  <a:pt x="15352" y="96137"/>
                </a:lnTo>
                <a:lnTo>
                  <a:pt x="10632" y="106545"/>
                </a:lnTo>
                <a:lnTo>
                  <a:pt x="5360" y="117520"/>
                </a:lnTo>
                <a:lnTo>
                  <a:pt x="2382" y="126209"/>
                </a:lnTo>
                <a:lnTo>
                  <a:pt x="1058" y="134197"/>
                </a:lnTo>
                <a:lnTo>
                  <a:pt x="470" y="144098"/>
                </a:lnTo>
                <a:lnTo>
                  <a:pt x="208" y="154848"/>
                </a:lnTo>
                <a:lnTo>
                  <a:pt x="0" y="215832"/>
                </a:lnTo>
                <a:lnTo>
                  <a:pt x="2540" y="224830"/>
                </a:lnTo>
                <a:lnTo>
                  <a:pt x="6843" y="234227"/>
                </a:lnTo>
                <a:lnTo>
                  <a:pt x="11931" y="241578"/>
                </a:lnTo>
                <a:lnTo>
                  <a:pt x="17367" y="248020"/>
                </a:lnTo>
                <a:lnTo>
                  <a:pt x="20150" y="251072"/>
                </a:lnTo>
                <a:lnTo>
                  <a:pt x="22006" y="255011"/>
                </a:lnTo>
                <a:lnTo>
                  <a:pt x="24067" y="264468"/>
                </a:lnTo>
                <a:lnTo>
                  <a:pt x="26522" y="268704"/>
                </a:lnTo>
                <a:lnTo>
                  <a:pt x="30063" y="272481"/>
                </a:lnTo>
                <a:lnTo>
                  <a:pt x="34330" y="275951"/>
                </a:lnTo>
                <a:lnTo>
                  <a:pt x="37173" y="279217"/>
                </a:lnTo>
                <a:lnTo>
                  <a:pt x="39070" y="282347"/>
                </a:lnTo>
                <a:lnTo>
                  <a:pt x="40334" y="285386"/>
                </a:lnTo>
                <a:lnTo>
                  <a:pt x="43081" y="288365"/>
                </a:lnTo>
                <a:lnTo>
                  <a:pt x="46818" y="291303"/>
                </a:lnTo>
                <a:lnTo>
                  <a:pt x="51214" y="294215"/>
                </a:lnTo>
                <a:lnTo>
                  <a:pt x="55098" y="296155"/>
                </a:lnTo>
                <a:lnTo>
                  <a:pt x="61952" y="298312"/>
                </a:lnTo>
                <a:lnTo>
                  <a:pt x="68174" y="301810"/>
                </a:lnTo>
                <a:lnTo>
                  <a:pt x="74114" y="306540"/>
                </a:lnTo>
                <a:lnTo>
                  <a:pt x="79929" y="311817"/>
                </a:lnTo>
                <a:lnTo>
                  <a:pt x="83766" y="313606"/>
                </a:lnTo>
                <a:lnTo>
                  <a:pt x="88228" y="314798"/>
                </a:lnTo>
                <a:lnTo>
                  <a:pt x="93109" y="315592"/>
                </a:lnTo>
                <a:lnTo>
                  <a:pt x="97314" y="317075"/>
                </a:lnTo>
                <a:lnTo>
                  <a:pt x="104528" y="321262"/>
                </a:lnTo>
                <a:lnTo>
                  <a:pt x="108737" y="322759"/>
                </a:lnTo>
                <a:lnTo>
                  <a:pt x="113449" y="323758"/>
                </a:lnTo>
                <a:lnTo>
                  <a:pt x="118494" y="324424"/>
                </a:lnTo>
                <a:lnTo>
                  <a:pt x="122811" y="323915"/>
                </a:lnTo>
                <a:lnTo>
                  <a:pt x="126641" y="322623"/>
                </a:lnTo>
                <a:lnTo>
                  <a:pt x="130147" y="320809"/>
                </a:lnTo>
                <a:lnTo>
                  <a:pt x="134390" y="319600"/>
                </a:lnTo>
                <a:lnTo>
                  <a:pt x="139123" y="318794"/>
                </a:lnTo>
                <a:lnTo>
                  <a:pt x="144183" y="318257"/>
                </a:lnTo>
                <a:lnTo>
                  <a:pt x="149462" y="317899"/>
                </a:lnTo>
                <a:lnTo>
                  <a:pt x="154886" y="317660"/>
                </a:lnTo>
                <a:lnTo>
                  <a:pt x="160407" y="317501"/>
                </a:lnTo>
                <a:lnTo>
                  <a:pt x="165040" y="316442"/>
                </a:lnTo>
                <a:lnTo>
                  <a:pt x="169081" y="314784"/>
                </a:lnTo>
                <a:lnTo>
                  <a:pt x="172728" y="312726"/>
                </a:lnTo>
                <a:lnTo>
                  <a:pt x="181860" y="307899"/>
                </a:lnTo>
                <a:lnTo>
                  <a:pt x="186962" y="305278"/>
                </a:lnTo>
                <a:lnTo>
                  <a:pt x="191316" y="303531"/>
                </a:lnTo>
                <a:lnTo>
                  <a:pt x="195172" y="302367"/>
                </a:lnTo>
                <a:lnTo>
                  <a:pt x="198694" y="301590"/>
                </a:lnTo>
                <a:lnTo>
                  <a:pt x="205148" y="298187"/>
                </a:lnTo>
                <a:lnTo>
                  <a:pt x="211192" y="293500"/>
                </a:lnTo>
                <a:lnTo>
                  <a:pt x="217053" y="288242"/>
                </a:lnTo>
                <a:lnTo>
                  <a:pt x="218996" y="285506"/>
                </a:lnTo>
                <a:lnTo>
                  <a:pt x="222685" y="277105"/>
                </a:lnTo>
                <a:lnTo>
                  <a:pt x="228434" y="268583"/>
                </a:lnTo>
                <a:lnTo>
                  <a:pt x="230113" y="262880"/>
                </a:lnTo>
                <a:lnTo>
                  <a:pt x="231059" y="254314"/>
                </a:lnTo>
                <a:lnTo>
                  <a:pt x="231339" y="245744"/>
                </a:lnTo>
                <a:lnTo>
                  <a:pt x="231422" y="237172"/>
                </a:lnTo>
                <a:lnTo>
                  <a:pt x="230481" y="235267"/>
                </a:lnTo>
                <a:lnTo>
                  <a:pt x="228901" y="233997"/>
                </a:lnTo>
                <a:lnTo>
                  <a:pt x="226896" y="233150"/>
                </a:lnTo>
                <a:lnTo>
                  <a:pt x="222127" y="229670"/>
                </a:lnTo>
                <a:lnTo>
                  <a:pt x="219522" y="227408"/>
                </a:lnTo>
                <a:lnTo>
                  <a:pt x="216832" y="225900"/>
                </a:lnTo>
                <a:lnTo>
                  <a:pt x="211305" y="224225"/>
                </a:lnTo>
                <a:lnTo>
                  <a:pt x="205672" y="223480"/>
                </a:lnTo>
                <a:lnTo>
                  <a:pt x="202837" y="223282"/>
                </a:lnTo>
                <a:lnTo>
                  <a:pt x="199995" y="224102"/>
                </a:lnTo>
                <a:lnTo>
                  <a:pt x="194296" y="227553"/>
                </a:lnTo>
                <a:lnTo>
                  <a:pt x="188588" y="229722"/>
                </a:lnTo>
                <a:lnTo>
                  <a:pt x="185733" y="230300"/>
                </a:lnTo>
                <a:lnTo>
                  <a:pt x="180020" y="233483"/>
                </a:lnTo>
                <a:lnTo>
                  <a:pt x="173354" y="238072"/>
                </a:lnTo>
                <a:lnTo>
                  <a:pt x="168909" y="240630"/>
                </a:lnTo>
                <a:lnTo>
                  <a:pt x="164041" y="243287"/>
                </a:lnTo>
                <a:lnTo>
                  <a:pt x="159842" y="246011"/>
                </a:lnTo>
                <a:lnTo>
                  <a:pt x="152638" y="251578"/>
                </a:lnTo>
                <a:lnTo>
                  <a:pt x="148431" y="254396"/>
                </a:lnTo>
                <a:lnTo>
                  <a:pt x="143721" y="257227"/>
                </a:lnTo>
                <a:lnTo>
                  <a:pt x="138676" y="260067"/>
                </a:lnTo>
                <a:lnTo>
                  <a:pt x="134360" y="262913"/>
                </a:lnTo>
                <a:lnTo>
                  <a:pt x="130531" y="265763"/>
                </a:lnTo>
                <a:lnTo>
                  <a:pt x="127025" y="268615"/>
                </a:lnTo>
                <a:lnTo>
                  <a:pt x="120590" y="276864"/>
                </a:lnTo>
                <a:lnTo>
                  <a:pt x="115507" y="285928"/>
                </a:lnTo>
                <a:lnTo>
                  <a:pt x="111694" y="297338"/>
                </a:lnTo>
                <a:lnTo>
                  <a:pt x="107426" y="307093"/>
                </a:lnTo>
                <a:lnTo>
                  <a:pt x="102355" y="315238"/>
                </a:lnTo>
                <a:lnTo>
                  <a:pt x="99668" y="318743"/>
                </a:lnTo>
                <a:lnTo>
                  <a:pt x="96684" y="325179"/>
                </a:lnTo>
                <a:lnTo>
                  <a:pt x="95004" y="334156"/>
                </a:lnTo>
                <a:lnTo>
                  <a:pt x="94506" y="342849"/>
                </a:lnTo>
                <a:lnTo>
                  <a:pt x="94315" y="353255"/>
                </a:lnTo>
                <a:lnTo>
                  <a:pt x="94300" y="358703"/>
                </a:lnTo>
                <a:lnTo>
                  <a:pt x="95251" y="359150"/>
                </a:lnTo>
                <a:lnTo>
                  <a:pt x="101141" y="359780"/>
                </a:lnTo>
                <a:lnTo>
                  <a:pt x="106229" y="359927"/>
                </a:lnTo>
                <a:lnTo>
                  <a:pt x="128587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63"/>
          <p:cNvSpPr/>
          <p:nvPr/>
        </p:nvSpPr>
        <p:spPr>
          <a:xfrm>
            <a:off x="6209347" y="1654845"/>
            <a:ext cx="222886" cy="196816"/>
          </a:xfrm>
          <a:custGeom>
            <a:avLst/>
            <a:gdLst/>
            <a:ahLst/>
            <a:cxnLst/>
            <a:rect l="0" t="0" r="0" b="0"/>
            <a:pathLst>
              <a:path w="222886" h="196816">
                <a:moveTo>
                  <a:pt x="0" y="8219"/>
                </a:moveTo>
                <a:lnTo>
                  <a:pt x="0" y="0"/>
                </a:lnTo>
                <a:lnTo>
                  <a:pt x="0" y="7059"/>
                </a:lnTo>
                <a:lnTo>
                  <a:pt x="4551" y="12427"/>
                </a:lnTo>
                <a:lnTo>
                  <a:pt x="9325" y="17392"/>
                </a:lnTo>
                <a:lnTo>
                  <a:pt x="11932" y="20049"/>
                </a:lnTo>
                <a:lnTo>
                  <a:pt x="14622" y="21821"/>
                </a:lnTo>
                <a:lnTo>
                  <a:pt x="20151" y="23790"/>
                </a:lnTo>
                <a:lnTo>
                  <a:pt x="25784" y="27205"/>
                </a:lnTo>
                <a:lnTo>
                  <a:pt x="28619" y="29449"/>
                </a:lnTo>
                <a:lnTo>
                  <a:pt x="30509" y="31897"/>
                </a:lnTo>
                <a:lnTo>
                  <a:pt x="31770" y="34482"/>
                </a:lnTo>
                <a:lnTo>
                  <a:pt x="32610" y="37158"/>
                </a:lnTo>
                <a:lnTo>
                  <a:pt x="35075" y="39894"/>
                </a:lnTo>
                <a:lnTo>
                  <a:pt x="38623" y="42671"/>
                </a:lnTo>
                <a:lnTo>
                  <a:pt x="42894" y="45475"/>
                </a:lnTo>
                <a:lnTo>
                  <a:pt x="46694" y="49249"/>
                </a:lnTo>
                <a:lnTo>
                  <a:pt x="50179" y="53670"/>
                </a:lnTo>
                <a:lnTo>
                  <a:pt x="53455" y="58522"/>
                </a:lnTo>
                <a:lnTo>
                  <a:pt x="56592" y="62710"/>
                </a:lnTo>
                <a:lnTo>
                  <a:pt x="59635" y="66454"/>
                </a:lnTo>
                <a:lnTo>
                  <a:pt x="62617" y="69902"/>
                </a:lnTo>
                <a:lnTo>
                  <a:pt x="65557" y="73154"/>
                </a:lnTo>
                <a:lnTo>
                  <a:pt x="71364" y="79307"/>
                </a:lnTo>
                <a:lnTo>
                  <a:pt x="88255" y="96438"/>
                </a:lnTo>
                <a:lnTo>
                  <a:pt x="113947" y="122164"/>
                </a:lnTo>
                <a:lnTo>
                  <a:pt x="117874" y="125140"/>
                </a:lnTo>
                <a:lnTo>
                  <a:pt x="122398" y="128076"/>
                </a:lnTo>
                <a:lnTo>
                  <a:pt x="127319" y="130987"/>
                </a:lnTo>
                <a:lnTo>
                  <a:pt x="131552" y="133879"/>
                </a:lnTo>
                <a:lnTo>
                  <a:pt x="135326" y="136760"/>
                </a:lnTo>
                <a:lnTo>
                  <a:pt x="138795" y="139633"/>
                </a:lnTo>
                <a:lnTo>
                  <a:pt x="143012" y="142501"/>
                </a:lnTo>
                <a:lnTo>
                  <a:pt x="147729" y="145366"/>
                </a:lnTo>
                <a:lnTo>
                  <a:pt x="152779" y="148228"/>
                </a:lnTo>
                <a:lnTo>
                  <a:pt x="163469" y="153948"/>
                </a:lnTo>
                <a:lnTo>
                  <a:pt x="168987" y="156807"/>
                </a:lnTo>
                <a:lnTo>
                  <a:pt x="173618" y="159665"/>
                </a:lnTo>
                <a:lnTo>
                  <a:pt x="177658" y="162523"/>
                </a:lnTo>
                <a:lnTo>
                  <a:pt x="181304" y="165381"/>
                </a:lnTo>
                <a:lnTo>
                  <a:pt x="187895" y="171097"/>
                </a:lnTo>
                <a:lnTo>
                  <a:pt x="193999" y="176812"/>
                </a:lnTo>
                <a:lnTo>
                  <a:pt x="199887" y="182527"/>
                </a:lnTo>
                <a:lnTo>
                  <a:pt x="202791" y="184432"/>
                </a:lnTo>
                <a:lnTo>
                  <a:pt x="208556" y="186549"/>
                </a:lnTo>
                <a:lnTo>
                  <a:pt x="214294" y="187490"/>
                </a:lnTo>
                <a:lnTo>
                  <a:pt x="217158" y="187740"/>
                </a:lnTo>
                <a:lnTo>
                  <a:pt x="219067" y="188860"/>
                </a:lnTo>
                <a:lnTo>
                  <a:pt x="220339" y="190559"/>
                </a:lnTo>
                <a:lnTo>
                  <a:pt x="222885" y="1968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64"/>
          <p:cNvSpPr/>
          <p:nvPr/>
        </p:nvSpPr>
        <p:spPr>
          <a:xfrm>
            <a:off x="6235076" y="1671990"/>
            <a:ext cx="180012" cy="204161"/>
          </a:xfrm>
          <a:custGeom>
            <a:avLst/>
            <a:gdLst/>
            <a:ahLst/>
            <a:cxnLst/>
            <a:rect l="0" t="0" r="0" b="0"/>
            <a:pathLst>
              <a:path w="180012" h="204161">
                <a:moveTo>
                  <a:pt x="180011" y="8220"/>
                </a:moveTo>
                <a:lnTo>
                  <a:pt x="180011" y="0"/>
                </a:lnTo>
                <a:lnTo>
                  <a:pt x="180011" y="4303"/>
                </a:lnTo>
                <a:lnTo>
                  <a:pt x="179059" y="5608"/>
                </a:lnTo>
                <a:lnTo>
                  <a:pt x="177471" y="6479"/>
                </a:lnTo>
                <a:lnTo>
                  <a:pt x="175461" y="7059"/>
                </a:lnTo>
                <a:lnTo>
                  <a:pt x="174119" y="9351"/>
                </a:lnTo>
                <a:lnTo>
                  <a:pt x="173226" y="12784"/>
                </a:lnTo>
                <a:lnTo>
                  <a:pt x="172630" y="16977"/>
                </a:lnTo>
                <a:lnTo>
                  <a:pt x="170328" y="20726"/>
                </a:lnTo>
                <a:lnTo>
                  <a:pt x="166888" y="24177"/>
                </a:lnTo>
                <a:lnTo>
                  <a:pt x="162690" y="27430"/>
                </a:lnTo>
                <a:lnTo>
                  <a:pt x="158939" y="30552"/>
                </a:lnTo>
                <a:lnTo>
                  <a:pt x="155485" y="33585"/>
                </a:lnTo>
                <a:lnTo>
                  <a:pt x="152231" y="36560"/>
                </a:lnTo>
                <a:lnTo>
                  <a:pt x="143534" y="44945"/>
                </a:lnTo>
                <a:lnTo>
                  <a:pt x="138548" y="49848"/>
                </a:lnTo>
                <a:lnTo>
                  <a:pt x="134272" y="55022"/>
                </a:lnTo>
                <a:lnTo>
                  <a:pt x="130468" y="60376"/>
                </a:lnTo>
                <a:lnTo>
                  <a:pt x="126980" y="65851"/>
                </a:lnTo>
                <a:lnTo>
                  <a:pt x="121797" y="71405"/>
                </a:lnTo>
                <a:lnTo>
                  <a:pt x="115484" y="77013"/>
                </a:lnTo>
                <a:lnTo>
                  <a:pt x="108418" y="82657"/>
                </a:lnTo>
                <a:lnTo>
                  <a:pt x="102755" y="89277"/>
                </a:lnTo>
                <a:lnTo>
                  <a:pt x="98027" y="96548"/>
                </a:lnTo>
                <a:lnTo>
                  <a:pt x="93923" y="104253"/>
                </a:lnTo>
                <a:lnTo>
                  <a:pt x="89281" y="111294"/>
                </a:lnTo>
                <a:lnTo>
                  <a:pt x="84282" y="117893"/>
                </a:lnTo>
                <a:lnTo>
                  <a:pt x="79044" y="124198"/>
                </a:lnTo>
                <a:lnTo>
                  <a:pt x="73647" y="130306"/>
                </a:lnTo>
                <a:lnTo>
                  <a:pt x="62571" y="142173"/>
                </a:lnTo>
                <a:lnTo>
                  <a:pt x="56950" y="147052"/>
                </a:lnTo>
                <a:lnTo>
                  <a:pt x="51298" y="151257"/>
                </a:lnTo>
                <a:lnTo>
                  <a:pt x="45625" y="155013"/>
                </a:lnTo>
                <a:lnTo>
                  <a:pt x="40890" y="159422"/>
                </a:lnTo>
                <a:lnTo>
                  <a:pt x="36782" y="164266"/>
                </a:lnTo>
                <a:lnTo>
                  <a:pt x="33090" y="169400"/>
                </a:lnTo>
                <a:lnTo>
                  <a:pt x="28723" y="173776"/>
                </a:lnTo>
                <a:lnTo>
                  <a:pt x="23908" y="177646"/>
                </a:lnTo>
                <a:lnTo>
                  <a:pt x="11593" y="186149"/>
                </a:lnTo>
                <a:lnTo>
                  <a:pt x="7368" y="189852"/>
                </a:lnTo>
                <a:lnTo>
                  <a:pt x="421" y="196407"/>
                </a:lnTo>
                <a:lnTo>
                  <a:pt x="74" y="202626"/>
                </a:lnTo>
                <a:lnTo>
                  <a:pt x="26" y="204160"/>
                </a:lnTo>
                <a:lnTo>
                  <a:pt x="0" y="200473"/>
                </a:lnTo>
                <a:lnTo>
                  <a:pt x="949" y="199253"/>
                </a:lnTo>
                <a:lnTo>
                  <a:pt x="2533" y="198440"/>
                </a:lnTo>
                <a:lnTo>
                  <a:pt x="8561" y="1968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65"/>
          <p:cNvSpPr/>
          <p:nvPr/>
        </p:nvSpPr>
        <p:spPr>
          <a:xfrm>
            <a:off x="6543675" y="1731645"/>
            <a:ext cx="300038" cy="25718"/>
          </a:xfrm>
          <a:custGeom>
            <a:avLst/>
            <a:gdLst/>
            <a:ahLst/>
            <a:cxnLst/>
            <a:rect l="0" t="0" r="0" b="0"/>
            <a:pathLst>
              <a:path w="300038" h="25718">
                <a:moveTo>
                  <a:pt x="0" y="25717"/>
                </a:moveTo>
                <a:lnTo>
                  <a:pt x="91580" y="25717"/>
                </a:lnTo>
                <a:lnTo>
                  <a:pt x="97248" y="24765"/>
                </a:lnTo>
                <a:lnTo>
                  <a:pt x="102932" y="23177"/>
                </a:lnTo>
                <a:lnTo>
                  <a:pt x="108626" y="21166"/>
                </a:lnTo>
                <a:lnTo>
                  <a:pt x="115280" y="19826"/>
                </a:lnTo>
                <a:lnTo>
                  <a:pt x="122573" y="18932"/>
                </a:lnTo>
                <a:lnTo>
                  <a:pt x="130293" y="18336"/>
                </a:lnTo>
                <a:lnTo>
                  <a:pt x="137344" y="17939"/>
                </a:lnTo>
                <a:lnTo>
                  <a:pt x="150259" y="17498"/>
                </a:lnTo>
                <a:lnTo>
                  <a:pt x="157322" y="16427"/>
                </a:lnTo>
                <a:lnTo>
                  <a:pt x="164889" y="14761"/>
                </a:lnTo>
                <a:lnTo>
                  <a:pt x="172791" y="12698"/>
                </a:lnTo>
                <a:lnTo>
                  <a:pt x="179964" y="11323"/>
                </a:lnTo>
                <a:lnTo>
                  <a:pt x="186651" y="10406"/>
                </a:lnTo>
                <a:lnTo>
                  <a:pt x="193013" y="9795"/>
                </a:lnTo>
                <a:lnTo>
                  <a:pt x="199160" y="8435"/>
                </a:lnTo>
                <a:lnTo>
                  <a:pt x="205164" y="6575"/>
                </a:lnTo>
                <a:lnTo>
                  <a:pt x="211070" y="4383"/>
                </a:lnTo>
                <a:lnTo>
                  <a:pt x="217866" y="2922"/>
                </a:lnTo>
                <a:lnTo>
                  <a:pt x="225254" y="1948"/>
                </a:lnTo>
                <a:lnTo>
                  <a:pt x="233036" y="1299"/>
                </a:lnTo>
                <a:lnTo>
                  <a:pt x="240131" y="865"/>
                </a:lnTo>
                <a:lnTo>
                  <a:pt x="253092" y="384"/>
                </a:lnTo>
                <a:lnTo>
                  <a:pt x="266548" y="114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6"/>
          <p:cNvSpPr/>
          <p:nvPr/>
        </p:nvSpPr>
        <p:spPr>
          <a:xfrm>
            <a:off x="6938414" y="1560207"/>
            <a:ext cx="286828" cy="265339"/>
          </a:xfrm>
          <a:custGeom>
            <a:avLst/>
            <a:gdLst/>
            <a:ahLst/>
            <a:cxnLst/>
            <a:rect l="0" t="0" r="0" b="0"/>
            <a:pathLst>
              <a:path w="286828" h="265339">
                <a:moveTo>
                  <a:pt x="119611" y="51423"/>
                </a:moveTo>
                <a:lnTo>
                  <a:pt x="119611" y="35822"/>
                </a:lnTo>
                <a:lnTo>
                  <a:pt x="122151" y="32424"/>
                </a:lnTo>
                <a:lnTo>
                  <a:pt x="124161" y="30184"/>
                </a:lnTo>
                <a:lnTo>
                  <a:pt x="125502" y="27739"/>
                </a:lnTo>
                <a:lnTo>
                  <a:pt x="127653" y="19510"/>
                </a:lnTo>
                <a:lnTo>
                  <a:pt x="127948" y="17237"/>
                </a:lnTo>
                <a:lnTo>
                  <a:pt x="128113" y="10602"/>
                </a:lnTo>
                <a:lnTo>
                  <a:pt x="128152" y="5340"/>
                </a:lnTo>
                <a:lnTo>
                  <a:pt x="127210" y="3556"/>
                </a:lnTo>
                <a:lnTo>
                  <a:pt x="125630" y="2366"/>
                </a:lnTo>
                <a:lnTo>
                  <a:pt x="123623" y="1573"/>
                </a:lnTo>
                <a:lnTo>
                  <a:pt x="116249" y="457"/>
                </a:lnTo>
                <a:lnTo>
                  <a:pt x="108274" y="196"/>
                </a:lnTo>
                <a:lnTo>
                  <a:pt x="82803" y="0"/>
                </a:lnTo>
                <a:lnTo>
                  <a:pt x="74359" y="2533"/>
                </a:lnTo>
                <a:lnTo>
                  <a:pt x="69441" y="4542"/>
                </a:lnTo>
                <a:lnTo>
                  <a:pt x="61435" y="6774"/>
                </a:lnTo>
                <a:lnTo>
                  <a:pt x="53750" y="8719"/>
                </a:lnTo>
                <a:lnTo>
                  <a:pt x="49033" y="10571"/>
                </a:lnTo>
                <a:lnTo>
                  <a:pt x="36878" y="15836"/>
                </a:lnTo>
                <a:lnTo>
                  <a:pt x="25670" y="21299"/>
                </a:lnTo>
                <a:lnTo>
                  <a:pt x="18169" y="26287"/>
                </a:lnTo>
                <a:lnTo>
                  <a:pt x="14836" y="28950"/>
                </a:lnTo>
                <a:lnTo>
                  <a:pt x="12613" y="31679"/>
                </a:lnTo>
                <a:lnTo>
                  <a:pt x="11132" y="34450"/>
                </a:lnTo>
                <a:lnTo>
                  <a:pt x="10144" y="37250"/>
                </a:lnTo>
                <a:lnTo>
                  <a:pt x="6507" y="42901"/>
                </a:lnTo>
                <a:lnTo>
                  <a:pt x="4203" y="45742"/>
                </a:lnTo>
                <a:lnTo>
                  <a:pt x="2666" y="48588"/>
                </a:lnTo>
                <a:lnTo>
                  <a:pt x="960" y="54290"/>
                </a:lnTo>
                <a:lnTo>
                  <a:pt x="202" y="60000"/>
                </a:lnTo>
                <a:lnTo>
                  <a:pt x="0" y="62856"/>
                </a:lnTo>
                <a:lnTo>
                  <a:pt x="818" y="64759"/>
                </a:lnTo>
                <a:lnTo>
                  <a:pt x="2315" y="66029"/>
                </a:lnTo>
                <a:lnTo>
                  <a:pt x="4266" y="66875"/>
                </a:lnTo>
                <a:lnTo>
                  <a:pt x="5567" y="68392"/>
                </a:lnTo>
                <a:lnTo>
                  <a:pt x="6434" y="70355"/>
                </a:lnTo>
                <a:lnTo>
                  <a:pt x="7012" y="72617"/>
                </a:lnTo>
                <a:lnTo>
                  <a:pt x="8350" y="74125"/>
                </a:lnTo>
                <a:lnTo>
                  <a:pt x="10195" y="75130"/>
                </a:lnTo>
                <a:lnTo>
                  <a:pt x="15736" y="77199"/>
                </a:lnTo>
                <a:lnTo>
                  <a:pt x="24549" y="81294"/>
                </a:lnTo>
                <a:lnTo>
                  <a:pt x="32276" y="86289"/>
                </a:lnTo>
                <a:lnTo>
                  <a:pt x="35670" y="88954"/>
                </a:lnTo>
                <a:lnTo>
                  <a:pt x="40791" y="90731"/>
                </a:lnTo>
                <a:lnTo>
                  <a:pt x="47061" y="91916"/>
                </a:lnTo>
                <a:lnTo>
                  <a:pt x="54100" y="92706"/>
                </a:lnTo>
                <a:lnTo>
                  <a:pt x="60696" y="94185"/>
                </a:lnTo>
                <a:lnTo>
                  <a:pt x="67000" y="96123"/>
                </a:lnTo>
                <a:lnTo>
                  <a:pt x="73107" y="98368"/>
                </a:lnTo>
                <a:lnTo>
                  <a:pt x="80035" y="99864"/>
                </a:lnTo>
                <a:lnTo>
                  <a:pt x="87512" y="100862"/>
                </a:lnTo>
                <a:lnTo>
                  <a:pt x="95354" y="101527"/>
                </a:lnTo>
                <a:lnTo>
                  <a:pt x="103439" y="102923"/>
                </a:lnTo>
                <a:lnTo>
                  <a:pt x="111687" y="104806"/>
                </a:lnTo>
                <a:lnTo>
                  <a:pt x="120043" y="107014"/>
                </a:lnTo>
                <a:lnTo>
                  <a:pt x="128472" y="109439"/>
                </a:lnTo>
                <a:lnTo>
                  <a:pt x="145456" y="114672"/>
                </a:lnTo>
                <a:lnTo>
                  <a:pt x="171083" y="122974"/>
                </a:lnTo>
                <a:lnTo>
                  <a:pt x="178691" y="125794"/>
                </a:lnTo>
                <a:lnTo>
                  <a:pt x="185668" y="128626"/>
                </a:lnTo>
                <a:lnTo>
                  <a:pt x="192223" y="131466"/>
                </a:lnTo>
                <a:lnTo>
                  <a:pt x="204587" y="137163"/>
                </a:lnTo>
                <a:lnTo>
                  <a:pt x="233812" y="151437"/>
                </a:lnTo>
                <a:lnTo>
                  <a:pt x="245297" y="157151"/>
                </a:lnTo>
                <a:lnTo>
                  <a:pt x="254212" y="162865"/>
                </a:lnTo>
                <a:lnTo>
                  <a:pt x="262301" y="168580"/>
                </a:lnTo>
                <a:lnTo>
                  <a:pt x="267125" y="171438"/>
                </a:lnTo>
                <a:lnTo>
                  <a:pt x="272246" y="174295"/>
                </a:lnTo>
                <a:lnTo>
                  <a:pt x="275660" y="178105"/>
                </a:lnTo>
                <a:lnTo>
                  <a:pt x="277936" y="182550"/>
                </a:lnTo>
                <a:lnTo>
                  <a:pt x="279453" y="187419"/>
                </a:lnTo>
                <a:lnTo>
                  <a:pt x="283680" y="195368"/>
                </a:lnTo>
                <a:lnTo>
                  <a:pt x="286140" y="198821"/>
                </a:lnTo>
                <a:lnTo>
                  <a:pt x="286827" y="203028"/>
                </a:lnTo>
                <a:lnTo>
                  <a:pt x="286334" y="207738"/>
                </a:lnTo>
                <a:lnTo>
                  <a:pt x="283248" y="219883"/>
                </a:lnTo>
                <a:lnTo>
                  <a:pt x="280286" y="224084"/>
                </a:lnTo>
                <a:lnTo>
                  <a:pt x="278162" y="226538"/>
                </a:lnTo>
                <a:lnTo>
                  <a:pt x="276747" y="229126"/>
                </a:lnTo>
                <a:lnTo>
                  <a:pt x="275174" y="234542"/>
                </a:lnTo>
                <a:lnTo>
                  <a:pt x="272849" y="237320"/>
                </a:lnTo>
                <a:lnTo>
                  <a:pt x="265187" y="242946"/>
                </a:lnTo>
                <a:lnTo>
                  <a:pt x="257971" y="248622"/>
                </a:lnTo>
                <a:lnTo>
                  <a:pt x="254714" y="251469"/>
                </a:lnTo>
                <a:lnTo>
                  <a:pt x="250637" y="253366"/>
                </a:lnTo>
                <a:lnTo>
                  <a:pt x="246014" y="254632"/>
                </a:lnTo>
                <a:lnTo>
                  <a:pt x="241027" y="255475"/>
                </a:lnTo>
                <a:lnTo>
                  <a:pt x="232946" y="258953"/>
                </a:lnTo>
                <a:lnTo>
                  <a:pt x="229458" y="261214"/>
                </a:lnTo>
                <a:lnTo>
                  <a:pt x="220502" y="263726"/>
                </a:lnTo>
                <a:lnTo>
                  <a:pt x="215446" y="264395"/>
                </a:lnTo>
                <a:lnTo>
                  <a:pt x="210171" y="264842"/>
                </a:lnTo>
                <a:lnTo>
                  <a:pt x="204749" y="265140"/>
                </a:lnTo>
                <a:lnTo>
                  <a:pt x="199230" y="265338"/>
                </a:lnTo>
                <a:lnTo>
                  <a:pt x="193645" y="264518"/>
                </a:lnTo>
                <a:lnTo>
                  <a:pt x="188017" y="263019"/>
                </a:lnTo>
                <a:lnTo>
                  <a:pt x="182359" y="261067"/>
                </a:lnTo>
                <a:lnTo>
                  <a:pt x="173534" y="258898"/>
                </a:lnTo>
                <a:lnTo>
                  <a:pt x="165484" y="256981"/>
                </a:lnTo>
                <a:lnTo>
                  <a:pt x="160671" y="255137"/>
                </a:lnTo>
                <a:lnTo>
                  <a:pt x="155556" y="252954"/>
                </a:lnTo>
                <a:lnTo>
                  <a:pt x="147334" y="250530"/>
                </a:lnTo>
                <a:lnTo>
                  <a:pt x="139552" y="248500"/>
                </a:lnTo>
                <a:lnTo>
                  <a:pt x="134810" y="246625"/>
                </a:lnTo>
                <a:lnTo>
                  <a:pt x="129744" y="244422"/>
                </a:lnTo>
                <a:lnTo>
                  <a:pt x="121574" y="239435"/>
                </a:lnTo>
                <a:lnTo>
                  <a:pt x="114768" y="234044"/>
                </a:lnTo>
                <a:lnTo>
                  <a:pt x="108569" y="228472"/>
                </a:lnTo>
                <a:lnTo>
                  <a:pt x="106535" y="225653"/>
                </a:lnTo>
                <a:lnTo>
                  <a:pt x="104273" y="219981"/>
                </a:lnTo>
                <a:lnTo>
                  <a:pt x="100729" y="214285"/>
                </a:lnTo>
                <a:lnTo>
                  <a:pt x="98451" y="211432"/>
                </a:lnTo>
                <a:lnTo>
                  <a:pt x="96931" y="208578"/>
                </a:lnTo>
                <a:lnTo>
                  <a:pt x="95244" y="202867"/>
                </a:lnTo>
                <a:lnTo>
                  <a:pt x="95746" y="199058"/>
                </a:lnTo>
                <a:lnTo>
                  <a:pt x="97034" y="194614"/>
                </a:lnTo>
                <a:lnTo>
                  <a:pt x="98844" y="189746"/>
                </a:lnTo>
                <a:lnTo>
                  <a:pt x="100856" y="181797"/>
                </a:lnTo>
                <a:lnTo>
                  <a:pt x="101393" y="178344"/>
                </a:lnTo>
                <a:lnTo>
                  <a:pt x="102703" y="174137"/>
                </a:lnTo>
                <a:lnTo>
                  <a:pt x="104528" y="169427"/>
                </a:lnTo>
                <a:lnTo>
                  <a:pt x="106698" y="164382"/>
                </a:lnTo>
                <a:lnTo>
                  <a:pt x="111650" y="156237"/>
                </a:lnTo>
                <a:lnTo>
                  <a:pt x="117025" y="148489"/>
                </a:lnTo>
                <a:lnTo>
                  <a:pt x="119792" y="143756"/>
                </a:lnTo>
                <a:lnTo>
                  <a:pt x="122589" y="138696"/>
                </a:lnTo>
                <a:lnTo>
                  <a:pt x="124454" y="133417"/>
                </a:lnTo>
                <a:lnTo>
                  <a:pt x="125697" y="127993"/>
                </a:lnTo>
                <a:lnTo>
                  <a:pt x="126526" y="122472"/>
                </a:lnTo>
                <a:lnTo>
                  <a:pt x="128031" y="117839"/>
                </a:lnTo>
                <a:lnTo>
                  <a:pt x="132243" y="110151"/>
                </a:lnTo>
                <a:lnTo>
                  <a:pt x="134700" y="105815"/>
                </a:lnTo>
                <a:lnTo>
                  <a:pt x="139970" y="95917"/>
                </a:lnTo>
                <a:lnTo>
                  <a:pt x="145486" y="87708"/>
                </a:lnTo>
                <a:lnTo>
                  <a:pt x="148291" y="84185"/>
                </a:lnTo>
                <a:lnTo>
                  <a:pt x="151407" y="77731"/>
                </a:lnTo>
                <a:lnTo>
                  <a:pt x="152793" y="71688"/>
                </a:lnTo>
                <a:lnTo>
                  <a:pt x="153408" y="65827"/>
                </a:lnTo>
                <a:lnTo>
                  <a:pt x="153573" y="61978"/>
                </a:lnTo>
                <a:lnTo>
                  <a:pt x="153755" y="52621"/>
                </a:lnTo>
                <a:lnTo>
                  <a:pt x="152851" y="49364"/>
                </a:lnTo>
                <a:lnTo>
                  <a:pt x="151296" y="47193"/>
                </a:lnTo>
                <a:lnTo>
                  <a:pt x="144556" y="41597"/>
                </a:lnTo>
                <a:lnTo>
                  <a:pt x="138317" y="36578"/>
                </a:lnTo>
                <a:lnTo>
                  <a:pt x="133987" y="33906"/>
                </a:lnTo>
                <a:lnTo>
                  <a:pt x="125047" y="29350"/>
                </a:lnTo>
                <a:lnTo>
                  <a:pt x="117900" y="27325"/>
                </a:lnTo>
                <a:lnTo>
                  <a:pt x="109008" y="26425"/>
                </a:lnTo>
                <a:lnTo>
                  <a:pt x="103970" y="26185"/>
                </a:lnTo>
                <a:lnTo>
                  <a:pt x="93291" y="25918"/>
                </a:lnTo>
                <a:lnTo>
                  <a:pt x="59603" y="257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7"/>
          <p:cNvSpPr/>
          <p:nvPr/>
        </p:nvSpPr>
        <p:spPr>
          <a:xfrm>
            <a:off x="5755004" y="2211705"/>
            <a:ext cx="222887" cy="60008"/>
          </a:xfrm>
          <a:custGeom>
            <a:avLst/>
            <a:gdLst/>
            <a:ahLst/>
            <a:cxnLst/>
            <a:rect l="0" t="0" r="0" b="0"/>
            <a:pathLst>
              <a:path w="222887" h="60008">
                <a:moveTo>
                  <a:pt x="0" y="60007"/>
                </a:moveTo>
                <a:lnTo>
                  <a:pt x="7382" y="52626"/>
                </a:lnTo>
                <a:lnTo>
                  <a:pt x="10584" y="51964"/>
                </a:lnTo>
                <a:lnTo>
                  <a:pt x="15182" y="51670"/>
                </a:lnTo>
                <a:lnTo>
                  <a:pt x="20400" y="51539"/>
                </a:lnTo>
                <a:lnTo>
                  <a:pt x="24078" y="50552"/>
                </a:lnTo>
                <a:lnTo>
                  <a:pt x="28435" y="48941"/>
                </a:lnTo>
                <a:lnTo>
                  <a:pt x="33244" y="46915"/>
                </a:lnTo>
                <a:lnTo>
                  <a:pt x="38355" y="45564"/>
                </a:lnTo>
                <a:lnTo>
                  <a:pt x="43668" y="44663"/>
                </a:lnTo>
                <a:lnTo>
                  <a:pt x="49115" y="44063"/>
                </a:lnTo>
                <a:lnTo>
                  <a:pt x="53698" y="42710"/>
                </a:lnTo>
                <a:lnTo>
                  <a:pt x="57707" y="40856"/>
                </a:lnTo>
                <a:lnTo>
                  <a:pt x="61331" y="38667"/>
                </a:lnTo>
                <a:lnTo>
                  <a:pt x="66605" y="37208"/>
                </a:lnTo>
                <a:lnTo>
                  <a:pt x="72979" y="36235"/>
                </a:lnTo>
                <a:lnTo>
                  <a:pt x="80085" y="35587"/>
                </a:lnTo>
                <a:lnTo>
                  <a:pt x="86728" y="35154"/>
                </a:lnTo>
                <a:lnTo>
                  <a:pt x="99189" y="34674"/>
                </a:lnTo>
                <a:lnTo>
                  <a:pt x="104226" y="33593"/>
                </a:lnTo>
                <a:lnTo>
                  <a:pt x="108536" y="31920"/>
                </a:lnTo>
                <a:lnTo>
                  <a:pt x="112363" y="29853"/>
                </a:lnTo>
                <a:lnTo>
                  <a:pt x="116818" y="28474"/>
                </a:lnTo>
                <a:lnTo>
                  <a:pt x="121695" y="27555"/>
                </a:lnTo>
                <a:lnTo>
                  <a:pt x="126850" y="26942"/>
                </a:lnTo>
                <a:lnTo>
                  <a:pt x="132192" y="25582"/>
                </a:lnTo>
                <a:lnTo>
                  <a:pt x="137658" y="23722"/>
                </a:lnTo>
                <a:lnTo>
                  <a:pt x="143208" y="21529"/>
                </a:lnTo>
                <a:lnTo>
                  <a:pt x="147859" y="20068"/>
                </a:lnTo>
                <a:lnTo>
                  <a:pt x="151913" y="19093"/>
                </a:lnTo>
                <a:lnTo>
                  <a:pt x="155568" y="18444"/>
                </a:lnTo>
                <a:lnTo>
                  <a:pt x="159910" y="18011"/>
                </a:lnTo>
                <a:lnTo>
                  <a:pt x="164709" y="17722"/>
                </a:lnTo>
                <a:lnTo>
                  <a:pt x="169814" y="17529"/>
                </a:lnTo>
                <a:lnTo>
                  <a:pt x="175122" y="16449"/>
                </a:lnTo>
                <a:lnTo>
                  <a:pt x="180566" y="14776"/>
                </a:lnTo>
                <a:lnTo>
                  <a:pt x="186100" y="12708"/>
                </a:lnTo>
                <a:lnTo>
                  <a:pt x="190742" y="11329"/>
                </a:lnTo>
                <a:lnTo>
                  <a:pt x="194789" y="10410"/>
                </a:lnTo>
                <a:lnTo>
                  <a:pt x="198439" y="9797"/>
                </a:lnTo>
                <a:lnTo>
                  <a:pt x="202778" y="9389"/>
                </a:lnTo>
                <a:lnTo>
                  <a:pt x="207576" y="9117"/>
                </a:lnTo>
                <a:lnTo>
                  <a:pt x="212679" y="8935"/>
                </a:lnTo>
                <a:lnTo>
                  <a:pt x="216081" y="7862"/>
                </a:lnTo>
                <a:lnTo>
                  <a:pt x="218349" y="6193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8"/>
          <p:cNvSpPr/>
          <p:nvPr/>
        </p:nvSpPr>
        <p:spPr>
          <a:xfrm>
            <a:off x="6090568" y="2074545"/>
            <a:ext cx="213033" cy="282849"/>
          </a:xfrm>
          <a:custGeom>
            <a:avLst/>
            <a:gdLst/>
            <a:ahLst/>
            <a:cxnLst/>
            <a:rect l="0" t="0" r="0" b="0"/>
            <a:pathLst>
              <a:path w="213033" h="282849">
                <a:moveTo>
                  <a:pt x="84489" y="0"/>
                </a:moveTo>
                <a:lnTo>
                  <a:pt x="84489" y="4550"/>
                </a:lnTo>
                <a:lnTo>
                  <a:pt x="83537" y="6843"/>
                </a:lnTo>
                <a:lnTo>
                  <a:pt x="78598" y="14622"/>
                </a:lnTo>
                <a:lnTo>
                  <a:pt x="77108" y="20151"/>
                </a:lnTo>
                <a:lnTo>
                  <a:pt x="73906" y="28323"/>
                </a:lnTo>
                <a:lnTo>
                  <a:pt x="71719" y="33169"/>
                </a:lnTo>
                <a:lnTo>
                  <a:pt x="69288" y="41094"/>
                </a:lnTo>
                <a:lnTo>
                  <a:pt x="68640" y="44541"/>
                </a:lnTo>
                <a:lnTo>
                  <a:pt x="66303" y="48744"/>
                </a:lnTo>
                <a:lnTo>
                  <a:pt x="62840" y="53451"/>
                </a:lnTo>
                <a:lnTo>
                  <a:pt x="58627" y="58494"/>
                </a:lnTo>
                <a:lnTo>
                  <a:pt x="54865" y="63761"/>
                </a:lnTo>
                <a:lnTo>
                  <a:pt x="51405" y="69177"/>
                </a:lnTo>
                <a:lnTo>
                  <a:pt x="48145" y="74693"/>
                </a:lnTo>
                <a:lnTo>
                  <a:pt x="45020" y="80275"/>
                </a:lnTo>
                <a:lnTo>
                  <a:pt x="39007" y="91558"/>
                </a:lnTo>
                <a:lnTo>
                  <a:pt x="13058" y="142878"/>
                </a:lnTo>
                <a:lnTo>
                  <a:pt x="11151" y="148592"/>
                </a:lnTo>
                <a:lnTo>
                  <a:pt x="9879" y="154306"/>
                </a:lnTo>
                <a:lnTo>
                  <a:pt x="9032" y="160020"/>
                </a:lnTo>
                <a:lnTo>
                  <a:pt x="8467" y="165735"/>
                </a:lnTo>
                <a:lnTo>
                  <a:pt x="8090" y="171450"/>
                </a:lnTo>
                <a:lnTo>
                  <a:pt x="7839" y="177165"/>
                </a:lnTo>
                <a:lnTo>
                  <a:pt x="6719" y="182880"/>
                </a:lnTo>
                <a:lnTo>
                  <a:pt x="5020" y="188595"/>
                </a:lnTo>
                <a:lnTo>
                  <a:pt x="2935" y="194310"/>
                </a:lnTo>
                <a:lnTo>
                  <a:pt x="1545" y="199072"/>
                </a:lnTo>
                <a:lnTo>
                  <a:pt x="0" y="206904"/>
                </a:lnTo>
                <a:lnTo>
                  <a:pt x="540" y="211278"/>
                </a:lnTo>
                <a:lnTo>
                  <a:pt x="1854" y="216100"/>
                </a:lnTo>
                <a:lnTo>
                  <a:pt x="3681" y="221219"/>
                </a:lnTo>
                <a:lnTo>
                  <a:pt x="4899" y="226537"/>
                </a:lnTo>
                <a:lnTo>
                  <a:pt x="5712" y="231987"/>
                </a:lnTo>
                <a:lnTo>
                  <a:pt x="6254" y="237525"/>
                </a:lnTo>
                <a:lnTo>
                  <a:pt x="7567" y="242170"/>
                </a:lnTo>
                <a:lnTo>
                  <a:pt x="11566" y="249871"/>
                </a:lnTo>
                <a:lnTo>
                  <a:pt x="16519" y="256468"/>
                </a:lnTo>
                <a:lnTo>
                  <a:pt x="19173" y="259561"/>
                </a:lnTo>
                <a:lnTo>
                  <a:pt x="22848" y="262576"/>
                </a:lnTo>
                <a:lnTo>
                  <a:pt x="27202" y="265538"/>
                </a:lnTo>
                <a:lnTo>
                  <a:pt x="32010" y="268465"/>
                </a:lnTo>
                <a:lnTo>
                  <a:pt x="36168" y="271369"/>
                </a:lnTo>
                <a:lnTo>
                  <a:pt x="39893" y="274257"/>
                </a:lnTo>
                <a:lnTo>
                  <a:pt x="43328" y="277136"/>
                </a:lnTo>
                <a:lnTo>
                  <a:pt x="47523" y="279054"/>
                </a:lnTo>
                <a:lnTo>
                  <a:pt x="52226" y="280334"/>
                </a:lnTo>
                <a:lnTo>
                  <a:pt x="57265" y="281187"/>
                </a:lnTo>
                <a:lnTo>
                  <a:pt x="62530" y="281755"/>
                </a:lnTo>
                <a:lnTo>
                  <a:pt x="67945" y="282134"/>
                </a:lnTo>
                <a:lnTo>
                  <a:pt x="73460" y="282387"/>
                </a:lnTo>
                <a:lnTo>
                  <a:pt x="84667" y="282668"/>
                </a:lnTo>
                <a:lnTo>
                  <a:pt x="107384" y="282848"/>
                </a:lnTo>
                <a:lnTo>
                  <a:pt x="113087" y="281910"/>
                </a:lnTo>
                <a:lnTo>
                  <a:pt x="118795" y="280332"/>
                </a:lnTo>
                <a:lnTo>
                  <a:pt x="124504" y="278328"/>
                </a:lnTo>
                <a:lnTo>
                  <a:pt x="130216" y="276039"/>
                </a:lnTo>
                <a:lnTo>
                  <a:pt x="135929" y="273561"/>
                </a:lnTo>
                <a:lnTo>
                  <a:pt x="141642" y="270956"/>
                </a:lnTo>
                <a:lnTo>
                  <a:pt x="146404" y="268268"/>
                </a:lnTo>
                <a:lnTo>
                  <a:pt x="150530" y="265522"/>
                </a:lnTo>
                <a:lnTo>
                  <a:pt x="154234" y="262740"/>
                </a:lnTo>
                <a:lnTo>
                  <a:pt x="158608" y="259932"/>
                </a:lnTo>
                <a:lnTo>
                  <a:pt x="163429" y="257108"/>
                </a:lnTo>
                <a:lnTo>
                  <a:pt x="168549" y="254273"/>
                </a:lnTo>
                <a:lnTo>
                  <a:pt x="172914" y="251430"/>
                </a:lnTo>
                <a:lnTo>
                  <a:pt x="176776" y="248582"/>
                </a:lnTo>
                <a:lnTo>
                  <a:pt x="180304" y="245731"/>
                </a:lnTo>
                <a:lnTo>
                  <a:pt x="186763" y="237484"/>
                </a:lnTo>
                <a:lnTo>
                  <a:pt x="189820" y="232617"/>
                </a:lnTo>
                <a:lnTo>
                  <a:pt x="195755" y="224670"/>
                </a:lnTo>
                <a:lnTo>
                  <a:pt x="201568" y="217963"/>
                </a:lnTo>
                <a:lnTo>
                  <a:pt x="211373" y="207537"/>
                </a:lnTo>
                <a:lnTo>
                  <a:pt x="211941" y="205986"/>
                </a:lnTo>
                <a:lnTo>
                  <a:pt x="212740" y="199251"/>
                </a:lnTo>
                <a:lnTo>
                  <a:pt x="213010" y="190982"/>
                </a:lnTo>
                <a:lnTo>
                  <a:pt x="213032" y="190186"/>
                </a:lnTo>
                <a:lnTo>
                  <a:pt x="210517" y="186762"/>
                </a:lnTo>
                <a:lnTo>
                  <a:pt x="208513" y="184515"/>
                </a:lnTo>
                <a:lnTo>
                  <a:pt x="206224" y="183970"/>
                </a:lnTo>
                <a:lnTo>
                  <a:pt x="203746" y="184559"/>
                </a:lnTo>
                <a:lnTo>
                  <a:pt x="201141" y="185904"/>
                </a:lnTo>
                <a:lnTo>
                  <a:pt x="195707" y="187399"/>
                </a:lnTo>
                <a:lnTo>
                  <a:pt x="189164" y="188063"/>
                </a:lnTo>
                <a:lnTo>
                  <a:pt x="184752" y="188240"/>
                </a:lnTo>
                <a:lnTo>
                  <a:pt x="179907" y="188359"/>
                </a:lnTo>
                <a:lnTo>
                  <a:pt x="175723" y="189390"/>
                </a:lnTo>
                <a:lnTo>
                  <a:pt x="171982" y="191030"/>
                </a:lnTo>
                <a:lnTo>
                  <a:pt x="168535" y="193075"/>
                </a:lnTo>
                <a:lnTo>
                  <a:pt x="162165" y="197889"/>
                </a:lnTo>
                <a:lnTo>
                  <a:pt x="159133" y="200506"/>
                </a:lnTo>
                <a:lnTo>
                  <a:pt x="155207" y="203203"/>
                </a:lnTo>
                <a:lnTo>
                  <a:pt x="150684" y="205953"/>
                </a:lnTo>
                <a:lnTo>
                  <a:pt x="145764" y="208739"/>
                </a:lnTo>
                <a:lnTo>
                  <a:pt x="141531" y="211549"/>
                </a:lnTo>
                <a:lnTo>
                  <a:pt x="137758" y="214375"/>
                </a:lnTo>
                <a:lnTo>
                  <a:pt x="134289" y="217212"/>
                </a:lnTo>
                <a:lnTo>
                  <a:pt x="131976" y="220055"/>
                </a:lnTo>
                <a:lnTo>
                  <a:pt x="130435" y="222903"/>
                </a:lnTo>
                <a:lnTo>
                  <a:pt x="129407" y="225755"/>
                </a:lnTo>
                <a:lnTo>
                  <a:pt x="125725" y="231463"/>
                </a:lnTo>
                <a:lnTo>
                  <a:pt x="123410" y="234318"/>
                </a:lnTo>
                <a:lnTo>
                  <a:pt x="121866" y="237175"/>
                </a:lnTo>
                <a:lnTo>
                  <a:pt x="120151" y="242888"/>
                </a:lnTo>
                <a:lnTo>
                  <a:pt x="119185" y="251460"/>
                </a:lnTo>
                <a:lnTo>
                  <a:pt x="118833" y="258962"/>
                </a:lnTo>
                <a:lnTo>
                  <a:pt x="118815" y="261224"/>
                </a:lnTo>
                <a:lnTo>
                  <a:pt x="119756" y="263684"/>
                </a:lnTo>
                <a:lnTo>
                  <a:pt x="125569" y="271936"/>
                </a:lnTo>
                <a:lnTo>
                  <a:pt x="126163" y="272731"/>
                </a:lnTo>
                <a:lnTo>
                  <a:pt x="127512" y="273260"/>
                </a:lnTo>
                <a:lnTo>
                  <a:pt x="133961" y="274006"/>
                </a:lnTo>
                <a:lnTo>
                  <a:pt x="136520" y="274111"/>
                </a:lnTo>
                <a:lnTo>
                  <a:pt x="144497" y="27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9"/>
          <p:cNvSpPr/>
          <p:nvPr/>
        </p:nvSpPr>
        <p:spPr>
          <a:xfrm>
            <a:off x="6373416" y="2185987"/>
            <a:ext cx="247412" cy="171451"/>
          </a:xfrm>
          <a:custGeom>
            <a:avLst/>
            <a:gdLst/>
            <a:ahLst/>
            <a:cxnLst/>
            <a:rect l="0" t="0" r="0" b="0"/>
            <a:pathLst>
              <a:path w="247412" h="171451">
                <a:moveTo>
                  <a:pt x="7381" y="0"/>
                </a:moveTo>
                <a:lnTo>
                  <a:pt x="0" y="0"/>
                </a:lnTo>
                <a:lnTo>
                  <a:pt x="3713" y="0"/>
                </a:lnTo>
                <a:lnTo>
                  <a:pt x="4936" y="953"/>
                </a:lnTo>
                <a:lnTo>
                  <a:pt x="5751" y="2540"/>
                </a:lnTo>
                <a:lnTo>
                  <a:pt x="7059" y="7381"/>
                </a:lnTo>
                <a:lnTo>
                  <a:pt x="9778" y="10583"/>
                </a:lnTo>
                <a:lnTo>
                  <a:pt x="14161" y="15181"/>
                </a:lnTo>
                <a:lnTo>
                  <a:pt x="51922" y="53111"/>
                </a:lnTo>
                <a:lnTo>
                  <a:pt x="56125" y="56362"/>
                </a:lnTo>
                <a:lnTo>
                  <a:pt x="60832" y="59482"/>
                </a:lnTo>
                <a:lnTo>
                  <a:pt x="65875" y="62515"/>
                </a:lnTo>
                <a:lnTo>
                  <a:pt x="70190" y="65489"/>
                </a:lnTo>
                <a:lnTo>
                  <a:pt x="74018" y="68425"/>
                </a:lnTo>
                <a:lnTo>
                  <a:pt x="77523" y="71334"/>
                </a:lnTo>
                <a:lnTo>
                  <a:pt x="81765" y="75178"/>
                </a:lnTo>
                <a:lnTo>
                  <a:pt x="91558" y="84530"/>
                </a:lnTo>
                <a:lnTo>
                  <a:pt x="96837" y="88739"/>
                </a:lnTo>
                <a:lnTo>
                  <a:pt x="102261" y="92497"/>
                </a:lnTo>
                <a:lnTo>
                  <a:pt x="107782" y="95954"/>
                </a:lnTo>
                <a:lnTo>
                  <a:pt x="113367" y="99212"/>
                </a:lnTo>
                <a:lnTo>
                  <a:pt x="118996" y="102336"/>
                </a:lnTo>
                <a:lnTo>
                  <a:pt x="130330" y="108348"/>
                </a:lnTo>
                <a:lnTo>
                  <a:pt x="141718" y="114195"/>
                </a:lnTo>
                <a:lnTo>
                  <a:pt x="146468" y="117087"/>
                </a:lnTo>
                <a:lnTo>
                  <a:pt x="150589" y="119968"/>
                </a:lnTo>
                <a:lnTo>
                  <a:pt x="154287" y="122842"/>
                </a:lnTo>
                <a:lnTo>
                  <a:pt x="158658" y="125709"/>
                </a:lnTo>
                <a:lnTo>
                  <a:pt x="163478" y="128574"/>
                </a:lnTo>
                <a:lnTo>
                  <a:pt x="168596" y="131436"/>
                </a:lnTo>
                <a:lnTo>
                  <a:pt x="172960" y="134296"/>
                </a:lnTo>
                <a:lnTo>
                  <a:pt x="176822" y="137156"/>
                </a:lnTo>
                <a:lnTo>
                  <a:pt x="180349" y="140015"/>
                </a:lnTo>
                <a:lnTo>
                  <a:pt x="184606" y="141921"/>
                </a:lnTo>
                <a:lnTo>
                  <a:pt x="189348" y="143191"/>
                </a:lnTo>
                <a:lnTo>
                  <a:pt x="194414" y="144038"/>
                </a:lnTo>
                <a:lnTo>
                  <a:pt x="198745" y="145556"/>
                </a:lnTo>
                <a:lnTo>
                  <a:pt x="206097" y="149782"/>
                </a:lnTo>
                <a:lnTo>
                  <a:pt x="212539" y="154835"/>
                </a:lnTo>
                <a:lnTo>
                  <a:pt x="215591" y="157516"/>
                </a:lnTo>
                <a:lnTo>
                  <a:pt x="218578" y="160255"/>
                </a:lnTo>
                <a:lnTo>
                  <a:pt x="228539" y="169788"/>
                </a:lnTo>
                <a:lnTo>
                  <a:pt x="230067" y="170342"/>
                </a:lnTo>
                <a:lnTo>
                  <a:pt x="237495" y="171304"/>
                </a:lnTo>
                <a:lnTo>
                  <a:pt x="244465" y="171421"/>
                </a:lnTo>
                <a:lnTo>
                  <a:pt x="247411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0"/>
          <p:cNvSpPr/>
          <p:nvPr/>
        </p:nvSpPr>
        <p:spPr>
          <a:xfrm>
            <a:off x="6380797" y="2203132"/>
            <a:ext cx="214313" cy="197169"/>
          </a:xfrm>
          <a:custGeom>
            <a:avLst/>
            <a:gdLst/>
            <a:ahLst/>
            <a:cxnLst/>
            <a:rect l="0" t="0" r="0" b="0"/>
            <a:pathLst>
              <a:path w="214313" h="197169">
                <a:moveTo>
                  <a:pt x="214312" y="0"/>
                </a:moveTo>
                <a:lnTo>
                  <a:pt x="206093" y="0"/>
                </a:lnTo>
                <a:lnTo>
                  <a:pt x="200817" y="2540"/>
                </a:lnTo>
                <a:lnTo>
                  <a:pt x="196743" y="4551"/>
                </a:lnTo>
                <a:lnTo>
                  <a:pt x="193074" y="6844"/>
                </a:lnTo>
                <a:lnTo>
                  <a:pt x="186459" y="11932"/>
                </a:lnTo>
                <a:lnTo>
                  <a:pt x="183361" y="15575"/>
                </a:lnTo>
                <a:lnTo>
                  <a:pt x="180343" y="19908"/>
                </a:lnTo>
                <a:lnTo>
                  <a:pt x="177379" y="24702"/>
                </a:lnTo>
                <a:lnTo>
                  <a:pt x="173497" y="29803"/>
                </a:lnTo>
                <a:lnTo>
                  <a:pt x="169005" y="35109"/>
                </a:lnTo>
                <a:lnTo>
                  <a:pt x="164105" y="40551"/>
                </a:lnTo>
                <a:lnTo>
                  <a:pt x="153581" y="51678"/>
                </a:lnTo>
                <a:lnTo>
                  <a:pt x="131302" y="74343"/>
                </a:lnTo>
                <a:lnTo>
                  <a:pt x="124682" y="80042"/>
                </a:lnTo>
                <a:lnTo>
                  <a:pt x="117411" y="85747"/>
                </a:lnTo>
                <a:lnTo>
                  <a:pt x="109707" y="91454"/>
                </a:lnTo>
                <a:lnTo>
                  <a:pt x="102665" y="97164"/>
                </a:lnTo>
                <a:lnTo>
                  <a:pt x="96066" y="102876"/>
                </a:lnTo>
                <a:lnTo>
                  <a:pt x="89762" y="108589"/>
                </a:lnTo>
                <a:lnTo>
                  <a:pt x="77677" y="120017"/>
                </a:lnTo>
                <a:lnTo>
                  <a:pt x="32405" y="164783"/>
                </a:lnTo>
                <a:lnTo>
                  <a:pt x="14792" y="182378"/>
                </a:lnTo>
                <a:lnTo>
                  <a:pt x="11766" y="184451"/>
                </a:lnTo>
                <a:lnTo>
                  <a:pt x="5864" y="186753"/>
                </a:lnTo>
                <a:lnTo>
                  <a:pt x="3910" y="188320"/>
                </a:lnTo>
                <a:lnTo>
                  <a:pt x="2607" y="190316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1"/>
          <p:cNvSpPr/>
          <p:nvPr/>
        </p:nvSpPr>
        <p:spPr>
          <a:xfrm>
            <a:off x="6835140" y="2220277"/>
            <a:ext cx="240030" cy="17137"/>
          </a:xfrm>
          <a:custGeom>
            <a:avLst/>
            <a:gdLst/>
            <a:ahLst/>
            <a:cxnLst/>
            <a:rect l="0" t="0" r="0" b="0"/>
            <a:pathLst>
              <a:path w="240030" h="17137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8219" y="8468"/>
                </a:lnTo>
                <a:lnTo>
                  <a:pt x="15346" y="8552"/>
                </a:lnTo>
                <a:lnTo>
                  <a:pt x="20473" y="8563"/>
                </a:lnTo>
                <a:lnTo>
                  <a:pt x="24126" y="9519"/>
                </a:lnTo>
                <a:lnTo>
                  <a:pt x="28467" y="11109"/>
                </a:lnTo>
                <a:lnTo>
                  <a:pt x="33265" y="13121"/>
                </a:lnTo>
                <a:lnTo>
                  <a:pt x="37416" y="14462"/>
                </a:lnTo>
                <a:lnTo>
                  <a:pt x="41137" y="15356"/>
                </a:lnTo>
                <a:lnTo>
                  <a:pt x="44569" y="15953"/>
                </a:lnTo>
                <a:lnTo>
                  <a:pt x="48763" y="16350"/>
                </a:lnTo>
                <a:lnTo>
                  <a:pt x="53464" y="16615"/>
                </a:lnTo>
                <a:lnTo>
                  <a:pt x="63766" y="16910"/>
                </a:lnTo>
                <a:lnTo>
                  <a:pt x="113170" y="17136"/>
                </a:lnTo>
                <a:lnTo>
                  <a:pt x="120214" y="16187"/>
                </a:lnTo>
                <a:lnTo>
                  <a:pt x="126815" y="14601"/>
                </a:lnTo>
                <a:lnTo>
                  <a:pt x="133121" y="12591"/>
                </a:lnTo>
                <a:lnTo>
                  <a:pt x="139229" y="11252"/>
                </a:lnTo>
                <a:lnTo>
                  <a:pt x="145207" y="10359"/>
                </a:lnTo>
                <a:lnTo>
                  <a:pt x="151097" y="9763"/>
                </a:lnTo>
                <a:lnTo>
                  <a:pt x="157881" y="9366"/>
                </a:lnTo>
                <a:lnTo>
                  <a:pt x="173039" y="8925"/>
                </a:lnTo>
                <a:lnTo>
                  <a:pt x="211093" y="8604"/>
                </a:lnTo>
                <a:lnTo>
                  <a:pt x="223942" y="8582"/>
                </a:lnTo>
                <a:lnTo>
                  <a:pt x="226446" y="7626"/>
                </a:lnTo>
                <a:lnTo>
                  <a:pt x="228117" y="6037"/>
                </a:lnTo>
                <a:lnTo>
                  <a:pt x="229230" y="4024"/>
                </a:lnTo>
                <a:lnTo>
                  <a:pt x="230925" y="2683"/>
                </a:lnTo>
                <a:lnTo>
                  <a:pt x="233007" y="1789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2"/>
          <p:cNvSpPr/>
          <p:nvPr/>
        </p:nvSpPr>
        <p:spPr>
          <a:xfrm>
            <a:off x="6920868" y="2134552"/>
            <a:ext cx="77150" cy="274321"/>
          </a:xfrm>
          <a:custGeom>
            <a:avLst/>
            <a:gdLst/>
            <a:ahLst/>
            <a:cxnLst/>
            <a:rect l="0" t="0" r="0" b="0"/>
            <a:pathLst>
              <a:path w="77150" h="274321">
                <a:moveTo>
                  <a:pt x="8569" y="0"/>
                </a:moveTo>
                <a:lnTo>
                  <a:pt x="101" y="0"/>
                </a:lnTo>
                <a:lnTo>
                  <a:pt x="6" y="7381"/>
                </a:lnTo>
                <a:lnTo>
                  <a:pt x="0" y="17321"/>
                </a:lnTo>
                <a:lnTo>
                  <a:pt x="952" y="21073"/>
                </a:lnTo>
                <a:lnTo>
                  <a:pt x="2538" y="24526"/>
                </a:lnTo>
                <a:lnTo>
                  <a:pt x="4548" y="27780"/>
                </a:lnTo>
                <a:lnTo>
                  <a:pt x="5889" y="31855"/>
                </a:lnTo>
                <a:lnTo>
                  <a:pt x="6782" y="36477"/>
                </a:lnTo>
                <a:lnTo>
                  <a:pt x="7378" y="41463"/>
                </a:lnTo>
                <a:lnTo>
                  <a:pt x="8728" y="46692"/>
                </a:lnTo>
                <a:lnTo>
                  <a:pt x="10580" y="52083"/>
                </a:lnTo>
                <a:lnTo>
                  <a:pt x="12767" y="57582"/>
                </a:lnTo>
                <a:lnTo>
                  <a:pt x="14225" y="63153"/>
                </a:lnTo>
                <a:lnTo>
                  <a:pt x="15198" y="68772"/>
                </a:lnTo>
                <a:lnTo>
                  <a:pt x="15845" y="74423"/>
                </a:lnTo>
                <a:lnTo>
                  <a:pt x="16278" y="80095"/>
                </a:lnTo>
                <a:lnTo>
                  <a:pt x="16565" y="85782"/>
                </a:lnTo>
                <a:lnTo>
                  <a:pt x="16886" y="97180"/>
                </a:lnTo>
                <a:lnTo>
                  <a:pt x="17108" y="130284"/>
                </a:lnTo>
                <a:lnTo>
                  <a:pt x="18072" y="136386"/>
                </a:lnTo>
                <a:lnTo>
                  <a:pt x="19667" y="141406"/>
                </a:lnTo>
                <a:lnTo>
                  <a:pt x="21683" y="145706"/>
                </a:lnTo>
                <a:lnTo>
                  <a:pt x="23027" y="150477"/>
                </a:lnTo>
                <a:lnTo>
                  <a:pt x="23922" y="155563"/>
                </a:lnTo>
                <a:lnTo>
                  <a:pt x="24519" y="160859"/>
                </a:lnTo>
                <a:lnTo>
                  <a:pt x="25870" y="166294"/>
                </a:lnTo>
                <a:lnTo>
                  <a:pt x="27723" y="171823"/>
                </a:lnTo>
                <a:lnTo>
                  <a:pt x="29911" y="177414"/>
                </a:lnTo>
                <a:lnTo>
                  <a:pt x="31369" y="183046"/>
                </a:lnTo>
                <a:lnTo>
                  <a:pt x="32342" y="188705"/>
                </a:lnTo>
                <a:lnTo>
                  <a:pt x="32990" y="194384"/>
                </a:lnTo>
                <a:lnTo>
                  <a:pt x="34374" y="199122"/>
                </a:lnTo>
                <a:lnTo>
                  <a:pt x="36250" y="203233"/>
                </a:lnTo>
                <a:lnTo>
                  <a:pt x="38453" y="206926"/>
                </a:lnTo>
                <a:lnTo>
                  <a:pt x="39921" y="210341"/>
                </a:lnTo>
                <a:lnTo>
                  <a:pt x="41554" y="216675"/>
                </a:lnTo>
                <a:lnTo>
                  <a:pt x="42941" y="219697"/>
                </a:lnTo>
                <a:lnTo>
                  <a:pt x="44819" y="222665"/>
                </a:lnTo>
                <a:lnTo>
                  <a:pt x="47023" y="225596"/>
                </a:lnTo>
                <a:lnTo>
                  <a:pt x="48493" y="229455"/>
                </a:lnTo>
                <a:lnTo>
                  <a:pt x="49473" y="233932"/>
                </a:lnTo>
                <a:lnTo>
                  <a:pt x="50125" y="238822"/>
                </a:lnTo>
                <a:lnTo>
                  <a:pt x="51514" y="242082"/>
                </a:lnTo>
                <a:lnTo>
                  <a:pt x="53391" y="244256"/>
                </a:lnTo>
                <a:lnTo>
                  <a:pt x="55596" y="245705"/>
                </a:lnTo>
                <a:lnTo>
                  <a:pt x="57065" y="247623"/>
                </a:lnTo>
                <a:lnTo>
                  <a:pt x="58045" y="249855"/>
                </a:lnTo>
                <a:lnTo>
                  <a:pt x="58698" y="252295"/>
                </a:lnTo>
                <a:lnTo>
                  <a:pt x="60086" y="254874"/>
                </a:lnTo>
                <a:lnTo>
                  <a:pt x="61963" y="257546"/>
                </a:lnTo>
                <a:lnTo>
                  <a:pt x="64169" y="260280"/>
                </a:lnTo>
                <a:lnTo>
                  <a:pt x="66590" y="263055"/>
                </a:lnTo>
                <a:lnTo>
                  <a:pt x="69158" y="265857"/>
                </a:lnTo>
                <a:lnTo>
                  <a:pt x="77149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3"/>
          <p:cNvSpPr/>
          <p:nvPr/>
        </p:nvSpPr>
        <p:spPr>
          <a:xfrm>
            <a:off x="7169867" y="2117772"/>
            <a:ext cx="227065" cy="239548"/>
          </a:xfrm>
          <a:custGeom>
            <a:avLst/>
            <a:gdLst/>
            <a:ahLst/>
            <a:cxnLst/>
            <a:rect l="0" t="0" r="0" b="0"/>
            <a:pathLst>
              <a:path w="227065" h="239548">
                <a:moveTo>
                  <a:pt x="93898" y="25353"/>
                </a:moveTo>
                <a:lnTo>
                  <a:pt x="93898" y="3792"/>
                </a:lnTo>
                <a:lnTo>
                  <a:pt x="92945" y="2407"/>
                </a:lnTo>
                <a:lnTo>
                  <a:pt x="91358" y="1483"/>
                </a:lnTo>
                <a:lnTo>
                  <a:pt x="87054" y="456"/>
                </a:lnTo>
                <a:lnTo>
                  <a:pt x="81966" y="0"/>
                </a:lnTo>
                <a:lnTo>
                  <a:pt x="78323" y="831"/>
                </a:lnTo>
                <a:lnTo>
                  <a:pt x="73990" y="2337"/>
                </a:lnTo>
                <a:lnTo>
                  <a:pt x="69195" y="4294"/>
                </a:lnTo>
                <a:lnTo>
                  <a:pt x="65047" y="6551"/>
                </a:lnTo>
                <a:lnTo>
                  <a:pt x="61329" y="9008"/>
                </a:lnTo>
                <a:lnTo>
                  <a:pt x="54658" y="14278"/>
                </a:lnTo>
                <a:lnTo>
                  <a:pt x="48517" y="19796"/>
                </a:lnTo>
                <a:lnTo>
                  <a:pt x="44594" y="22601"/>
                </a:lnTo>
                <a:lnTo>
                  <a:pt x="40074" y="25423"/>
                </a:lnTo>
                <a:lnTo>
                  <a:pt x="35156" y="28257"/>
                </a:lnTo>
                <a:lnTo>
                  <a:pt x="30923" y="31099"/>
                </a:lnTo>
                <a:lnTo>
                  <a:pt x="27150" y="33946"/>
                </a:lnTo>
                <a:lnTo>
                  <a:pt x="23682" y="36797"/>
                </a:lnTo>
                <a:lnTo>
                  <a:pt x="20417" y="40602"/>
                </a:lnTo>
                <a:lnTo>
                  <a:pt x="17288" y="45044"/>
                </a:lnTo>
                <a:lnTo>
                  <a:pt x="14250" y="49910"/>
                </a:lnTo>
                <a:lnTo>
                  <a:pt x="12224" y="54107"/>
                </a:lnTo>
                <a:lnTo>
                  <a:pt x="9973" y="61310"/>
                </a:lnTo>
                <a:lnTo>
                  <a:pt x="6432" y="67686"/>
                </a:lnTo>
                <a:lnTo>
                  <a:pt x="4155" y="70720"/>
                </a:lnTo>
                <a:lnTo>
                  <a:pt x="1625" y="76631"/>
                </a:lnTo>
                <a:lnTo>
                  <a:pt x="500" y="82433"/>
                </a:lnTo>
                <a:lnTo>
                  <a:pt x="0" y="88186"/>
                </a:lnTo>
                <a:lnTo>
                  <a:pt x="819" y="91054"/>
                </a:lnTo>
                <a:lnTo>
                  <a:pt x="4270" y="96781"/>
                </a:lnTo>
                <a:lnTo>
                  <a:pt x="6523" y="98689"/>
                </a:lnTo>
                <a:lnTo>
                  <a:pt x="8978" y="99961"/>
                </a:lnTo>
                <a:lnTo>
                  <a:pt x="11567" y="100809"/>
                </a:lnTo>
                <a:lnTo>
                  <a:pt x="16984" y="104291"/>
                </a:lnTo>
                <a:lnTo>
                  <a:pt x="23519" y="109014"/>
                </a:lnTo>
                <a:lnTo>
                  <a:pt x="27928" y="111607"/>
                </a:lnTo>
                <a:lnTo>
                  <a:pt x="32773" y="114288"/>
                </a:lnTo>
                <a:lnTo>
                  <a:pt x="37908" y="116075"/>
                </a:lnTo>
                <a:lnTo>
                  <a:pt x="43236" y="117267"/>
                </a:lnTo>
                <a:lnTo>
                  <a:pt x="48693" y="118061"/>
                </a:lnTo>
                <a:lnTo>
                  <a:pt x="55189" y="118591"/>
                </a:lnTo>
                <a:lnTo>
                  <a:pt x="62377" y="118944"/>
                </a:lnTo>
                <a:lnTo>
                  <a:pt x="70026" y="119179"/>
                </a:lnTo>
                <a:lnTo>
                  <a:pt x="77031" y="120289"/>
                </a:lnTo>
                <a:lnTo>
                  <a:pt x="83606" y="121981"/>
                </a:lnTo>
                <a:lnTo>
                  <a:pt x="112396" y="131541"/>
                </a:lnTo>
                <a:lnTo>
                  <a:pt x="120518" y="133292"/>
                </a:lnTo>
                <a:lnTo>
                  <a:pt x="128789" y="134460"/>
                </a:lnTo>
                <a:lnTo>
                  <a:pt x="137162" y="135238"/>
                </a:lnTo>
                <a:lnTo>
                  <a:pt x="145600" y="137662"/>
                </a:lnTo>
                <a:lnTo>
                  <a:pt x="154083" y="141183"/>
                </a:lnTo>
                <a:lnTo>
                  <a:pt x="162597" y="145435"/>
                </a:lnTo>
                <a:lnTo>
                  <a:pt x="169225" y="149223"/>
                </a:lnTo>
                <a:lnTo>
                  <a:pt x="174595" y="152700"/>
                </a:lnTo>
                <a:lnTo>
                  <a:pt x="179129" y="155971"/>
                </a:lnTo>
                <a:lnTo>
                  <a:pt x="184056" y="158152"/>
                </a:lnTo>
                <a:lnTo>
                  <a:pt x="189245" y="159605"/>
                </a:lnTo>
                <a:lnTo>
                  <a:pt x="194611" y="160574"/>
                </a:lnTo>
                <a:lnTo>
                  <a:pt x="199140" y="163125"/>
                </a:lnTo>
                <a:lnTo>
                  <a:pt x="203112" y="166731"/>
                </a:lnTo>
                <a:lnTo>
                  <a:pt x="206712" y="171040"/>
                </a:lnTo>
                <a:lnTo>
                  <a:pt x="210065" y="173913"/>
                </a:lnTo>
                <a:lnTo>
                  <a:pt x="213252" y="175828"/>
                </a:lnTo>
                <a:lnTo>
                  <a:pt x="216330" y="177104"/>
                </a:lnTo>
                <a:lnTo>
                  <a:pt x="218382" y="178908"/>
                </a:lnTo>
                <a:lnTo>
                  <a:pt x="219750" y="181063"/>
                </a:lnTo>
                <a:lnTo>
                  <a:pt x="220661" y="183452"/>
                </a:lnTo>
                <a:lnTo>
                  <a:pt x="224215" y="188647"/>
                </a:lnTo>
                <a:lnTo>
                  <a:pt x="226496" y="191365"/>
                </a:lnTo>
                <a:lnTo>
                  <a:pt x="227064" y="194130"/>
                </a:lnTo>
                <a:lnTo>
                  <a:pt x="226490" y="196926"/>
                </a:lnTo>
                <a:lnTo>
                  <a:pt x="224265" y="202572"/>
                </a:lnTo>
                <a:lnTo>
                  <a:pt x="223276" y="208257"/>
                </a:lnTo>
                <a:lnTo>
                  <a:pt x="222060" y="211106"/>
                </a:lnTo>
                <a:lnTo>
                  <a:pt x="218168" y="216813"/>
                </a:lnTo>
                <a:lnTo>
                  <a:pt x="213264" y="222523"/>
                </a:lnTo>
                <a:lnTo>
                  <a:pt x="210623" y="225380"/>
                </a:lnTo>
                <a:lnTo>
                  <a:pt x="206957" y="227284"/>
                </a:lnTo>
                <a:lnTo>
                  <a:pt x="202608" y="228554"/>
                </a:lnTo>
                <a:lnTo>
                  <a:pt x="197804" y="229400"/>
                </a:lnTo>
                <a:lnTo>
                  <a:pt x="193649" y="230917"/>
                </a:lnTo>
                <a:lnTo>
                  <a:pt x="189926" y="232880"/>
                </a:lnTo>
                <a:lnTo>
                  <a:pt x="186491" y="235142"/>
                </a:lnTo>
                <a:lnTo>
                  <a:pt x="182297" y="236650"/>
                </a:lnTo>
                <a:lnTo>
                  <a:pt x="177596" y="237655"/>
                </a:lnTo>
                <a:lnTo>
                  <a:pt x="172556" y="238325"/>
                </a:lnTo>
                <a:lnTo>
                  <a:pt x="167292" y="238772"/>
                </a:lnTo>
                <a:lnTo>
                  <a:pt x="161877" y="239069"/>
                </a:lnTo>
                <a:lnTo>
                  <a:pt x="147694" y="239489"/>
                </a:lnTo>
                <a:lnTo>
                  <a:pt x="144050" y="239547"/>
                </a:lnTo>
                <a:lnTo>
                  <a:pt x="139715" y="238634"/>
                </a:lnTo>
                <a:lnTo>
                  <a:pt x="134920" y="237073"/>
                </a:lnTo>
                <a:lnTo>
                  <a:pt x="129819" y="235079"/>
                </a:lnTo>
                <a:lnTo>
                  <a:pt x="125465" y="233750"/>
                </a:lnTo>
                <a:lnTo>
                  <a:pt x="121610" y="232864"/>
                </a:lnTo>
                <a:lnTo>
                  <a:pt x="118088" y="232274"/>
                </a:lnTo>
                <a:lnTo>
                  <a:pt x="111634" y="229078"/>
                </a:lnTo>
                <a:lnTo>
                  <a:pt x="105591" y="224482"/>
                </a:lnTo>
                <a:lnTo>
                  <a:pt x="99730" y="219265"/>
                </a:lnTo>
                <a:lnTo>
                  <a:pt x="97786" y="215587"/>
                </a:lnTo>
                <a:lnTo>
                  <a:pt x="96490" y="211231"/>
                </a:lnTo>
                <a:lnTo>
                  <a:pt x="95625" y="206421"/>
                </a:lnTo>
                <a:lnTo>
                  <a:pt x="95050" y="202263"/>
                </a:lnTo>
                <a:lnTo>
                  <a:pt x="94410" y="195102"/>
                </a:lnTo>
                <a:lnTo>
                  <a:pt x="94239" y="190906"/>
                </a:lnTo>
                <a:lnTo>
                  <a:pt x="94050" y="181165"/>
                </a:lnTo>
                <a:lnTo>
                  <a:pt x="93943" y="164970"/>
                </a:lnTo>
                <a:lnTo>
                  <a:pt x="94880" y="159388"/>
                </a:lnTo>
                <a:lnTo>
                  <a:pt x="96458" y="153762"/>
                </a:lnTo>
                <a:lnTo>
                  <a:pt x="98462" y="148106"/>
                </a:lnTo>
                <a:lnTo>
                  <a:pt x="99798" y="142431"/>
                </a:lnTo>
                <a:lnTo>
                  <a:pt x="100689" y="136742"/>
                </a:lnTo>
                <a:lnTo>
                  <a:pt x="101282" y="131045"/>
                </a:lnTo>
                <a:lnTo>
                  <a:pt x="102630" y="126294"/>
                </a:lnTo>
                <a:lnTo>
                  <a:pt x="104482" y="122174"/>
                </a:lnTo>
                <a:lnTo>
                  <a:pt x="106669" y="118475"/>
                </a:lnTo>
                <a:lnTo>
                  <a:pt x="109080" y="114104"/>
                </a:lnTo>
                <a:lnTo>
                  <a:pt x="114297" y="104168"/>
                </a:lnTo>
                <a:lnTo>
                  <a:pt x="122590" y="87864"/>
                </a:lnTo>
                <a:lnTo>
                  <a:pt x="124456" y="83219"/>
                </a:lnTo>
                <a:lnTo>
                  <a:pt x="125700" y="79170"/>
                </a:lnTo>
                <a:lnTo>
                  <a:pt x="126530" y="75518"/>
                </a:lnTo>
                <a:lnTo>
                  <a:pt x="127082" y="71179"/>
                </a:lnTo>
                <a:lnTo>
                  <a:pt x="127451" y="66381"/>
                </a:lnTo>
                <a:lnTo>
                  <a:pt x="127860" y="56922"/>
                </a:lnTo>
                <a:lnTo>
                  <a:pt x="128042" y="49544"/>
                </a:lnTo>
                <a:lnTo>
                  <a:pt x="127138" y="46242"/>
                </a:lnTo>
                <a:lnTo>
                  <a:pt x="123594" y="40035"/>
                </a:lnTo>
                <a:lnTo>
                  <a:pt x="119449" y="34179"/>
                </a:lnTo>
                <a:lnTo>
                  <a:pt x="115413" y="29911"/>
                </a:lnTo>
                <a:lnTo>
                  <a:pt x="113004" y="28391"/>
                </a:lnTo>
                <a:lnTo>
                  <a:pt x="107787" y="26703"/>
                </a:lnTo>
                <a:lnTo>
                  <a:pt x="102293" y="25953"/>
                </a:lnTo>
                <a:lnTo>
                  <a:pt x="96677" y="25619"/>
                </a:lnTo>
                <a:lnTo>
                  <a:pt x="85325" y="253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4"/>
          <p:cNvSpPr/>
          <p:nvPr/>
        </p:nvSpPr>
        <p:spPr>
          <a:xfrm>
            <a:off x="4263399" y="2211705"/>
            <a:ext cx="222877" cy="34291"/>
          </a:xfrm>
          <a:custGeom>
            <a:avLst/>
            <a:gdLst/>
            <a:ahLst/>
            <a:cxnLst/>
            <a:rect l="0" t="0" r="0" b="0"/>
            <a:pathLst>
              <a:path w="222877" h="34291">
                <a:moveTo>
                  <a:pt x="8563" y="34290"/>
                </a:moveTo>
                <a:lnTo>
                  <a:pt x="0" y="34290"/>
                </a:lnTo>
                <a:lnTo>
                  <a:pt x="91549" y="34290"/>
                </a:lnTo>
                <a:lnTo>
                  <a:pt x="97224" y="33337"/>
                </a:lnTo>
                <a:lnTo>
                  <a:pt x="102913" y="31750"/>
                </a:lnTo>
                <a:lnTo>
                  <a:pt x="108611" y="29739"/>
                </a:lnTo>
                <a:lnTo>
                  <a:pt x="114314" y="28398"/>
                </a:lnTo>
                <a:lnTo>
                  <a:pt x="120021" y="27504"/>
                </a:lnTo>
                <a:lnTo>
                  <a:pt x="125731" y="26909"/>
                </a:lnTo>
                <a:lnTo>
                  <a:pt x="131443" y="25559"/>
                </a:lnTo>
                <a:lnTo>
                  <a:pt x="137155" y="23707"/>
                </a:lnTo>
                <a:lnTo>
                  <a:pt x="142869" y="21519"/>
                </a:lnTo>
                <a:lnTo>
                  <a:pt x="148582" y="19109"/>
                </a:lnTo>
                <a:lnTo>
                  <a:pt x="154297" y="16549"/>
                </a:lnTo>
                <a:lnTo>
                  <a:pt x="160012" y="13890"/>
                </a:lnTo>
                <a:lnTo>
                  <a:pt x="165726" y="12117"/>
                </a:lnTo>
                <a:lnTo>
                  <a:pt x="171441" y="10936"/>
                </a:lnTo>
                <a:lnTo>
                  <a:pt x="177156" y="10148"/>
                </a:lnTo>
                <a:lnTo>
                  <a:pt x="182871" y="8670"/>
                </a:lnTo>
                <a:lnTo>
                  <a:pt x="188585" y="6732"/>
                </a:lnTo>
                <a:lnTo>
                  <a:pt x="194301" y="4488"/>
                </a:lnTo>
                <a:lnTo>
                  <a:pt x="200015" y="2992"/>
                </a:lnTo>
                <a:lnTo>
                  <a:pt x="205730" y="1995"/>
                </a:lnTo>
                <a:lnTo>
                  <a:pt x="22287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5"/>
          <p:cNvSpPr/>
          <p:nvPr/>
        </p:nvSpPr>
        <p:spPr>
          <a:xfrm>
            <a:off x="4580689" y="2083117"/>
            <a:ext cx="119852" cy="308611"/>
          </a:xfrm>
          <a:custGeom>
            <a:avLst/>
            <a:gdLst/>
            <a:ahLst/>
            <a:cxnLst/>
            <a:rect l="0" t="0" r="0" b="0"/>
            <a:pathLst>
              <a:path w="119852" h="308611">
                <a:moveTo>
                  <a:pt x="59890" y="0"/>
                </a:moveTo>
                <a:lnTo>
                  <a:pt x="59890" y="28619"/>
                </a:lnTo>
                <a:lnTo>
                  <a:pt x="58938" y="31462"/>
                </a:lnTo>
                <a:lnTo>
                  <a:pt x="55340" y="37161"/>
                </a:lnTo>
                <a:lnTo>
                  <a:pt x="53047" y="40966"/>
                </a:lnTo>
                <a:lnTo>
                  <a:pt x="50565" y="45408"/>
                </a:lnTo>
                <a:lnTo>
                  <a:pt x="47959" y="50275"/>
                </a:lnTo>
                <a:lnTo>
                  <a:pt x="46221" y="55424"/>
                </a:lnTo>
                <a:lnTo>
                  <a:pt x="45063" y="60762"/>
                </a:lnTo>
                <a:lnTo>
                  <a:pt x="44290" y="66226"/>
                </a:lnTo>
                <a:lnTo>
                  <a:pt x="42823" y="71773"/>
                </a:lnTo>
                <a:lnTo>
                  <a:pt x="40892" y="77376"/>
                </a:lnTo>
                <a:lnTo>
                  <a:pt x="38652" y="83017"/>
                </a:lnTo>
                <a:lnTo>
                  <a:pt x="36207" y="88682"/>
                </a:lnTo>
                <a:lnTo>
                  <a:pt x="30950" y="100057"/>
                </a:lnTo>
                <a:lnTo>
                  <a:pt x="29166" y="105757"/>
                </a:lnTo>
                <a:lnTo>
                  <a:pt x="27978" y="111462"/>
                </a:lnTo>
                <a:lnTo>
                  <a:pt x="27185" y="117171"/>
                </a:lnTo>
                <a:lnTo>
                  <a:pt x="25705" y="122881"/>
                </a:lnTo>
                <a:lnTo>
                  <a:pt x="23765" y="128594"/>
                </a:lnTo>
                <a:lnTo>
                  <a:pt x="21520" y="134306"/>
                </a:lnTo>
                <a:lnTo>
                  <a:pt x="16484" y="148274"/>
                </a:lnTo>
                <a:lnTo>
                  <a:pt x="13808" y="156000"/>
                </a:lnTo>
                <a:lnTo>
                  <a:pt x="12024" y="163055"/>
                </a:lnTo>
                <a:lnTo>
                  <a:pt x="10835" y="169663"/>
                </a:lnTo>
                <a:lnTo>
                  <a:pt x="10042" y="175974"/>
                </a:lnTo>
                <a:lnTo>
                  <a:pt x="8560" y="182086"/>
                </a:lnTo>
                <a:lnTo>
                  <a:pt x="6620" y="188066"/>
                </a:lnTo>
                <a:lnTo>
                  <a:pt x="4374" y="193957"/>
                </a:lnTo>
                <a:lnTo>
                  <a:pt x="2877" y="199790"/>
                </a:lnTo>
                <a:lnTo>
                  <a:pt x="1879" y="205583"/>
                </a:lnTo>
                <a:lnTo>
                  <a:pt x="1213" y="211350"/>
                </a:lnTo>
                <a:lnTo>
                  <a:pt x="770" y="217100"/>
                </a:lnTo>
                <a:lnTo>
                  <a:pt x="475" y="222838"/>
                </a:lnTo>
                <a:lnTo>
                  <a:pt x="146" y="234295"/>
                </a:lnTo>
                <a:lnTo>
                  <a:pt x="0" y="245736"/>
                </a:lnTo>
                <a:lnTo>
                  <a:pt x="913" y="250501"/>
                </a:lnTo>
                <a:lnTo>
                  <a:pt x="5798" y="261759"/>
                </a:lnTo>
                <a:lnTo>
                  <a:pt x="7274" y="268103"/>
                </a:lnTo>
                <a:lnTo>
                  <a:pt x="9573" y="270175"/>
                </a:lnTo>
                <a:lnTo>
                  <a:pt x="13011" y="271557"/>
                </a:lnTo>
                <a:lnTo>
                  <a:pt x="17207" y="272478"/>
                </a:lnTo>
                <a:lnTo>
                  <a:pt x="20005" y="274044"/>
                </a:lnTo>
                <a:lnTo>
                  <a:pt x="21870" y="276041"/>
                </a:lnTo>
                <a:lnTo>
                  <a:pt x="23114" y="278325"/>
                </a:lnTo>
                <a:lnTo>
                  <a:pt x="24895" y="279848"/>
                </a:lnTo>
                <a:lnTo>
                  <a:pt x="27035" y="280863"/>
                </a:lnTo>
                <a:lnTo>
                  <a:pt x="29415" y="281539"/>
                </a:lnTo>
                <a:lnTo>
                  <a:pt x="32906" y="281990"/>
                </a:lnTo>
                <a:lnTo>
                  <a:pt x="37138" y="282291"/>
                </a:lnTo>
                <a:lnTo>
                  <a:pt x="48517" y="282774"/>
                </a:lnTo>
                <a:lnTo>
                  <a:pt x="59590" y="282857"/>
                </a:lnTo>
                <a:lnTo>
                  <a:pt x="63500" y="281916"/>
                </a:lnTo>
                <a:lnTo>
                  <a:pt x="67059" y="280337"/>
                </a:lnTo>
                <a:lnTo>
                  <a:pt x="70385" y="278331"/>
                </a:lnTo>
                <a:lnTo>
                  <a:pt x="73554" y="276042"/>
                </a:lnTo>
                <a:lnTo>
                  <a:pt x="76620" y="273563"/>
                </a:lnTo>
                <a:lnTo>
                  <a:pt x="79616" y="270958"/>
                </a:lnTo>
                <a:lnTo>
                  <a:pt x="83518" y="268268"/>
                </a:lnTo>
                <a:lnTo>
                  <a:pt x="88025" y="265523"/>
                </a:lnTo>
                <a:lnTo>
                  <a:pt x="92934" y="262741"/>
                </a:lnTo>
                <a:lnTo>
                  <a:pt x="97160" y="259933"/>
                </a:lnTo>
                <a:lnTo>
                  <a:pt x="100929" y="257109"/>
                </a:lnTo>
                <a:lnTo>
                  <a:pt x="104395" y="254273"/>
                </a:lnTo>
                <a:lnTo>
                  <a:pt x="107658" y="251431"/>
                </a:lnTo>
                <a:lnTo>
                  <a:pt x="110785" y="248583"/>
                </a:lnTo>
                <a:lnTo>
                  <a:pt x="113823" y="245732"/>
                </a:lnTo>
                <a:lnTo>
                  <a:pt x="115848" y="242879"/>
                </a:lnTo>
                <a:lnTo>
                  <a:pt x="118098" y="237169"/>
                </a:lnTo>
                <a:lnTo>
                  <a:pt x="119365" y="228599"/>
                </a:lnTo>
                <a:lnTo>
                  <a:pt x="119740" y="220027"/>
                </a:lnTo>
                <a:lnTo>
                  <a:pt x="119851" y="216006"/>
                </a:lnTo>
                <a:lnTo>
                  <a:pt x="117337" y="212525"/>
                </a:lnTo>
                <a:lnTo>
                  <a:pt x="115334" y="210264"/>
                </a:lnTo>
                <a:lnTo>
                  <a:pt x="113045" y="208756"/>
                </a:lnTo>
                <a:lnTo>
                  <a:pt x="110567" y="207751"/>
                </a:lnTo>
                <a:lnTo>
                  <a:pt x="107962" y="207080"/>
                </a:lnTo>
                <a:lnTo>
                  <a:pt x="105273" y="206633"/>
                </a:lnTo>
                <a:lnTo>
                  <a:pt x="102529" y="206336"/>
                </a:lnTo>
                <a:lnTo>
                  <a:pt x="99746" y="206137"/>
                </a:lnTo>
                <a:lnTo>
                  <a:pt x="96939" y="206005"/>
                </a:lnTo>
                <a:lnTo>
                  <a:pt x="91279" y="205858"/>
                </a:lnTo>
                <a:lnTo>
                  <a:pt x="88436" y="206771"/>
                </a:lnTo>
                <a:lnTo>
                  <a:pt x="85588" y="208332"/>
                </a:lnTo>
                <a:lnTo>
                  <a:pt x="82737" y="210326"/>
                </a:lnTo>
                <a:lnTo>
                  <a:pt x="79885" y="211655"/>
                </a:lnTo>
                <a:lnTo>
                  <a:pt x="77030" y="212541"/>
                </a:lnTo>
                <a:lnTo>
                  <a:pt x="74174" y="213131"/>
                </a:lnTo>
                <a:lnTo>
                  <a:pt x="71318" y="214478"/>
                </a:lnTo>
                <a:lnTo>
                  <a:pt x="68461" y="216328"/>
                </a:lnTo>
                <a:lnTo>
                  <a:pt x="65604" y="218514"/>
                </a:lnTo>
                <a:lnTo>
                  <a:pt x="62747" y="220923"/>
                </a:lnTo>
                <a:lnTo>
                  <a:pt x="59890" y="223482"/>
                </a:lnTo>
                <a:lnTo>
                  <a:pt x="57032" y="226141"/>
                </a:lnTo>
                <a:lnTo>
                  <a:pt x="55128" y="229818"/>
                </a:lnTo>
                <a:lnTo>
                  <a:pt x="53011" y="238984"/>
                </a:lnTo>
                <a:lnTo>
                  <a:pt x="49531" y="246868"/>
                </a:lnTo>
                <a:lnTo>
                  <a:pt x="47269" y="250303"/>
                </a:lnTo>
                <a:lnTo>
                  <a:pt x="44808" y="253546"/>
                </a:lnTo>
                <a:lnTo>
                  <a:pt x="42216" y="256661"/>
                </a:lnTo>
                <a:lnTo>
                  <a:pt x="39535" y="259690"/>
                </a:lnTo>
                <a:lnTo>
                  <a:pt x="37748" y="262662"/>
                </a:lnTo>
                <a:lnTo>
                  <a:pt x="35762" y="268504"/>
                </a:lnTo>
                <a:lnTo>
                  <a:pt x="34644" y="277148"/>
                </a:lnTo>
                <a:lnTo>
                  <a:pt x="34313" y="285741"/>
                </a:lnTo>
                <a:lnTo>
                  <a:pt x="34214" y="294320"/>
                </a:lnTo>
                <a:lnTo>
                  <a:pt x="35153" y="297178"/>
                </a:lnTo>
                <a:lnTo>
                  <a:pt x="38736" y="302894"/>
                </a:lnTo>
                <a:lnTo>
                  <a:pt x="41025" y="304800"/>
                </a:lnTo>
                <a:lnTo>
                  <a:pt x="43503" y="306070"/>
                </a:lnTo>
                <a:lnTo>
                  <a:pt x="51318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6"/>
          <p:cNvSpPr/>
          <p:nvPr/>
        </p:nvSpPr>
        <p:spPr>
          <a:xfrm>
            <a:off x="4812029" y="2177414"/>
            <a:ext cx="154306" cy="205742"/>
          </a:xfrm>
          <a:custGeom>
            <a:avLst/>
            <a:gdLst/>
            <a:ahLst/>
            <a:cxnLst/>
            <a:rect l="0" t="0" r="0" b="0"/>
            <a:pathLst>
              <a:path w="154306" h="205742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5892" y="14623"/>
                </a:lnTo>
                <a:lnTo>
                  <a:pt x="7382" y="20152"/>
                </a:lnTo>
                <a:lnTo>
                  <a:pt x="10584" y="25784"/>
                </a:lnTo>
                <a:lnTo>
                  <a:pt x="12771" y="28620"/>
                </a:lnTo>
                <a:lnTo>
                  <a:pt x="15201" y="34310"/>
                </a:lnTo>
                <a:lnTo>
                  <a:pt x="15849" y="37161"/>
                </a:lnTo>
                <a:lnTo>
                  <a:pt x="17234" y="40967"/>
                </a:lnTo>
                <a:lnTo>
                  <a:pt x="19110" y="45409"/>
                </a:lnTo>
                <a:lnTo>
                  <a:pt x="21312" y="50275"/>
                </a:lnTo>
                <a:lnTo>
                  <a:pt x="24686" y="55425"/>
                </a:lnTo>
                <a:lnTo>
                  <a:pt x="28840" y="60762"/>
                </a:lnTo>
                <a:lnTo>
                  <a:pt x="33515" y="66226"/>
                </a:lnTo>
                <a:lnTo>
                  <a:pt x="37583" y="71773"/>
                </a:lnTo>
                <a:lnTo>
                  <a:pt x="41248" y="77377"/>
                </a:lnTo>
                <a:lnTo>
                  <a:pt x="44644" y="83017"/>
                </a:lnTo>
                <a:lnTo>
                  <a:pt x="47860" y="87730"/>
                </a:lnTo>
                <a:lnTo>
                  <a:pt x="50957" y="91824"/>
                </a:lnTo>
                <a:lnTo>
                  <a:pt x="53974" y="95506"/>
                </a:lnTo>
                <a:lnTo>
                  <a:pt x="56938" y="99866"/>
                </a:lnTo>
                <a:lnTo>
                  <a:pt x="59866" y="104677"/>
                </a:lnTo>
                <a:lnTo>
                  <a:pt x="62771" y="109790"/>
                </a:lnTo>
                <a:lnTo>
                  <a:pt x="65660" y="114151"/>
                </a:lnTo>
                <a:lnTo>
                  <a:pt x="68538" y="118011"/>
                </a:lnTo>
                <a:lnTo>
                  <a:pt x="71410" y="121537"/>
                </a:lnTo>
                <a:lnTo>
                  <a:pt x="74277" y="125792"/>
                </a:lnTo>
                <a:lnTo>
                  <a:pt x="77140" y="130534"/>
                </a:lnTo>
                <a:lnTo>
                  <a:pt x="80002" y="135601"/>
                </a:lnTo>
                <a:lnTo>
                  <a:pt x="83815" y="139930"/>
                </a:lnTo>
                <a:lnTo>
                  <a:pt x="88262" y="143770"/>
                </a:lnTo>
                <a:lnTo>
                  <a:pt x="93131" y="147282"/>
                </a:lnTo>
                <a:lnTo>
                  <a:pt x="96378" y="150576"/>
                </a:lnTo>
                <a:lnTo>
                  <a:pt x="98542" y="153724"/>
                </a:lnTo>
                <a:lnTo>
                  <a:pt x="101899" y="159762"/>
                </a:lnTo>
                <a:lnTo>
                  <a:pt x="106566" y="165621"/>
                </a:lnTo>
                <a:lnTo>
                  <a:pt x="109145" y="168517"/>
                </a:lnTo>
                <a:lnTo>
                  <a:pt x="114549" y="174274"/>
                </a:lnTo>
                <a:lnTo>
                  <a:pt x="128621" y="188591"/>
                </a:lnTo>
                <a:lnTo>
                  <a:pt x="131467" y="191450"/>
                </a:lnTo>
                <a:lnTo>
                  <a:pt x="134317" y="193356"/>
                </a:lnTo>
                <a:lnTo>
                  <a:pt x="137170" y="194627"/>
                </a:lnTo>
                <a:lnTo>
                  <a:pt x="140024" y="195474"/>
                </a:lnTo>
                <a:lnTo>
                  <a:pt x="141927" y="196991"/>
                </a:lnTo>
                <a:lnTo>
                  <a:pt x="143196" y="198955"/>
                </a:lnTo>
                <a:lnTo>
                  <a:pt x="144041" y="201217"/>
                </a:lnTo>
                <a:lnTo>
                  <a:pt x="145558" y="202725"/>
                </a:lnTo>
                <a:lnTo>
                  <a:pt x="147521" y="203730"/>
                </a:lnTo>
                <a:lnTo>
                  <a:pt x="154305" y="2057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7"/>
          <p:cNvSpPr/>
          <p:nvPr/>
        </p:nvSpPr>
        <p:spPr>
          <a:xfrm>
            <a:off x="4829185" y="2220277"/>
            <a:ext cx="171441" cy="171451"/>
          </a:xfrm>
          <a:custGeom>
            <a:avLst/>
            <a:gdLst/>
            <a:ahLst/>
            <a:cxnLst/>
            <a:rect l="0" t="0" r="0" b="0"/>
            <a:pathLst>
              <a:path w="171441" h="171451">
                <a:moveTo>
                  <a:pt x="171440" y="0"/>
                </a:moveTo>
                <a:lnTo>
                  <a:pt x="158669" y="0"/>
                </a:lnTo>
                <a:lnTo>
                  <a:pt x="157211" y="953"/>
                </a:lnTo>
                <a:lnTo>
                  <a:pt x="156239" y="2540"/>
                </a:lnTo>
                <a:lnTo>
                  <a:pt x="155591" y="4551"/>
                </a:lnTo>
                <a:lnTo>
                  <a:pt x="152331" y="9325"/>
                </a:lnTo>
                <a:lnTo>
                  <a:pt x="150128" y="11932"/>
                </a:lnTo>
                <a:lnTo>
                  <a:pt x="146754" y="14622"/>
                </a:lnTo>
                <a:lnTo>
                  <a:pt x="142601" y="17368"/>
                </a:lnTo>
                <a:lnTo>
                  <a:pt x="137926" y="20151"/>
                </a:lnTo>
                <a:lnTo>
                  <a:pt x="133857" y="22959"/>
                </a:lnTo>
                <a:lnTo>
                  <a:pt x="130192" y="25784"/>
                </a:lnTo>
                <a:lnTo>
                  <a:pt x="126796" y="28619"/>
                </a:lnTo>
                <a:lnTo>
                  <a:pt x="122627" y="32414"/>
                </a:lnTo>
                <a:lnTo>
                  <a:pt x="112915" y="41711"/>
                </a:lnTo>
                <a:lnTo>
                  <a:pt x="96737" y="57656"/>
                </a:lnTo>
                <a:lnTo>
                  <a:pt x="91158" y="62250"/>
                </a:lnTo>
                <a:lnTo>
                  <a:pt x="85534" y="66265"/>
                </a:lnTo>
                <a:lnTo>
                  <a:pt x="79879" y="69894"/>
                </a:lnTo>
                <a:lnTo>
                  <a:pt x="75157" y="74218"/>
                </a:lnTo>
                <a:lnTo>
                  <a:pt x="71056" y="79007"/>
                </a:lnTo>
                <a:lnTo>
                  <a:pt x="67370" y="84104"/>
                </a:lnTo>
                <a:lnTo>
                  <a:pt x="63007" y="89407"/>
                </a:lnTo>
                <a:lnTo>
                  <a:pt x="58194" y="94847"/>
                </a:lnTo>
                <a:lnTo>
                  <a:pt x="53080" y="100379"/>
                </a:lnTo>
                <a:lnTo>
                  <a:pt x="48718" y="105972"/>
                </a:lnTo>
                <a:lnTo>
                  <a:pt x="44858" y="111605"/>
                </a:lnTo>
                <a:lnTo>
                  <a:pt x="41332" y="117266"/>
                </a:lnTo>
                <a:lnTo>
                  <a:pt x="38028" y="121992"/>
                </a:lnTo>
                <a:lnTo>
                  <a:pt x="34874" y="126096"/>
                </a:lnTo>
                <a:lnTo>
                  <a:pt x="31818" y="129784"/>
                </a:lnTo>
                <a:lnTo>
                  <a:pt x="27876" y="133195"/>
                </a:lnTo>
                <a:lnTo>
                  <a:pt x="23343" y="136422"/>
                </a:lnTo>
                <a:lnTo>
                  <a:pt x="18416" y="139525"/>
                </a:lnTo>
                <a:lnTo>
                  <a:pt x="15132" y="142547"/>
                </a:lnTo>
                <a:lnTo>
                  <a:pt x="12941" y="145514"/>
                </a:lnTo>
                <a:lnTo>
                  <a:pt x="11482" y="148444"/>
                </a:lnTo>
                <a:lnTo>
                  <a:pt x="9556" y="151350"/>
                </a:lnTo>
                <a:lnTo>
                  <a:pt x="7320" y="154240"/>
                </a:lnTo>
                <a:lnTo>
                  <a:pt x="1437" y="161172"/>
                </a:lnTo>
                <a:lnTo>
                  <a:pt x="633" y="164659"/>
                </a:lnTo>
                <a:lnTo>
                  <a:pt x="0" y="171332"/>
                </a:lnTo>
                <a:lnTo>
                  <a:pt x="2534" y="171398"/>
                </a:lnTo>
                <a:lnTo>
                  <a:pt x="8562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8"/>
          <p:cNvSpPr/>
          <p:nvPr/>
        </p:nvSpPr>
        <p:spPr>
          <a:xfrm>
            <a:off x="5077777" y="2280285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17145"/>
                </a:moveTo>
                <a:lnTo>
                  <a:pt x="33170" y="17145"/>
                </a:lnTo>
                <a:lnTo>
                  <a:pt x="37353" y="16192"/>
                </a:lnTo>
                <a:lnTo>
                  <a:pt x="41095" y="14604"/>
                </a:lnTo>
                <a:lnTo>
                  <a:pt x="44542" y="12594"/>
                </a:lnTo>
                <a:lnTo>
                  <a:pt x="49697" y="11253"/>
                </a:lnTo>
                <a:lnTo>
                  <a:pt x="55991" y="10359"/>
                </a:lnTo>
                <a:lnTo>
                  <a:pt x="63045" y="9764"/>
                </a:lnTo>
                <a:lnTo>
                  <a:pt x="69652" y="9367"/>
                </a:lnTo>
                <a:lnTo>
                  <a:pt x="82075" y="8925"/>
                </a:lnTo>
                <a:lnTo>
                  <a:pt x="89006" y="7855"/>
                </a:lnTo>
                <a:lnTo>
                  <a:pt x="96485" y="6189"/>
                </a:lnTo>
                <a:lnTo>
                  <a:pt x="104329" y="4126"/>
                </a:lnTo>
                <a:lnTo>
                  <a:pt x="111462" y="2750"/>
                </a:lnTo>
                <a:lnTo>
                  <a:pt x="118124" y="1834"/>
                </a:lnTo>
                <a:lnTo>
                  <a:pt x="124469" y="1222"/>
                </a:lnTo>
                <a:lnTo>
                  <a:pt x="130605" y="815"/>
                </a:lnTo>
                <a:lnTo>
                  <a:pt x="136600" y="543"/>
                </a:lnTo>
                <a:lnTo>
                  <a:pt x="149293" y="24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9"/>
          <p:cNvSpPr/>
          <p:nvPr/>
        </p:nvSpPr>
        <p:spPr>
          <a:xfrm>
            <a:off x="5180647" y="2185987"/>
            <a:ext cx="60008" cy="231459"/>
          </a:xfrm>
          <a:custGeom>
            <a:avLst/>
            <a:gdLst/>
            <a:ahLst/>
            <a:cxnLst/>
            <a:rect l="0" t="0" r="0" b="0"/>
            <a:pathLst>
              <a:path w="60008" h="231459">
                <a:moveTo>
                  <a:pt x="0" y="0"/>
                </a:moveTo>
                <a:lnTo>
                  <a:pt x="0" y="20151"/>
                </a:lnTo>
                <a:lnTo>
                  <a:pt x="953" y="23912"/>
                </a:lnTo>
                <a:lnTo>
                  <a:pt x="2540" y="28324"/>
                </a:lnTo>
                <a:lnTo>
                  <a:pt x="4551" y="33170"/>
                </a:lnTo>
                <a:lnTo>
                  <a:pt x="6844" y="38306"/>
                </a:lnTo>
                <a:lnTo>
                  <a:pt x="11932" y="49092"/>
                </a:lnTo>
                <a:lnTo>
                  <a:pt x="20151" y="65875"/>
                </a:lnTo>
                <a:lnTo>
                  <a:pt x="22007" y="72492"/>
                </a:lnTo>
                <a:lnTo>
                  <a:pt x="23244" y="79760"/>
                </a:lnTo>
                <a:lnTo>
                  <a:pt x="24068" y="87463"/>
                </a:lnTo>
                <a:lnTo>
                  <a:pt x="24618" y="94504"/>
                </a:lnTo>
                <a:lnTo>
                  <a:pt x="24984" y="101103"/>
                </a:lnTo>
                <a:lnTo>
                  <a:pt x="25229" y="107407"/>
                </a:lnTo>
                <a:lnTo>
                  <a:pt x="25573" y="129932"/>
                </a:lnTo>
                <a:lnTo>
                  <a:pt x="25675" y="150152"/>
                </a:lnTo>
                <a:lnTo>
                  <a:pt x="26642" y="156299"/>
                </a:lnTo>
                <a:lnTo>
                  <a:pt x="28238" y="162302"/>
                </a:lnTo>
                <a:lnTo>
                  <a:pt x="30256" y="168209"/>
                </a:lnTo>
                <a:lnTo>
                  <a:pt x="31601" y="173099"/>
                </a:lnTo>
                <a:lnTo>
                  <a:pt x="32497" y="177312"/>
                </a:lnTo>
                <a:lnTo>
                  <a:pt x="33095" y="181073"/>
                </a:lnTo>
                <a:lnTo>
                  <a:pt x="34446" y="185485"/>
                </a:lnTo>
                <a:lnTo>
                  <a:pt x="36299" y="190332"/>
                </a:lnTo>
                <a:lnTo>
                  <a:pt x="38487" y="195468"/>
                </a:lnTo>
                <a:lnTo>
                  <a:pt x="39945" y="199845"/>
                </a:lnTo>
                <a:lnTo>
                  <a:pt x="40918" y="203715"/>
                </a:lnTo>
                <a:lnTo>
                  <a:pt x="41998" y="210555"/>
                </a:lnTo>
                <a:lnTo>
                  <a:pt x="42478" y="216770"/>
                </a:lnTo>
                <a:lnTo>
                  <a:pt x="43559" y="219761"/>
                </a:lnTo>
                <a:lnTo>
                  <a:pt x="45232" y="222707"/>
                </a:lnTo>
                <a:lnTo>
                  <a:pt x="50210" y="229729"/>
                </a:lnTo>
                <a:lnTo>
                  <a:pt x="51570" y="230305"/>
                </a:lnTo>
                <a:lnTo>
                  <a:pt x="53431" y="230689"/>
                </a:lnTo>
                <a:lnTo>
                  <a:pt x="60007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0"/>
          <p:cNvSpPr/>
          <p:nvPr/>
        </p:nvSpPr>
        <p:spPr>
          <a:xfrm>
            <a:off x="5348050" y="2160377"/>
            <a:ext cx="115307" cy="265594"/>
          </a:xfrm>
          <a:custGeom>
            <a:avLst/>
            <a:gdLst/>
            <a:ahLst/>
            <a:cxnLst/>
            <a:rect l="0" t="0" r="0" b="0"/>
            <a:pathLst>
              <a:path w="115307" h="265594">
                <a:moveTo>
                  <a:pt x="55482" y="17037"/>
                </a:moveTo>
                <a:lnTo>
                  <a:pt x="47263" y="8818"/>
                </a:lnTo>
                <a:lnTo>
                  <a:pt x="47014" y="4019"/>
                </a:lnTo>
                <a:lnTo>
                  <a:pt x="46027" y="2643"/>
                </a:lnTo>
                <a:lnTo>
                  <a:pt x="44416" y="1726"/>
                </a:lnTo>
                <a:lnTo>
                  <a:pt x="39538" y="255"/>
                </a:lnTo>
                <a:lnTo>
                  <a:pt x="36331" y="54"/>
                </a:lnTo>
                <a:lnTo>
                  <a:pt x="34142" y="0"/>
                </a:lnTo>
                <a:lnTo>
                  <a:pt x="31730" y="917"/>
                </a:lnTo>
                <a:lnTo>
                  <a:pt x="29170" y="2480"/>
                </a:lnTo>
                <a:lnTo>
                  <a:pt x="26511" y="4475"/>
                </a:lnTo>
                <a:lnTo>
                  <a:pt x="23786" y="5805"/>
                </a:lnTo>
                <a:lnTo>
                  <a:pt x="21016" y="6692"/>
                </a:lnTo>
                <a:lnTo>
                  <a:pt x="18217" y="7283"/>
                </a:lnTo>
                <a:lnTo>
                  <a:pt x="16351" y="8629"/>
                </a:lnTo>
                <a:lnTo>
                  <a:pt x="15107" y="10480"/>
                </a:lnTo>
                <a:lnTo>
                  <a:pt x="14278" y="12666"/>
                </a:lnTo>
                <a:lnTo>
                  <a:pt x="10817" y="17634"/>
                </a:lnTo>
                <a:lnTo>
                  <a:pt x="8560" y="20293"/>
                </a:lnTo>
                <a:lnTo>
                  <a:pt x="6103" y="23970"/>
                </a:lnTo>
                <a:lnTo>
                  <a:pt x="3513" y="28327"/>
                </a:lnTo>
                <a:lnTo>
                  <a:pt x="833" y="33136"/>
                </a:lnTo>
                <a:lnTo>
                  <a:pt x="0" y="37295"/>
                </a:lnTo>
                <a:lnTo>
                  <a:pt x="396" y="41020"/>
                </a:lnTo>
                <a:lnTo>
                  <a:pt x="2424" y="47699"/>
                </a:lnTo>
                <a:lnTo>
                  <a:pt x="3326" y="53842"/>
                </a:lnTo>
                <a:lnTo>
                  <a:pt x="3566" y="57767"/>
                </a:lnTo>
                <a:lnTo>
                  <a:pt x="3834" y="67207"/>
                </a:lnTo>
                <a:lnTo>
                  <a:pt x="4857" y="71439"/>
                </a:lnTo>
                <a:lnTo>
                  <a:pt x="6492" y="75212"/>
                </a:lnTo>
                <a:lnTo>
                  <a:pt x="8535" y="78681"/>
                </a:lnTo>
                <a:lnTo>
                  <a:pt x="9896" y="82898"/>
                </a:lnTo>
                <a:lnTo>
                  <a:pt x="10804" y="87615"/>
                </a:lnTo>
                <a:lnTo>
                  <a:pt x="11409" y="92664"/>
                </a:lnTo>
                <a:lnTo>
                  <a:pt x="13718" y="96983"/>
                </a:lnTo>
                <a:lnTo>
                  <a:pt x="17162" y="100814"/>
                </a:lnTo>
                <a:lnTo>
                  <a:pt x="21362" y="104321"/>
                </a:lnTo>
                <a:lnTo>
                  <a:pt x="25116" y="107612"/>
                </a:lnTo>
                <a:lnTo>
                  <a:pt x="31826" y="113808"/>
                </a:lnTo>
                <a:lnTo>
                  <a:pt x="40958" y="122651"/>
                </a:lnTo>
                <a:lnTo>
                  <a:pt x="54248" y="135855"/>
                </a:lnTo>
                <a:lnTo>
                  <a:pt x="59422" y="140064"/>
                </a:lnTo>
                <a:lnTo>
                  <a:pt x="64776" y="143823"/>
                </a:lnTo>
                <a:lnTo>
                  <a:pt x="70251" y="147281"/>
                </a:lnTo>
                <a:lnTo>
                  <a:pt x="74853" y="151491"/>
                </a:lnTo>
                <a:lnTo>
                  <a:pt x="78873" y="156204"/>
                </a:lnTo>
                <a:lnTo>
                  <a:pt x="82506" y="161250"/>
                </a:lnTo>
                <a:lnTo>
                  <a:pt x="86833" y="165567"/>
                </a:lnTo>
                <a:lnTo>
                  <a:pt x="91623" y="169397"/>
                </a:lnTo>
                <a:lnTo>
                  <a:pt x="96721" y="172903"/>
                </a:lnTo>
                <a:lnTo>
                  <a:pt x="101072" y="177145"/>
                </a:lnTo>
                <a:lnTo>
                  <a:pt x="104926" y="181879"/>
                </a:lnTo>
                <a:lnTo>
                  <a:pt x="108447" y="186939"/>
                </a:lnTo>
                <a:lnTo>
                  <a:pt x="110795" y="191265"/>
                </a:lnTo>
                <a:lnTo>
                  <a:pt x="113403" y="198612"/>
                </a:lnTo>
                <a:lnTo>
                  <a:pt x="114098" y="202857"/>
                </a:lnTo>
                <a:lnTo>
                  <a:pt x="114562" y="207592"/>
                </a:lnTo>
                <a:lnTo>
                  <a:pt x="115077" y="216981"/>
                </a:lnTo>
                <a:lnTo>
                  <a:pt x="115306" y="224329"/>
                </a:lnTo>
                <a:lnTo>
                  <a:pt x="114415" y="228574"/>
                </a:lnTo>
                <a:lnTo>
                  <a:pt x="112868" y="233310"/>
                </a:lnTo>
                <a:lnTo>
                  <a:pt x="110885" y="238371"/>
                </a:lnTo>
                <a:lnTo>
                  <a:pt x="108609" y="242698"/>
                </a:lnTo>
                <a:lnTo>
                  <a:pt x="106141" y="246536"/>
                </a:lnTo>
                <a:lnTo>
                  <a:pt x="103542" y="250046"/>
                </a:lnTo>
                <a:lnTo>
                  <a:pt x="100857" y="253339"/>
                </a:lnTo>
                <a:lnTo>
                  <a:pt x="98114" y="256487"/>
                </a:lnTo>
                <a:lnTo>
                  <a:pt x="95334" y="259538"/>
                </a:lnTo>
                <a:lnTo>
                  <a:pt x="92527" y="261572"/>
                </a:lnTo>
                <a:lnTo>
                  <a:pt x="89704" y="262928"/>
                </a:lnTo>
                <a:lnTo>
                  <a:pt x="86869" y="263832"/>
                </a:lnTo>
                <a:lnTo>
                  <a:pt x="83074" y="264435"/>
                </a:lnTo>
                <a:lnTo>
                  <a:pt x="78639" y="264837"/>
                </a:lnTo>
                <a:lnTo>
                  <a:pt x="69584" y="265283"/>
                </a:lnTo>
                <a:lnTo>
                  <a:pt x="62384" y="265481"/>
                </a:lnTo>
                <a:lnTo>
                  <a:pt x="52976" y="265593"/>
                </a:lnTo>
                <a:lnTo>
                  <a:pt x="50002" y="264656"/>
                </a:lnTo>
                <a:lnTo>
                  <a:pt x="47066" y="263079"/>
                </a:lnTo>
                <a:lnTo>
                  <a:pt x="44156" y="261075"/>
                </a:lnTo>
                <a:lnTo>
                  <a:pt x="41264" y="258787"/>
                </a:lnTo>
                <a:lnTo>
                  <a:pt x="38384" y="256309"/>
                </a:lnTo>
                <a:lnTo>
                  <a:pt x="35510" y="253704"/>
                </a:lnTo>
                <a:lnTo>
                  <a:pt x="29779" y="248270"/>
                </a:lnTo>
                <a:lnTo>
                  <a:pt x="26917" y="245487"/>
                </a:lnTo>
                <a:lnTo>
                  <a:pt x="24056" y="241728"/>
                </a:lnTo>
                <a:lnTo>
                  <a:pt x="21196" y="237316"/>
                </a:lnTo>
                <a:lnTo>
                  <a:pt x="18337" y="232470"/>
                </a:lnTo>
                <a:lnTo>
                  <a:pt x="16431" y="227334"/>
                </a:lnTo>
                <a:lnTo>
                  <a:pt x="15161" y="222005"/>
                </a:lnTo>
                <a:lnTo>
                  <a:pt x="14314" y="216548"/>
                </a:lnTo>
                <a:lnTo>
                  <a:pt x="13749" y="211004"/>
                </a:lnTo>
                <a:lnTo>
                  <a:pt x="13372" y="205404"/>
                </a:lnTo>
                <a:lnTo>
                  <a:pt x="13121" y="199765"/>
                </a:lnTo>
                <a:lnTo>
                  <a:pt x="13907" y="194101"/>
                </a:lnTo>
                <a:lnTo>
                  <a:pt x="15383" y="188420"/>
                </a:lnTo>
                <a:lnTo>
                  <a:pt x="24595" y="161063"/>
                </a:lnTo>
                <a:lnTo>
                  <a:pt x="27271" y="154012"/>
                </a:lnTo>
                <a:lnTo>
                  <a:pt x="30007" y="147407"/>
                </a:lnTo>
                <a:lnTo>
                  <a:pt x="32784" y="141098"/>
                </a:lnTo>
                <a:lnTo>
                  <a:pt x="35588" y="134034"/>
                </a:lnTo>
                <a:lnTo>
                  <a:pt x="41243" y="118566"/>
                </a:lnTo>
                <a:lnTo>
                  <a:pt x="45036" y="111393"/>
                </a:lnTo>
                <a:lnTo>
                  <a:pt x="49471" y="104706"/>
                </a:lnTo>
                <a:lnTo>
                  <a:pt x="54332" y="98343"/>
                </a:lnTo>
                <a:lnTo>
                  <a:pt x="58526" y="92197"/>
                </a:lnTo>
                <a:lnTo>
                  <a:pt x="62274" y="86194"/>
                </a:lnTo>
                <a:lnTo>
                  <a:pt x="65724" y="80287"/>
                </a:lnTo>
                <a:lnTo>
                  <a:pt x="68978" y="74444"/>
                </a:lnTo>
                <a:lnTo>
                  <a:pt x="75133" y="62871"/>
                </a:lnTo>
                <a:lnTo>
                  <a:pt x="83953" y="45646"/>
                </a:lnTo>
                <a:lnTo>
                  <a:pt x="85893" y="40872"/>
                </a:lnTo>
                <a:lnTo>
                  <a:pt x="88048" y="33028"/>
                </a:lnTo>
                <a:lnTo>
                  <a:pt x="91546" y="26367"/>
                </a:lnTo>
                <a:lnTo>
                  <a:pt x="93812" y="23257"/>
                </a:lnTo>
                <a:lnTo>
                  <a:pt x="94371" y="20231"/>
                </a:lnTo>
                <a:lnTo>
                  <a:pt x="93790" y="17262"/>
                </a:lnTo>
                <a:lnTo>
                  <a:pt x="91558" y="11422"/>
                </a:lnTo>
                <a:lnTo>
                  <a:pt x="90566" y="5652"/>
                </a:lnTo>
                <a:lnTo>
                  <a:pt x="89349" y="3732"/>
                </a:lnTo>
                <a:lnTo>
                  <a:pt x="87585" y="2452"/>
                </a:lnTo>
                <a:lnTo>
                  <a:pt x="85457" y="1599"/>
                </a:lnTo>
                <a:lnTo>
                  <a:pt x="83085" y="1983"/>
                </a:lnTo>
                <a:lnTo>
                  <a:pt x="80552" y="3191"/>
                </a:lnTo>
                <a:lnTo>
                  <a:pt x="77910" y="4949"/>
                </a:lnTo>
                <a:lnTo>
                  <a:pt x="75196" y="6121"/>
                </a:lnTo>
                <a:lnTo>
                  <a:pt x="72435" y="6902"/>
                </a:lnTo>
                <a:lnTo>
                  <a:pt x="69641" y="7423"/>
                </a:lnTo>
                <a:lnTo>
                  <a:pt x="66826" y="8723"/>
                </a:lnTo>
                <a:lnTo>
                  <a:pt x="63997" y="10542"/>
                </a:lnTo>
                <a:lnTo>
                  <a:pt x="61159" y="12707"/>
                </a:lnTo>
                <a:lnTo>
                  <a:pt x="60219" y="14151"/>
                </a:lnTo>
                <a:lnTo>
                  <a:pt x="60545" y="15113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81"/>
          <p:cNvSpPr/>
          <p:nvPr/>
        </p:nvSpPr>
        <p:spPr>
          <a:xfrm>
            <a:off x="4323397" y="2880360"/>
            <a:ext cx="281295" cy="188596"/>
          </a:xfrm>
          <a:custGeom>
            <a:avLst/>
            <a:gdLst/>
            <a:ahLst/>
            <a:cxnLst/>
            <a:rect l="0" t="0" r="0" b="0"/>
            <a:pathLst>
              <a:path w="281295" h="188596">
                <a:moveTo>
                  <a:pt x="0" y="0"/>
                </a:moveTo>
                <a:lnTo>
                  <a:pt x="20151" y="0"/>
                </a:lnTo>
                <a:lnTo>
                  <a:pt x="22959" y="952"/>
                </a:lnTo>
                <a:lnTo>
                  <a:pt x="28619" y="4551"/>
                </a:lnTo>
                <a:lnTo>
                  <a:pt x="34310" y="9325"/>
                </a:lnTo>
                <a:lnTo>
                  <a:pt x="40966" y="14622"/>
                </a:lnTo>
                <a:lnTo>
                  <a:pt x="45408" y="17368"/>
                </a:lnTo>
                <a:lnTo>
                  <a:pt x="50275" y="20151"/>
                </a:lnTo>
                <a:lnTo>
                  <a:pt x="58222" y="25783"/>
                </a:lnTo>
                <a:lnTo>
                  <a:pt x="64929" y="31462"/>
                </a:lnTo>
                <a:lnTo>
                  <a:pt x="71085" y="37160"/>
                </a:lnTo>
                <a:lnTo>
                  <a:pt x="79536" y="42868"/>
                </a:lnTo>
                <a:lnTo>
                  <a:pt x="84457" y="45723"/>
                </a:lnTo>
                <a:lnTo>
                  <a:pt x="95004" y="51436"/>
                </a:lnTo>
                <a:lnTo>
                  <a:pt x="100484" y="54293"/>
                </a:lnTo>
                <a:lnTo>
                  <a:pt x="105089" y="58103"/>
                </a:lnTo>
                <a:lnTo>
                  <a:pt x="109112" y="62548"/>
                </a:lnTo>
                <a:lnTo>
                  <a:pt x="112746" y="67416"/>
                </a:lnTo>
                <a:lnTo>
                  <a:pt x="117074" y="71614"/>
                </a:lnTo>
                <a:lnTo>
                  <a:pt x="121864" y="75365"/>
                </a:lnTo>
                <a:lnTo>
                  <a:pt x="126963" y="78818"/>
                </a:lnTo>
                <a:lnTo>
                  <a:pt x="132267" y="83025"/>
                </a:lnTo>
                <a:lnTo>
                  <a:pt x="137708" y="87735"/>
                </a:lnTo>
                <a:lnTo>
                  <a:pt x="143240" y="92780"/>
                </a:lnTo>
                <a:lnTo>
                  <a:pt x="148834" y="97096"/>
                </a:lnTo>
                <a:lnTo>
                  <a:pt x="154467" y="100925"/>
                </a:lnTo>
                <a:lnTo>
                  <a:pt x="160128" y="104431"/>
                </a:lnTo>
                <a:lnTo>
                  <a:pt x="165807" y="107720"/>
                </a:lnTo>
                <a:lnTo>
                  <a:pt x="177197" y="113916"/>
                </a:lnTo>
                <a:lnTo>
                  <a:pt x="182901" y="117854"/>
                </a:lnTo>
                <a:lnTo>
                  <a:pt x="188609" y="122384"/>
                </a:lnTo>
                <a:lnTo>
                  <a:pt x="194319" y="127309"/>
                </a:lnTo>
                <a:lnTo>
                  <a:pt x="203204" y="135322"/>
                </a:lnTo>
                <a:lnTo>
                  <a:pt x="206907" y="138792"/>
                </a:lnTo>
                <a:lnTo>
                  <a:pt x="211280" y="142058"/>
                </a:lnTo>
                <a:lnTo>
                  <a:pt x="216101" y="145187"/>
                </a:lnTo>
                <a:lnTo>
                  <a:pt x="221220" y="148227"/>
                </a:lnTo>
                <a:lnTo>
                  <a:pt x="225585" y="151205"/>
                </a:lnTo>
                <a:lnTo>
                  <a:pt x="232975" y="157054"/>
                </a:lnTo>
                <a:lnTo>
                  <a:pt x="237232" y="159948"/>
                </a:lnTo>
                <a:lnTo>
                  <a:pt x="241974" y="162829"/>
                </a:lnTo>
                <a:lnTo>
                  <a:pt x="247041" y="165703"/>
                </a:lnTo>
                <a:lnTo>
                  <a:pt x="255211" y="171435"/>
                </a:lnTo>
                <a:lnTo>
                  <a:pt x="263667" y="178326"/>
                </a:lnTo>
                <a:lnTo>
                  <a:pt x="269681" y="184070"/>
                </a:lnTo>
                <a:lnTo>
                  <a:pt x="272181" y="185579"/>
                </a:lnTo>
                <a:lnTo>
                  <a:pt x="280494" y="187999"/>
                </a:lnTo>
                <a:lnTo>
                  <a:pt x="281294" y="188197"/>
                </a:lnTo>
                <a:lnTo>
                  <a:pt x="280875" y="188330"/>
                </a:lnTo>
                <a:lnTo>
                  <a:pt x="27432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82"/>
          <p:cNvSpPr/>
          <p:nvPr/>
        </p:nvSpPr>
        <p:spPr>
          <a:xfrm>
            <a:off x="4409122" y="2828925"/>
            <a:ext cx="180024" cy="282893"/>
          </a:xfrm>
          <a:custGeom>
            <a:avLst/>
            <a:gdLst/>
            <a:ahLst/>
            <a:cxnLst/>
            <a:rect l="0" t="0" r="0" b="0"/>
            <a:pathLst>
              <a:path w="180024" h="282893">
                <a:moveTo>
                  <a:pt x="180023" y="0"/>
                </a:moveTo>
                <a:lnTo>
                  <a:pt x="175472" y="4551"/>
                </a:lnTo>
                <a:lnTo>
                  <a:pt x="170698" y="11865"/>
                </a:lnTo>
                <a:lnTo>
                  <a:pt x="166353" y="20513"/>
                </a:lnTo>
                <a:lnTo>
                  <a:pt x="164422" y="27532"/>
                </a:lnTo>
                <a:lnTo>
                  <a:pt x="162002" y="32642"/>
                </a:lnTo>
                <a:lnTo>
                  <a:pt x="158484" y="38906"/>
                </a:lnTo>
                <a:lnTo>
                  <a:pt x="154234" y="45940"/>
                </a:lnTo>
                <a:lnTo>
                  <a:pt x="149495" y="52534"/>
                </a:lnTo>
                <a:lnTo>
                  <a:pt x="144431" y="58835"/>
                </a:lnTo>
                <a:lnTo>
                  <a:pt x="139150" y="64940"/>
                </a:lnTo>
                <a:lnTo>
                  <a:pt x="134676" y="71869"/>
                </a:lnTo>
                <a:lnTo>
                  <a:pt x="130741" y="79345"/>
                </a:lnTo>
                <a:lnTo>
                  <a:pt x="127167" y="87186"/>
                </a:lnTo>
                <a:lnTo>
                  <a:pt x="122878" y="95272"/>
                </a:lnTo>
                <a:lnTo>
                  <a:pt x="118114" y="103519"/>
                </a:lnTo>
                <a:lnTo>
                  <a:pt x="113032" y="111875"/>
                </a:lnTo>
                <a:lnTo>
                  <a:pt x="102306" y="128780"/>
                </a:lnTo>
                <a:lnTo>
                  <a:pt x="79899" y="162915"/>
                </a:lnTo>
                <a:lnTo>
                  <a:pt x="75173" y="171475"/>
                </a:lnTo>
                <a:lnTo>
                  <a:pt x="71071" y="180039"/>
                </a:lnTo>
                <a:lnTo>
                  <a:pt x="67383" y="188606"/>
                </a:lnTo>
                <a:lnTo>
                  <a:pt x="63020" y="196222"/>
                </a:lnTo>
                <a:lnTo>
                  <a:pt x="58206" y="203205"/>
                </a:lnTo>
                <a:lnTo>
                  <a:pt x="53091" y="209765"/>
                </a:lnTo>
                <a:lnTo>
                  <a:pt x="48729" y="216043"/>
                </a:lnTo>
                <a:lnTo>
                  <a:pt x="44868" y="222133"/>
                </a:lnTo>
                <a:lnTo>
                  <a:pt x="41343" y="228099"/>
                </a:lnTo>
                <a:lnTo>
                  <a:pt x="38039" y="233981"/>
                </a:lnTo>
                <a:lnTo>
                  <a:pt x="31829" y="245596"/>
                </a:lnTo>
                <a:lnTo>
                  <a:pt x="28839" y="250408"/>
                </a:lnTo>
                <a:lnTo>
                  <a:pt x="25894" y="254569"/>
                </a:lnTo>
                <a:lnTo>
                  <a:pt x="22978" y="258295"/>
                </a:lnTo>
                <a:lnTo>
                  <a:pt x="20081" y="261731"/>
                </a:lnTo>
                <a:lnTo>
                  <a:pt x="17197" y="264975"/>
                </a:lnTo>
                <a:lnTo>
                  <a:pt x="14322" y="268090"/>
                </a:lnTo>
                <a:lnTo>
                  <a:pt x="12406" y="271119"/>
                </a:lnTo>
                <a:lnTo>
                  <a:pt x="10276" y="277025"/>
                </a:lnTo>
                <a:lnTo>
                  <a:pt x="8756" y="278980"/>
                </a:lnTo>
                <a:lnTo>
                  <a:pt x="6790" y="280284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83"/>
          <p:cNvSpPr/>
          <p:nvPr/>
        </p:nvSpPr>
        <p:spPr>
          <a:xfrm>
            <a:off x="4743450" y="2717494"/>
            <a:ext cx="188596" cy="214302"/>
          </a:xfrm>
          <a:custGeom>
            <a:avLst/>
            <a:gdLst/>
            <a:ahLst/>
            <a:cxnLst/>
            <a:rect l="0" t="0" r="0" b="0"/>
            <a:pathLst>
              <a:path w="188596" h="214302">
                <a:moveTo>
                  <a:pt x="0" y="34278"/>
                </a:moveTo>
                <a:lnTo>
                  <a:pt x="0" y="29727"/>
                </a:lnTo>
                <a:lnTo>
                  <a:pt x="952" y="28387"/>
                </a:lnTo>
                <a:lnTo>
                  <a:pt x="2540" y="27493"/>
                </a:lnTo>
                <a:lnTo>
                  <a:pt x="4550" y="26897"/>
                </a:lnTo>
                <a:lnTo>
                  <a:pt x="9325" y="23695"/>
                </a:lnTo>
                <a:lnTo>
                  <a:pt x="11931" y="21508"/>
                </a:lnTo>
                <a:lnTo>
                  <a:pt x="14621" y="20049"/>
                </a:lnTo>
                <a:lnTo>
                  <a:pt x="20150" y="18429"/>
                </a:lnTo>
                <a:lnTo>
                  <a:pt x="25783" y="15169"/>
                </a:lnTo>
                <a:lnTo>
                  <a:pt x="31462" y="10545"/>
                </a:lnTo>
                <a:lnTo>
                  <a:pt x="37160" y="5315"/>
                </a:lnTo>
                <a:lnTo>
                  <a:pt x="40966" y="3539"/>
                </a:lnTo>
                <a:lnTo>
                  <a:pt x="45408" y="2356"/>
                </a:lnTo>
                <a:lnTo>
                  <a:pt x="50274" y="1566"/>
                </a:lnTo>
                <a:lnTo>
                  <a:pt x="54471" y="1040"/>
                </a:lnTo>
                <a:lnTo>
                  <a:pt x="58221" y="690"/>
                </a:lnTo>
                <a:lnTo>
                  <a:pt x="61674" y="456"/>
                </a:lnTo>
                <a:lnTo>
                  <a:pt x="65881" y="300"/>
                </a:lnTo>
                <a:lnTo>
                  <a:pt x="83780" y="50"/>
                </a:lnTo>
                <a:lnTo>
                  <a:pt x="101321" y="0"/>
                </a:lnTo>
                <a:lnTo>
                  <a:pt x="105647" y="949"/>
                </a:lnTo>
                <a:lnTo>
                  <a:pt x="109484" y="2533"/>
                </a:lnTo>
                <a:lnTo>
                  <a:pt x="112995" y="4542"/>
                </a:lnTo>
                <a:lnTo>
                  <a:pt x="116287" y="6834"/>
                </a:lnTo>
                <a:lnTo>
                  <a:pt x="119434" y="9315"/>
                </a:lnTo>
                <a:lnTo>
                  <a:pt x="122485" y="11921"/>
                </a:lnTo>
                <a:lnTo>
                  <a:pt x="125472" y="14611"/>
                </a:lnTo>
                <a:lnTo>
                  <a:pt x="131330" y="20140"/>
                </a:lnTo>
                <a:lnTo>
                  <a:pt x="133274" y="22947"/>
                </a:lnTo>
                <a:lnTo>
                  <a:pt x="135432" y="28607"/>
                </a:lnTo>
                <a:lnTo>
                  <a:pt x="136008" y="32403"/>
                </a:lnTo>
                <a:lnTo>
                  <a:pt x="136392" y="36838"/>
                </a:lnTo>
                <a:lnTo>
                  <a:pt x="136648" y="41699"/>
                </a:lnTo>
                <a:lnTo>
                  <a:pt x="136932" y="52181"/>
                </a:lnTo>
                <a:lnTo>
                  <a:pt x="137008" y="57644"/>
                </a:lnTo>
                <a:lnTo>
                  <a:pt x="136106" y="62238"/>
                </a:lnTo>
                <a:lnTo>
                  <a:pt x="134552" y="66253"/>
                </a:lnTo>
                <a:lnTo>
                  <a:pt x="132564" y="69882"/>
                </a:lnTo>
                <a:lnTo>
                  <a:pt x="131238" y="74207"/>
                </a:lnTo>
                <a:lnTo>
                  <a:pt x="130354" y="78995"/>
                </a:lnTo>
                <a:lnTo>
                  <a:pt x="129765" y="84092"/>
                </a:lnTo>
                <a:lnTo>
                  <a:pt x="127467" y="89395"/>
                </a:lnTo>
                <a:lnTo>
                  <a:pt x="124031" y="94835"/>
                </a:lnTo>
                <a:lnTo>
                  <a:pt x="119834" y="100367"/>
                </a:lnTo>
                <a:lnTo>
                  <a:pt x="116085" y="105960"/>
                </a:lnTo>
                <a:lnTo>
                  <a:pt x="112632" y="111593"/>
                </a:lnTo>
                <a:lnTo>
                  <a:pt x="109378" y="117254"/>
                </a:lnTo>
                <a:lnTo>
                  <a:pt x="106256" y="121980"/>
                </a:lnTo>
                <a:lnTo>
                  <a:pt x="103222" y="126084"/>
                </a:lnTo>
                <a:lnTo>
                  <a:pt x="100247" y="129772"/>
                </a:lnTo>
                <a:lnTo>
                  <a:pt x="97311" y="134136"/>
                </a:lnTo>
                <a:lnTo>
                  <a:pt x="94401" y="138950"/>
                </a:lnTo>
                <a:lnTo>
                  <a:pt x="91509" y="144064"/>
                </a:lnTo>
                <a:lnTo>
                  <a:pt x="87676" y="148426"/>
                </a:lnTo>
                <a:lnTo>
                  <a:pt x="83216" y="152287"/>
                </a:lnTo>
                <a:lnTo>
                  <a:pt x="78337" y="155813"/>
                </a:lnTo>
                <a:lnTo>
                  <a:pt x="74132" y="159116"/>
                </a:lnTo>
                <a:lnTo>
                  <a:pt x="70376" y="162271"/>
                </a:lnTo>
                <a:lnTo>
                  <a:pt x="66920" y="165327"/>
                </a:lnTo>
                <a:lnTo>
                  <a:pt x="62710" y="168317"/>
                </a:lnTo>
                <a:lnTo>
                  <a:pt x="57999" y="171262"/>
                </a:lnTo>
                <a:lnTo>
                  <a:pt x="52953" y="174178"/>
                </a:lnTo>
                <a:lnTo>
                  <a:pt x="48637" y="176122"/>
                </a:lnTo>
                <a:lnTo>
                  <a:pt x="44807" y="177419"/>
                </a:lnTo>
                <a:lnTo>
                  <a:pt x="41301" y="178282"/>
                </a:lnTo>
                <a:lnTo>
                  <a:pt x="38012" y="179811"/>
                </a:lnTo>
                <a:lnTo>
                  <a:pt x="34866" y="181782"/>
                </a:lnTo>
                <a:lnTo>
                  <a:pt x="31816" y="184049"/>
                </a:lnTo>
                <a:lnTo>
                  <a:pt x="28831" y="184608"/>
                </a:lnTo>
                <a:lnTo>
                  <a:pt x="25887" y="184028"/>
                </a:lnTo>
                <a:lnTo>
                  <a:pt x="18872" y="180804"/>
                </a:lnTo>
                <a:lnTo>
                  <a:pt x="13105" y="180246"/>
                </a:lnTo>
                <a:lnTo>
                  <a:pt x="9915" y="180080"/>
                </a:lnTo>
                <a:lnTo>
                  <a:pt x="9467" y="179105"/>
                </a:lnTo>
                <a:lnTo>
                  <a:pt x="8837" y="173180"/>
                </a:lnTo>
                <a:lnTo>
                  <a:pt x="8607" y="164412"/>
                </a:lnTo>
                <a:lnTo>
                  <a:pt x="11128" y="161013"/>
                </a:lnTo>
                <a:lnTo>
                  <a:pt x="15423" y="156327"/>
                </a:lnTo>
                <a:lnTo>
                  <a:pt x="20507" y="151070"/>
                </a:lnTo>
                <a:lnTo>
                  <a:pt x="24148" y="149287"/>
                </a:lnTo>
                <a:lnTo>
                  <a:pt x="28481" y="148098"/>
                </a:lnTo>
                <a:lnTo>
                  <a:pt x="33275" y="147305"/>
                </a:lnTo>
                <a:lnTo>
                  <a:pt x="37423" y="146777"/>
                </a:lnTo>
                <a:lnTo>
                  <a:pt x="41141" y="146425"/>
                </a:lnTo>
                <a:lnTo>
                  <a:pt x="44572" y="146190"/>
                </a:lnTo>
                <a:lnTo>
                  <a:pt x="48764" y="146034"/>
                </a:lnTo>
                <a:lnTo>
                  <a:pt x="63767" y="145813"/>
                </a:lnTo>
                <a:lnTo>
                  <a:pt x="91558" y="145733"/>
                </a:lnTo>
                <a:lnTo>
                  <a:pt x="97234" y="146681"/>
                </a:lnTo>
                <a:lnTo>
                  <a:pt x="102922" y="148266"/>
                </a:lnTo>
                <a:lnTo>
                  <a:pt x="108620" y="150275"/>
                </a:lnTo>
                <a:lnTo>
                  <a:pt x="114323" y="152567"/>
                </a:lnTo>
                <a:lnTo>
                  <a:pt x="120030" y="155047"/>
                </a:lnTo>
                <a:lnTo>
                  <a:pt x="131452" y="160343"/>
                </a:lnTo>
                <a:lnTo>
                  <a:pt x="142878" y="165872"/>
                </a:lnTo>
                <a:lnTo>
                  <a:pt x="147639" y="168680"/>
                </a:lnTo>
                <a:lnTo>
                  <a:pt x="151766" y="171504"/>
                </a:lnTo>
                <a:lnTo>
                  <a:pt x="155470" y="174340"/>
                </a:lnTo>
                <a:lnTo>
                  <a:pt x="158892" y="177182"/>
                </a:lnTo>
                <a:lnTo>
                  <a:pt x="162125" y="180030"/>
                </a:lnTo>
                <a:lnTo>
                  <a:pt x="165233" y="182881"/>
                </a:lnTo>
                <a:lnTo>
                  <a:pt x="168258" y="186687"/>
                </a:lnTo>
                <a:lnTo>
                  <a:pt x="171227" y="191129"/>
                </a:lnTo>
                <a:lnTo>
                  <a:pt x="174159" y="195995"/>
                </a:lnTo>
                <a:lnTo>
                  <a:pt x="177066" y="199239"/>
                </a:lnTo>
                <a:lnTo>
                  <a:pt x="179956" y="201403"/>
                </a:lnTo>
                <a:lnTo>
                  <a:pt x="182835" y="202844"/>
                </a:lnTo>
                <a:lnTo>
                  <a:pt x="184755" y="204758"/>
                </a:lnTo>
                <a:lnTo>
                  <a:pt x="186035" y="206986"/>
                </a:lnTo>
                <a:lnTo>
                  <a:pt x="188595" y="2143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84"/>
          <p:cNvSpPr/>
          <p:nvPr/>
        </p:nvSpPr>
        <p:spPr>
          <a:xfrm>
            <a:off x="5077777" y="2957512"/>
            <a:ext cx="222886" cy="17146"/>
          </a:xfrm>
          <a:custGeom>
            <a:avLst/>
            <a:gdLst/>
            <a:ahLst/>
            <a:cxnLst/>
            <a:rect l="0" t="0" r="0" b="0"/>
            <a:pathLst>
              <a:path w="222886" h="1714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5"/>
                </a:lnTo>
                <a:lnTo>
                  <a:pt x="12770" y="7381"/>
                </a:lnTo>
                <a:lnTo>
                  <a:pt x="16134" y="7778"/>
                </a:lnTo>
                <a:lnTo>
                  <a:pt x="20281" y="8043"/>
                </a:lnTo>
                <a:lnTo>
                  <a:pt x="24951" y="8220"/>
                </a:lnTo>
                <a:lnTo>
                  <a:pt x="40625" y="8468"/>
                </a:lnTo>
                <a:lnTo>
                  <a:pt x="57334" y="8542"/>
                </a:lnTo>
                <a:lnTo>
                  <a:pt x="62987" y="9504"/>
                </a:lnTo>
                <a:lnTo>
                  <a:pt x="68661" y="11099"/>
                </a:lnTo>
                <a:lnTo>
                  <a:pt x="74349" y="13114"/>
                </a:lnTo>
                <a:lnTo>
                  <a:pt x="80046" y="14458"/>
                </a:lnTo>
                <a:lnTo>
                  <a:pt x="85750" y="15354"/>
                </a:lnTo>
                <a:lnTo>
                  <a:pt x="91456" y="15951"/>
                </a:lnTo>
                <a:lnTo>
                  <a:pt x="97166" y="15396"/>
                </a:lnTo>
                <a:lnTo>
                  <a:pt x="102877" y="14074"/>
                </a:lnTo>
                <a:lnTo>
                  <a:pt x="108590" y="12240"/>
                </a:lnTo>
                <a:lnTo>
                  <a:pt x="114304" y="11970"/>
                </a:lnTo>
                <a:lnTo>
                  <a:pt x="120017" y="12743"/>
                </a:lnTo>
                <a:lnTo>
                  <a:pt x="125732" y="14210"/>
                </a:lnTo>
                <a:lnTo>
                  <a:pt x="132399" y="15188"/>
                </a:lnTo>
                <a:lnTo>
                  <a:pt x="139701" y="15841"/>
                </a:lnTo>
                <a:lnTo>
                  <a:pt x="147426" y="16275"/>
                </a:lnTo>
                <a:lnTo>
                  <a:pt x="161090" y="16759"/>
                </a:lnTo>
                <a:lnTo>
                  <a:pt x="185385" y="17069"/>
                </a:lnTo>
                <a:lnTo>
                  <a:pt x="22288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85"/>
          <p:cNvSpPr/>
          <p:nvPr/>
        </p:nvSpPr>
        <p:spPr>
          <a:xfrm>
            <a:off x="5446436" y="2786062"/>
            <a:ext cx="162687" cy="300039"/>
          </a:xfrm>
          <a:custGeom>
            <a:avLst/>
            <a:gdLst/>
            <a:ahLst/>
            <a:cxnLst/>
            <a:rect l="0" t="0" r="0" b="0"/>
            <a:pathLst>
              <a:path w="162687" h="300039">
                <a:moveTo>
                  <a:pt x="25676" y="0"/>
                </a:moveTo>
                <a:lnTo>
                  <a:pt x="34218" y="0"/>
                </a:lnTo>
                <a:lnTo>
                  <a:pt x="34246" y="11932"/>
                </a:lnTo>
                <a:lnTo>
                  <a:pt x="33294" y="14622"/>
                </a:lnTo>
                <a:lnTo>
                  <a:pt x="29697" y="20151"/>
                </a:lnTo>
                <a:lnTo>
                  <a:pt x="27463" y="28324"/>
                </a:lnTo>
                <a:lnTo>
                  <a:pt x="26867" y="33170"/>
                </a:lnTo>
                <a:lnTo>
                  <a:pt x="26470" y="38306"/>
                </a:lnTo>
                <a:lnTo>
                  <a:pt x="26205" y="43635"/>
                </a:lnTo>
                <a:lnTo>
                  <a:pt x="26029" y="49092"/>
                </a:lnTo>
                <a:lnTo>
                  <a:pt x="24959" y="54636"/>
                </a:lnTo>
                <a:lnTo>
                  <a:pt x="23293" y="60236"/>
                </a:lnTo>
                <a:lnTo>
                  <a:pt x="21230" y="65875"/>
                </a:lnTo>
                <a:lnTo>
                  <a:pt x="19855" y="72492"/>
                </a:lnTo>
                <a:lnTo>
                  <a:pt x="18937" y="79760"/>
                </a:lnTo>
                <a:lnTo>
                  <a:pt x="18326" y="87463"/>
                </a:lnTo>
                <a:lnTo>
                  <a:pt x="16966" y="94504"/>
                </a:lnTo>
                <a:lnTo>
                  <a:pt x="15107" y="101103"/>
                </a:lnTo>
                <a:lnTo>
                  <a:pt x="5279" y="129932"/>
                </a:lnTo>
                <a:lnTo>
                  <a:pt x="3505" y="137104"/>
                </a:lnTo>
                <a:lnTo>
                  <a:pt x="2324" y="143790"/>
                </a:lnTo>
                <a:lnTo>
                  <a:pt x="1535" y="150152"/>
                </a:lnTo>
                <a:lnTo>
                  <a:pt x="1010" y="157252"/>
                </a:lnTo>
                <a:lnTo>
                  <a:pt x="659" y="164842"/>
                </a:lnTo>
                <a:lnTo>
                  <a:pt x="166" y="186637"/>
                </a:lnTo>
                <a:lnTo>
                  <a:pt x="0" y="211068"/>
                </a:lnTo>
                <a:lnTo>
                  <a:pt x="938" y="215960"/>
                </a:lnTo>
                <a:lnTo>
                  <a:pt x="4521" y="223935"/>
                </a:lnTo>
                <a:lnTo>
                  <a:pt x="6749" y="233194"/>
                </a:lnTo>
                <a:lnTo>
                  <a:pt x="7343" y="238330"/>
                </a:lnTo>
                <a:lnTo>
                  <a:pt x="8692" y="242707"/>
                </a:lnTo>
                <a:lnTo>
                  <a:pt x="12730" y="250110"/>
                </a:lnTo>
                <a:lnTo>
                  <a:pt x="17700" y="256575"/>
                </a:lnTo>
                <a:lnTo>
                  <a:pt x="20358" y="259632"/>
                </a:lnTo>
                <a:lnTo>
                  <a:pt x="23084" y="262623"/>
                </a:lnTo>
                <a:lnTo>
                  <a:pt x="28651" y="268486"/>
                </a:lnTo>
                <a:lnTo>
                  <a:pt x="37141" y="277142"/>
                </a:lnTo>
                <a:lnTo>
                  <a:pt x="40939" y="280012"/>
                </a:lnTo>
                <a:lnTo>
                  <a:pt x="45376" y="282877"/>
                </a:lnTo>
                <a:lnTo>
                  <a:pt x="50240" y="285740"/>
                </a:lnTo>
                <a:lnTo>
                  <a:pt x="55387" y="287648"/>
                </a:lnTo>
                <a:lnTo>
                  <a:pt x="60723" y="288920"/>
                </a:lnTo>
                <a:lnTo>
                  <a:pt x="66186" y="289769"/>
                </a:lnTo>
                <a:lnTo>
                  <a:pt x="70780" y="290334"/>
                </a:lnTo>
                <a:lnTo>
                  <a:pt x="74795" y="290711"/>
                </a:lnTo>
                <a:lnTo>
                  <a:pt x="78425" y="290962"/>
                </a:lnTo>
                <a:lnTo>
                  <a:pt x="82749" y="291130"/>
                </a:lnTo>
                <a:lnTo>
                  <a:pt x="92635" y="291316"/>
                </a:lnTo>
                <a:lnTo>
                  <a:pt x="96985" y="290413"/>
                </a:lnTo>
                <a:lnTo>
                  <a:pt x="100838" y="288859"/>
                </a:lnTo>
                <a:lnTo>
                  <a:pt x="104359" y="286870"/>
                </a:lnTo>
                <a:lnTo>
                  <a:pt x="108611" y="285544"/>
                </a:lnTo>
                <a:lnTo>
                  <a:pt x="113351" y="284661"/>
                </a:lnTo>
                <a:lnTo>
                  <a:pt x="118416" y="284071"/>
                </a:lnTo>
                <a:lnTo>
                  <a:pt x="122745" y="282726"/>
                </a:lnTo>
                <a:lnTo>
                  <a:pt x="126584" y="280876"/>
                </a:lnTo>
                <a:lnTo>
                  <a:pt x="130095" y="278691"/>
                </a:lnTo>
                <a:lnTo>
                  <a:pt x="133389" y="276282"/>
                </a:lnTo>
                <a:lnTo>
                  <a:pt x="136537" y="273723"/>
                </a:lnTo>
                <a:lnTo>
                  <a:pt x="139589" y="271064"/>
                </a:lnTo>
                <a:lnTo>
                  <a:pt x="142575" y="269292"/>
                </a:lnTo>
                <a:lnTo>
                  <a:pt x="145519" y="268111"/>
                </a:lnTo>
                <a:lnTo>
                  <a:pt x="148434" y="267323"/>
                </a:lnTo>
                <a:lnTo>
                  <a:pt x="151330" y="264893"/>
                </a:lnTo>
                <a:lnTo>
                  <a:pt x="154213" y="261368"/>
                </a:lnTo>
                <a:lnTo>
                  <a:pt x="161132" y="251124"/>
                </a:lnTo>
                <a:lnTo>
                  <a:pt x="162079" y="247183"/>
                </a:lnTo>
                <a:lnTo>
                  <a:pt x="162611" y="239610"/>
                </a:lnTo>
                <a:lnTo>
                  <a:pt x="162686" y="236892"/>
                </a:lnTo>
                <a:lnTo>
                  <a:pt x="161784" y="234128"/>
                </a:lnTo>
                <a:lnTo>
                  <a:pt x="158241" y="228517"/>
                </a:lnTo>
                <a:lnTo>
                  <a:pt x="155963" y="226640"/>
                </a:lnTo>
                <a:lnTo>
                  <a:pt x="153491" y="225388"/>
                </a:lnTo>
                <a:lnTo>
                  <a:pt x="150891" y="224554"/>
                </a:lnTo>
                <a:lnTo>
                  <a:pt x="148206" y="223998"/>
                </a:lnTo>
                <a:lnTo>
                  <a:pt x="145462" y="223627"/>
                </a:lnTo>
                <a:lnTo>
                  <a:pt x="142681" y="223380"/>
                </a:lnTo>
                <a:lnTo>
                  <a:pt x="139874" y="223215"/>
                </a:lnTo>
                <a:lnTo>
                  <a:pt x="134215" y="223032"/>
                </a:lnTo>
                <a:lnTo>
                  <a:pt x="109731" y="222898"/>
                </a:lnTo>
                <a:lnTo>
                  <a:pt x="105525" y="223846"/>
                </a:lnTo>
                <a:lnTo>
                  <a:pt x="100817" y="225431"/>
                </a:lnTo>
                <a:lnTo>
                  <a:pt x="95772" y="227440"/>
                </a:lnTo>
                <a:lnTo>
                  <a:pt x="91457" y="229732"/>
                </a:lnTo>
                <a:lnTo>
                  <a:pt x="87627" y="232212"/>
                </a:lnTo>
                <a:lnTo>
                  <a:pt x="84122" y="234818"/>
                </a:lnTo>
                <a:lnTo>
                  <a:pt x="80833" y="237508"/>
                </a:lnTo>
                <a:lnTo>
                  <a:pt x="77687" y="240254"/>
                </a:lnTo>
                <a:lnTo>
                  <a:pt x="74638" y="243037"/>
                </a:lnTo>
                <a:lnTo>
                  <a:pt x="68709" y="248669"/>
                </a:lnTo>
                <a:lnTo>
                  <a:pt x="65795" y="251504"/>
                </a:lnTo>
                <a:lnTo>
                  <a:pt x="61947" y="254347"/>
                </a:lnTo>
                <a:lnTo>
                  <a:pt x="57476" y="257195"/>
                </a:lnTo>
                <a:lnTo>
                  <a:pt x="52592" y="260046"/>
                </a:lnTo>
                <a:lnTo>
                  <a:pt x="49335" y="262899"/>
                </a:lnTo>
                <a:lnTo>
                  <a:pt x="47164" y="265754"/>
                </a:lnTo>
                <a:lnTo>
                  <a:pt x="43799" y="271465"/>
                </a:lnTo>
                <a:lnTo>
                  <a:pt x="39128" y="277179"/>
                </a:lnTo>
                <a:lnTo>
                  <a:pt x="37501" y="280036"/>
                </a:lnTo>
                <a:lnTo>
                  <a:pt x="34891" y="288925"/>
                </a:lnTo>
                <a:lnTo>
                  <a:pt x="34677" y="289772"/>
                </a:lnTo>
                <a:lnTo>
                  <a:pt x="35487" y="291289"/>
                </a:lnTo>
                <a:lnTo>
                  <a:pt x="40225" y="297022"/>
                </a:lnTo>
                <a:lnTo>
                  <a:pt x="41667" y="298697"/>
                </a:lnTo>
                <a:lnTo>
                  <a:pt x="43004" y="299144"/>
                </a:lnTo>
                <a:lnTo>
                  <a:pt x="44848" y="299442"/>
                </a:lnTo>
                <a:lnTo>
                  <a:pt x="51393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86"/>
          <p:cNvSpPr/>
          <p:nvPr/>
        </p:nvSpPr>
        <p:spPr>
          <a:xfrm>
            <a:off x="5737859" y="2897505"/>
            <a:ext cx="154307" cy="171451"/>
          </a:xfrm>
          <a:custGeom>
            <a:avLst/>
            <a:gdLst/>
            <a:ahLst/>
            <a:cxnLst/>
            <a:rect l="0" t="0" r="0" b="0"/>
            <a:pathLst>
              <a:path w="154307" h="171451">
                <a:moveTo>
                  <a:pt x="0" y="0"/>
                </a:moveTo>
                <a:lnTo>
                  <a:pt x="0" y="13018"/>
                </a:lnTo>
                <a:lnTo>
                  <a:pt x="953" y="15346"/>
                </a:lnTo>
                <a:lnTo>
                  <a:pt x="4552" y="20473"/>
                </a:lnTo>
                <a:lnTo>
                  <a:pt x="5892" y="23173"/>
                </a:lnTo>
                <a:lnTo>
                  <a:pt x="6786" y="25926"/>
                </a:lnTo>
                <a:lnTo>
                  <a:pt x="7382" y="28714"/>
                </a:lnTo>
                <a:lnTo>
                  <a:pt x="8731" y="31525"/>
                </a:lnTo>
                <a:lnTo>
                  <a:pt x="10584" y="34352"/>
                </a:lnTo>
                <a:lnTo>
                  <a:pt x="12771" y="37188"/>
                </a:lnTo>
                <a:lnTo>
                  <a:pt x="15182" y="40032"/>
                </a:lnTo>
                <a:lnTo>
                  <a:pt x="17742" y="42880"/>
                </a:lnTo>
                <a:lnTo>
                  <a:pt x="20401" y="45732"/>
                </a:lnTo>
                <a:lnTo>
                  <a:pt x="23125" y="49538"/>
                </a:lnTo>
                <a:lnTo>
                  <a:pt x="25895" y="53980"/>
                </a:lnTo>
                <a:lnTo>
                  <a:pt x="28694" y="58847"/>
                </a:lnTo>
                <a:lnTo>
                  <a:pt x="32464" y="63043"/>
                </a:lnTo>
                <a:lnTo>
                  <a:pt x="36883" y="66794"/>
                </a:lnTo>
                <a:lnTo>
                  <a:pt x="41734" y="70246"/>
                </a:lnTo>
                <a:lnTo>
                  <a:pt x="45920" y="74454"/>
                </a:lnTo>
                <a:lnTo>
                  <a:pt x="49664" y="79163"/>
                </a:lnTo>
                <a:lnTo>
                  <a:pt x="53112" y="84208"/>
                </a:lnTo>
                <a:lnTo>
                  <a:pt x="57315" y="88523"/>
                </a:lnTo>
                <a:lnTo>
                  <a:pt x="62023" y="92353"/>
                </a:lnTo>
                <a:lnTo>
                  <a:pt x="67066" y="95859"/>
                </a:lnTo>
                <a:lnTo>
                  <a:pt x="71381" y="100101"/>
                </a:lnTo>
                <a:lnTo>
                  <a:pt x="75210" y="104834"/>
                </a:lnTo>
                <a:lnTo>
                  <a:pt x="78715" y="109894"/>
                </a:lnTo>
                <a:lnTo>
                  <a:pt x="82957" y="114220"/>
                </a:lnTo>
                <a:lnTo>
                  <a:pt x="87690" y="118057"/>
                </a:lnTo>
                <a:lnTo>
                  <a:pt x="92750" y="121567"/>
                </a:lnTo>
                <a:lnTo>
                  <a:pt x="97076" y="125812"/>
                </a:lnTo>
                <a:lnTo>
                  <a:pt x="100912" y="130547"/>
                </a:lnTo>
                <a:lnTo>
                  <a:pt x="104423" y="135609"/>
                </a:lnTo>
                <a:lnTo>
                  <a:pt x="107715" y="139935"/>
                </a:lnTo>
                <a:lnTo>
                  <a:pt x="110863" y="143773"/>
                </a:lnTo>
                <a:lnTo>
                  <a:pt x="113914" y="147283"/>
                </a:lnTo>
                <a:lnTo>
                  <a:pt x="116900" y="149624"/>
                </a:lnTo>
                <a:lnTo>
                  <a:pt x="119844" y="151184"/>
                </a:lnTo>
                <a:lnTo>
                  <a:pt x="122759" y="152224"/>
                </a:lnTo>
                <a:lnTo>
                  <a:pt x="125654" y="153870"/>
                </a:lnTo>
                <a:lnTo>
                  <a:pt x="128537" y="155920"/>
                </a:lnTo>
                <a:lnTo>
                  <a:pt x="131412" y="158239"/>
                </a:lnTo>
                <a:lnTo>
                  <a:pt x="134281" y="159785"/>
                </a:lnTo>
                <a:lnTo>
                  <a:pt x="137145" y="160816"/>
                </a:lnTo>
                <a:lnTo>
                  <a:pt x="140008" y="161503"/>
                </a:lnTo>
                <a:lnTo>
                  <a:pt x="142869" y="162914"/>
                </a:lnTo>
                <a:lnTo>
                  <a:pt x="145729" y="164806"/>
                </a:lnTo>
                <a:lnTo>
                  <a:pt x="154306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7"/>
          <p:cNvSpPr/>
          <p:nvPr/>
        </p:nvSpPr>
        <p:spPr>
          <a:xfrm>
            <a:off x="5669678" y="2897505"/>
            <a:ext cx="248205" cy="171437"/>
          </a:xfrm>
          <a:custGeom>
            <a:avLst/>
            <a:gdLst/>
            <a:ahLst/>
            <a:cxnLst/>
            <a:rect l="0" t="0" r="0" b="0"/>
            <a:pathLst>
              <a:path w="248205" h="171437">
                <a:moveTo>
                  <a:pt x="248204" y="0"/>
                </a:moveTo>
                <a:lnTo>
                  <a:pt x="223814" y="0"/>
                </a:lnTo>
                <a:lnTo>
                  <a:pt x="217997" y="2540"/>
                </a:lnTo>
                <a:lnTo>
                  <a:pt x="213779" y="4551"/>
                </a:lnTo>
                <a:lnTo>
                  <a:pt x="206551" y="9325"/>
                </a:lnTo>
                <a:lnTo>
                  <a:pt x="199212" y="14622"/>
                </a:lnTo>
                <a:lnTo>
                  <a:pt x="194588" y="17368"/>
                </a:lnTo>
                <a:lnTo>
                  <a:pt x="189600" y="20151"/>
                </a:lnTo>
                <a:lnTo>
                  <a:pt x="178978" y="25783"/>
                </a:lnTo>
                <a:lnTo>
                  <a:pt x="173478" y="28619"/>
                </a:lnTo>
                <a:lnTo>
                  <a:pt x="167907" y="32414"/>
                </a:lnTo>
                <a:lnTo>
                  <a:pt x="162288" y="36849"/>
                </a:lnTo>
                <a:lnTo>
                  <a:pt x="156636" y="41711"/>
                </a:lnTo>
                <a:lnTo>
                  <a:pt x="150964" y="46857"/>
                </a:lnTo>
                <a:lnTo>
                  <a:pt x="139581" y="57655"/>
                </a:lnTo>
                <a:lnTo>
                  <a:pt x="122463" y="74444"/>
                </a:lnTo>
                <a:lnTo>
                  <a:pt x="115799" y="80109"/>
                </a:lnTo>
                <a:lnTo>
                  <a:pt x="108499" y="85791"/>
                </a:lnTo>
                <a:lnTo>
                  <a:pt x="100775" y="91484"/>
                </a:lnTo>
                <a:lnTo>
                  <a:pt x="93720" y="97184"/>
                </a:lnTo>
                <a:lnTo>
                  <a:pt x="87113" y="102889"/>
                </a:lnTo>
                <a:lnTo>
                  <a:pt x="80802" y="108598"/>
                </a:lnTo>
                <a:lnTo>
                  <a:pt x="74690" y="113356"/>
                </a:lnTo>
                <a:lnTo>
                  <a:pt x="68711" y="117481"/>
                </a:lnTo>
                <a:lnTo>
                  <a:pt x="62820" y="121183"/>
                </a:lnTo>
                <a:lnTo>
                  <a:pt x="56987" y="125556"/>
                </a:lnTo>
                <a:lnTo>
                  <a:pt x="51194" y="130376"/>
                </a:lnTo>
                <a:lnTo>
                  <a:pt x="40628" y="139860"/>
                </a:lnTo>
                <a:lnTo>
                  <a:pt x="32758" y="147250"/>
                </a:lnTo>
                <a:lnTo>
                  <a:pt x="19944" y="159755"/>
                </a:lnTo>
                <a:lnTo>
                  <a:pt x="9912" y="169721"/>
                </a:lnTo>
                <a:lnTo>
                  <a:pt x="8380" y="170297"/>
                </a:lnTo>
                <a:lnTo>
                  <a:pt x="946" y="171298"/>
                </a:lnTo>
                <a:lnTo>
                  <a:pt x="0" y="171404"/>
                </a:lnTo>
                <a:lnTo>
                  <a:pt x="4270" y="171436"/>
                </a:lnTo>
                <a:lnTo>
                  <a:pt x="5572" y="170488"/>
                </a:lnTo>
                <a:lnTo>
                  <a:pt x="6439" y="168903"/>
                </a:lnTo>
                <a:lnTo>
                  <a:pt x="8174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8"/>
          <p:cNvSpPr/>
          <p:nvPr/>
        </p:nvSpPr>
        <p:spPr>
          <a:xfrm>
            <a:off x="6132195" y="2931795"/>
            <a:ext cx="291465" cy="8573"/>
          </a:xfrm>
          <a:custGeom>
            <a:avLst/>
            <a:gdLst/>
            <a:ahLst/>
            <a:cxnLst/>
            <a:rect l="0" t="0" r="0" b="0"/>
            <a:pathLst>
              <a:path w="291465" h="8573">
                <a:moveTo>
                  <a:pt x="0" y="8572"/>
                </a:moveTo>
                <a:lnTo>
                  <a:pt x="279578" y="8572"/>
                </a:lnTo>
                <a:lnTo>
                  <a:pt x="281635" y="7619"/>
                </a:lnTo>
                <a:lnTo>
                  <a:pt x="283959" y="6032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9"/>
          <p:cNvSpPr/>
          <p:nvPr/>
        </p:nvSpPr>
        <p:spPr>
          <a:xfrm>
            <a:off x="6252209" y="2846070"/>
            <a:ext cx="42864" cy="231458"/>
          </a:xfrm>
          <a:custGeom>
            <a:avLst/>
            <a:gdLst/>
            <a:ahLst/>
            <a:cxnLst/>
            <a:rect l="0" t="0" r="0" b="0"/>
            <a:pathLst>
              <a:path w="42864" h="231458">
                <a:moveTo>
                  <a:pt x="0" y="0"/>
                </a:moveTo>
                <a:lnTo>
                  <a:pt x="0" y="87537"/>
                </a:lnTo>
                <a:lnTo>
                  <a:pt x="953" y="94553"/>
                </a:lnTo>
                <a:lnTo>
                  <a:pt x="2541" y="101135"/>
                </a:lnTo>
                <a:lnTo>
                  <a:pt x="4552" y="107428"/>
                </a:lnTo>
                <a:lnTo>
                  <a:pt x="6844" y="113529"/>
                </a:lnTo>
                <a:lnTo>
                  <a:pt x="9325" y="119501"/>
                </a:lnTo>
                <a:lnTo>
                  <a:pt x="11932" y="125387"/>
                </a:lnTo>
                <a:lnTo>
                  <a:pt x="13670" y="131216"/>
                </a:lnTo>
                <a:lnTo>
                  <a:pt x="14829" y="137007"/>
                </a:lnTo>
                <a:lnTo>
                  <a:pt x="15601" y="142773"/>
                </a:lnTo>
                <a:lnTo>
                  <a:pt x="16116" y="147569"/>
                </a:lnTo>
                <a:lnTo>
                  <a:pt x="16459" y="151720"/>
                </a:lnTo>
                <a:lnTo>
                  <a:pt x="16688" y="155439"/>
                </a:lnTo>
                <a:lnTo>
                  <a:pt x="17793" y="159823"/>
                </a:lnTo>
                <a:lnTo>
                  <a:pt x="19482" y="164651"/>
                </a:lnTo>
                <a:lnTo>
                  <a:pt x="21561" y="169775"/>
                </a:lnTo>
                <a:lnTo>
                  <a:pt x="22947" y="174143"/>
                </a:lnTo>
                <a:lnTo>
                  <a:pt x="23871" y="178008"/>
                </a:lnTo>
                <a:lnTo>
                  <a:pt x="24486" y="181537"/>
                </a:lnTo>
                <a:lnTo>
                  <a:pt x="24897" y="185794"/>
                </a:lnTo>
                <a:lnTo>
                  <a:pt x="25171" y="190538"/>
                </a:lnTo>
                <a:lnTo>
                  <a:pt x="25353" y="195605"/>
                </a:lnTo>
                <a:lnTo>
                  <a:pt x="26427" y="199936"/>
                </a:lnTo>
                <a:lnTo>
                  <a:pt x="28096" y="203775"/>
                </a:lnTo>
                <a:lnTo>
                  <a:pt x="33067" y="212231"/>
                </a:lnTo>
                <a:lnTo>
                  <a:pt x="33747" y="215927"/>
                </a:lnTo>
                <a:lnTo>
                  <a:pt x="34259" y="222477"/>
                </a:lnTo>
                <a:lnTo>
                  <a:pt x="34281" y="227315"/>
                </a:lnTo>
                <a:lnTo>
                  <a:pt x="35237" y="228696"/>
                </a:lnTo>
                <a:lnTo>
                  <a:pt x="36826" y="229616"/>
                </a:lnTo>
                <a:lnTo>
                  <a:pt x="42863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90"/>
          <p:cNvSpPr/>
          <p:nvPr/>
        </p:nvSpPr>
        <p:spPr>
          <a:xfrm>
            <a:off x="6466675" y="2820352"/>
            <a:ext cx="162726" cy="274268"/>
          </a:xfrm>
          <a:custGeom>
            <a:avLst/>
            <a:gdLst/>
            <a:ahLst/>
            <a:cxnLst/>
            <a:rect l="0" t="0" r="0" b="0"/>
            <a:pathLst>
              <a:path w="162726" h="274268">
                <a:moveTo>
                  <a:pt x="162725" y="17145"/>
                </a:moveTo>
                <a:lnTo>
                  <a:pt x="162725" y="1296"/>
                </a:lnTo>
                <a:lnTo>
                  <a:pt x="161773" y="864"/>
                </a:lnTo>
                <a:lnTo>
                  <a:pt x="158174" y="384"/>
                </a:lnTo>
                <a:lnTo>
                  <a:pt x="153399" y="171"/>
                </a:lnTo>
                <a:lnTo>
                  <a:pt x="147150" y="76"/>
                </a:lnTo>
                <a:lnTo>
                  <a:pt x="122173" y="10"/>
                </a:lnTo>
                <a:lnTo>
                  <a:pt x="116640" y="959"/>
                </a:lnTo>
                <a:lnTo>
                  <a:pt x="111047" y="2545"/>
                </a:lnTo>
                <a:lnTo>
                  <a:pt x="105413" y="4554"/>
                </a:lnTo>
                <a:lnTo>
                  <a:pt x="99752" y="6846"/>
                </a:lnTo>
                <a:lnTo>
                  <a:pt x="94073" y="9327"/>
                </a:lnTo>
                <a:lnTo>
                  <a:pt x="88382" y="11933"/>
                </a:lnTo>
                <a:lnTo>
                  <a:pt x="82683" y="13670"/>
                </a:lnTo>
                <a:lnTo>
                  <a:pt x="76979" y="14829"/>
                </a:lnTo>
                <a:lnTo>
                  <a:pt x="71270" y="15601"/>
                </a:lnTo>
                <a:lnTo>
                  <a:pt x="65560" y="17068"/>
                </a:lnTo>
                <a:lnTo>
                  <a:pt x="59849" y="18999"/>
                </a:lnTo>
                <a:lnTo>
                  <a:pt x="54135" y="21238"/>
                </a:lnTo>
                <a:lnTo>
                  <a:pt x="48421" y="23684"/>
                </a:lnTo>
                <a:lnTo>
                  <a:pt x="36993" y="28941"/>
                </a:lnTo>
                <a:lnTo>
                  <a:pt x="32231" y="30724"/>
                </a:lnTo>
                <a:lnTo>
                  <a:pt x="28104" y="31913"/>
                </a:lnTo>
                <a:lnTo>
                  <a:pt x="24400" y="32705"/>
                </a:lnTo>
                <a:lnTo>
                  <a:pt x="20978" y="34186"/>
                </a:lnTo>
                <a:lnTo>
                  <a:pt x="17745" y="36126"/>
                </a:lnTo>
                <a:lnTo>
                  <a:pt x="14637" y="38371"/>
                </a:lnTo>
                <a:lnTo>
                  <a:pt x="11612" y="39868"/>
                </a:lnTo>
                <a:lnTo>
                  <a:pt x="8642" y="40866"/>
                </a:lnTo>
                <a:lnTo>
                  <a:pt x="5711" y="41532"/>
                </a:lnTo>
                <a:lnTo>
                  <a:pt x="3757" y="42928"/>
                </a:lnTo>
                <a:lnTo>
                  <a:pt x="2453" y="44811"/>
                </a:lnTo>
                <a:lnTo>
                  <a:pt x="362" y="50127"/>
                </a:lnTo>
                <a:lnTo>
                  <a:pt x="0" y="55598"/>
                </a:lnTo>
                <a:lnTo>
                  <a:pt x="901" y="58021"/>
                </a:lnTo>
                <a:lnTo>
                  <a:pt x="4443" y="63252"/>
                </a:lnTo>
                <a:lnTo>
                  <a:pt x="6721" y="65028"/>
                </a:lnTo>
                <a:lnTo>
                  <a:pt x="9192" y="66212"/>
                </a:lnTo>
                <a:lnTo>
                  <a:pt x="11792" y="67001"/>
                </a:lnTo>
                <a:lnTo>
                  <a:pt x="14478" y="68480"/>
                </a:lnTo>
                <a:lnTo>
                  <a:pt x="17221" y="70418"/>
                </a:lnTo>
                <a:lnTo>
                  <a:pt x="20002" y="72663"/>
                </a:lnTo>
                <a:lnTo>
                  <a:pt x="22809" y="75112"/>
                </a:lnTo>
                <a:lnTo>
                  <a:pt x="25632" y="77697"/>
                </a:lnTo>
                <a:lnTo>
                  <a:pt x="31310" y="83110"/>
                </a:lnTo>
                <a:lnTo>
                  <a:pt x="37008" y="88690"/>
                </a:lnTo>
                <a:lnTo>
                  <a:pt x="40813" y="91512"/>
                </a:lnTo>
                <a:lnTo>
                  <a:pt x="45256" y="94345"/>
                </a:lnTo>
                <a:lnTo>
                  <a:pt x="50122" y="97187"/>
                </a:lnTo>
                <a:lnTo>
                  <a:pt x="55271" y="99081"/>
                </a:lnTo>
                <a:lnTo>
                  <a:pt x="60609" y="100344"/>
                </a:lnTo>
                <a:lnTo>
                  <a:pt x="66072" y="101186"/>
                </a:lnTo>
                <a:lnTo>
                  <a:pt x="71620" y="103653"/>
                </a:lnTo>
                <a:lnTo>
                  <a:pt x="77223" y="107202"/>
                </a:lnTo>
                <a:lnTo>
                  <a:pt x="82863" y="111473"/>
                </a:lnTo>
                <a:lnTo>
                  <a:pt x="88529" y="115273"/>
                </a:lnTo>
                <a:lnTo>
                  <a:pt x="94211" y="118759"/>
                </a:lnTo>
                <a:lnTo>
                  <a:pt x="99904" y="122035"/>
                </a:lnTo>
                <a:lnTo>
                  <a:pt x="104651" y="125172"/>
                </a:lnTo>
                <a:lnTo>
                  <a:pt x="108769" y="128215"/>
                </a:lnTo>
                <a:lnTo>
                  <a:pt x="112467" y="131197"/>
                </a:lnTo>
                <a:lnTo>
                  <a:pt x="116837" y="135090"/>
                </a:lnTo>
                <a:lnTo>
                  <a:pt x="126772" y="144495"/>
                </a:lnTo>
                <a:lnTo>
                  <a:pt x="138525" y="155949"/>
                </a:lnTo>
                <a:lnTo>
                  <a:pt x="141830" y="160164"/>
                </a:lnTo>
                <a:lnTo>
                  <a:pt x="144984" y="164878"/>
                </a:lnTo>
                <a:lnTo>
                  <a:pt x="148040" y="169926"/>
                </a:lnTo>
                <a:lnTo>
                  <a:pt x="151030" y="174244"/>
                </a:lnTo>
                <a:lnTo>
                  <a:pt x="153975" y="178075"/>
                </a:lnTo>
                <a:lnTo>
                  <a:pt x="156892" y="181582"/>
                </a:lnTo>
                <a:lnTo>
                  <a:pt x="160132" y="188018"/>
                </a:lnTo>
                <a:lnTo>
                  <a:pt x="161573" y="195006"/>
                </a:lnTo>
                <a:lnTo>
                  <a:pt x="161956" y="199537"/>
                </a:lnTo>
                <a:lnTo>
                  <a:pt x="162213" y="204462"/>
                </a:lnTo>
                <a:lnTo>
                  <a:pt x="162497" y="215015"/>
                </a:lnTo>
                <a:lnTo>
                  <a:pt x="162573" y="220495"/>
                </a:lnTo>
                <a:lnTo>
                  <a:pt x="161671" y="225102"/>
                </a:lnTo>
                <a:lnTo>
                  <a:pt x="158129" y="232760"/>
                </a:lnTo>
                <a:lnTo>
                  <a:pt x="153380" y="239339"/>
                </a:lnTo>
                <a:lnTo>
                  <a:pt x="150779" y="242427"/>
                </a:lnTo>
                <a:lnTo>
                  <a:pt x="148094" y="246391"/>
                </a:lnTo>
                <a:lnTo>
                  <a:pt x="145351" y="250938"/>
                </a:lnTo>
                <a:lnTo>
                  <a:pt x="142569" y="255874"/>
                </a:lnTo>
                <a:lnTo>
                  <a:pt x="138810" y="260118"/>
                </a:lnTo>
                <a:lnTo>
                  <a:pt x="134399" y="263900"/>
                </a:lnTo>
                <a:lnTo>
                  <a:pt x="129554" y="267373"/>
                </a:lnTo>
                <a:lnTo>
                  <a:pt x="124418" y="269689"/>
                </a:lnTo>
                <a:lnTo>
                  <a:pt x="119089" y="271232"/>
                </a:lnTo>
                <a:lnTo>
                  <a:pt x="113632" y="272262"/>
                </a:lnTo>
                <a:lnTo>
                  <a:pt x="109041" y="272948"/>
                </a:lnTo>
                <a:lnTo>
                  <a:pt x="105028" y="273405"/>
                </a:lnTo>
                <a:lnTo>
                  <a:pt x="101400" y="273710"/>
                </a:lnTo>
                <a:lnTo>
                  <a:pt x="97077" y="273913"/>
                </a:lnTo>
                <a:lnTo>
                  <a:pt x="80020" y="274267"/>
                </a:lnTo>
                <a:lnTo>
                  <a:pt x="78061" y="273332"/>
                </a:lnTo>
                <a:lnTo>
                  <a:pt x="73344" y="269753"/>
                </a:lnTo>
                <a:lnTo>
                  <a:pt x="70753" y="267466"/>
                </a:lnTo>
                <a:lnTo>
                  <a:pt x="65334" y="262384"/>
                </a:lnTo>
                <a:lnTo>
                  <a:pt x="56927" y="254168"/>
                </a:lnTo>
                <a:lnTo>
                  <a:pt x="55046" y="250407"/>
                </a:lnTo>
                <a:lnTo>
                  <a:pt x="53791" y="245996"/>
                </a:lnTo>
                <a:lnTo>
                  <a:pt x="52954" y="241150"/>
                </a:lnTo>
                <a:lnTo>
                  <a:pt x="52397" y="236014"/>
                </a:lnTo>
                <a:lnTo>
                  <a:pt x="52026" y="230685"/>
                </a:lnTo>
                <a:lnTo>
                  <a:pt x="51778" y="225228"/>
                </a:lnTo>
                <a:lnTo>
                  <a:pt x="51503" y="211544"/>
                </a:lnTo>
                <a:lnTo>
                  <a:pt x="51429" y="203894"/>
                </a:lnTo>
                <a:lnTo>
                  <a:pt x="52333" y="196889"/>
                </a:lnTo>
                <a:lnTo>
                  <a:pt x="53888" y="190315"/>
                </a:lnTo>
                <a:lnTo>
                  <a:pt x="63227" y="161524"/>
                </a:lnTo>
                <a:lnTo>
                  <a:pt x="65913" y="154355"/>
                </a:lnTo>
                <a:lnTo>
                  <a:pt x="68656" y="147671"/>
                </a:lnTo>
                <a:lnTo>
                  <a:pt x="71437" y="141310"/>
                </a:lnTo>
                <a:lnTo>
                  <a:pt x="75197" y="134212"/>
                </a:lnTo>
                <a:lnTo>
                  <a:pt x="79607" y="126622"/>
                </a:lnTo>
                <a:lnTo>
                  <a:pt x="84453" y="118705"/>
                </a:lnTo>
                <a:lnTo>
                  <a:pt x="89589" y="111522"/>
                </a:lnTo>
                <a:lnTo>
                  <a:pt x="94917" y="104828"/>
                </a:lnTo>
                <a:lnTo>
                  <a:pt x="100375" y="98460"/>
                </a:lnTo>
                <a:lnTo>
                  <a:pt x="104965" y="92310"/>
                </a:lnTo>
                <a:lnTo>
                  <a:pt x="108978" y="86305"/>
                </a:lnTo>
                <a:lnTo>
                  <a:pt x="112607" y="80397"/>
                </a:lnTo>
                <a:lnTo>
                  <a:pt x="115978" y="74553"/>
                </a:lnTo>
                <a:lnTo>
                  <a:pt x="122263" y="62980"/>
                </a:lnTo>
                <a:lnTo>
                  <a:pt x="131157" y="45754"/>
                </a:lnTo>
                <a:lnTo>
                  <a:pt x="134060" y="40980"/>
                </a:lnTo>
                <a:lnTo>
                  <a:pt x="136947" y="36845"/>
                </a:lnTo>
                <a:lnTo>
                  <a:pt x="139824" y="33136"/>
                </a:lnTo>
                <a:lnTo>
                  <a:pt x="143022" y="26475"/>
                </a:lnTo>
                <a:lnTo>
                  <a:pt x="144443" y="20339"/>
                </a:lnTo>
                <a:lnTo>
                  <a:pt x="145074" y="14437"/>
                </a:lnTo>
                <a:lnTo>
                  <a:pt x="145355" y="8639"/>
                </a:lnTo>
                <a:lnTo>
                  <a:pt x="145430" y="5759"/>
                </a:lnTo>
                <a:lnTo>
                  <a:pt x="144527" y="3840"/>
                </a:lnTo>
                <a:lnTo>
                  <a:pt x="142973" y="2560"/>
                </a:lnTo>
                <a:lnTo>
                  <a:pt x="137356" y="150"/>
                </a:lnTo>
                <a:lnTo>
                  <a:pt x="132560" y="45"/>
                </a:lnTo>
                <a:lnTo>
                  <a:pt x="12843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91"/>
          <p:cNvSpPr/>
          <p:nvPr/>
        </p:nvSpPr>
        <p:spPr>
          <a:xfrm>
            <a:off x="6972300" y="289750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7380" y="7380"/>
                </a:lnTo>
                <a:lnTo>
                  <a:pt x="8731" y="7778"/>
                </a:lnTo>
                <a:lnTo>
                  <a:pt x="10583" y="8043"/>
                </a:lnTo>
                <a:lnTo>
                  <a:pt x="12770" y="8219"/>
                </a:lnTo>
                <a:lnTo>
                  <a:pt x="17740" y="8415"/>
                </a:lnTo>
                <a:lnTo>
                  <a:pt x="24077" y="8502"/>
                </a:lnTo>
                <a:lnTo>
                  <a:pt x="58500" y="8569"/>
                </a:lnTo>
                <a:lnTo>
                  <a:pt x="63765" y="7618"/>
                </a:lnTo>
                <a:lnTo>
                  <a:pt x="69180" y="6031"/>
                </a:lnTo>
                <a:lnTo>
                  <a:pt x="74694" y="4020"/>
                </a:lnTo>
                <a:lnTo>
                  <a:pt x="80276" y="2680"/>
                </a:lnTo>
                <a:lnTo>
                  <a:pt x="85903" y="1787"/>
                </a:lnTo>
                <a:lnTo>
                  <a:pt x="91558" y="1191"/>
                </a:lnTo>
                <a:lnTo>
                  <a:pt x="97233" y="794"/>
                </a:lnTo>
                <a:lnTo>
                  <a:pt x="102923" y="529"/>
                </a:lnTo>
                <a:lnTo>
                  <a:pt x="117491" y="157"/>
                </a:lnTo>
                <a:lnTo>
                  <a:pt x="156765" y="3"/>
                </a:lnTo>
                <a:lnTo>
                  <a:pt x="159755" y="954"/>
                </a:lnTo>
                <a:lnTo>
                  <a:pt x="162700" y="2541"/>
                </a:lnTo>
                <a:lnTo>
                  <a:pt x="17145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92"/>
          <p:cNvSpPr/>
          <p:nvPr/>
        </p:nvSpPr>
        <p:spPr>
          <a:xfrm>
            <a:off x="6912397" y="2983230"/>
            <a:ext cx="282788" cy="15945"/>
          </a:xfrm>
          <a:custGeom>
            <a:avLst/>
            <a:gdLst/>
            <a:ahLst/>
            <a:cxnLst/>
            <a:rect l="0" t="0" r="0" b="0"/>
            <a:pathLst>
              <a:path w="282788" h="15945">
                <a:moveTo>
                  <a:pt x="8468" y="0"/>
                </a:moveTo>
                <a:lnTo>
                  <a:pt x="0" y="0"/>
                </a:lnTo>
                <a:lnTo>
                  <a:pt x="4477" y="0"/>
                </a:lnTo>
                <a:lnTo>
                  <a:pt x="5807" y="952"/>
                </a:lnTo>
                <a:lnTo>
                  <a:pt x="6694" y="2540"/>
                </a:lnTo>
                <a:lnTo>
                  <a:pt x="7285" y="4551"/>
                </a:lnTo>
                <a:lnTo>
                  <a:pt x="8632" y="5891"/>
                </a:lnTo>
                <a:lnTo>
                  <a:pt x="10482" y="6785"/>
                </a:lnTo>
                <a:lnTo>
                  <a:pt x="15745" y="8219"/>
                </a:lnTo>
                <a:lnTo>
                  <a:pt x="21544" y="8415"/>
                </a:lnTo>
                <a:lnTo>
                  <a:pt x="25757" y="8467"/>
                </a:lnTo>
                <a:lnTo>
                  <a:pt x="30472" y="9455"/>
                </a:lnTo>
                <a:lnTo>
                  <a:pt x="35519" y="11065"/>
                </a:lnTo>
                <a:lnTo>
                  <a:pt x="40790" y="13092"/>
                </a:lnTo>
                <a:lnTo>
                  <a:pt x="45256" y="14443"/>
                </a:lnTo>
                <a:lnTo>
                  <a:pt x="49186" y="15343"/>
                </a:lnTo>
                <a:lnTo>
                  <a:pt x="52759" y="15944"/>
                </a:lnTo>
                <a:lnTo>
                  <a:pt x="57997" y="15392"/>
                </a:lnTo>
                <a:lnTo>
                  <a:pt x="64347" y="14071"/>
                </a:lnTo>
                <a:lnTo>
                  <a:pt x="71438" y="12238"/>
                </a:lnTo>
                <a:lnTo>
                  <a:pt x="78070" y="11016"/>
                </a:lnTo>
                <a:lnTo>
                  <a:pt x="84397" y="10201"/>
                </a:lnTo>
                <a:lnTo>
                  <a:pt x="90519" y="9658"/>
                </a:lnTo>
                <a:lnTo>
                  <a:pt x="97459" y="9296"/>
                </a:lnTo>
                <a:lnTo>
                  <a:pt x="112789" y="8894"/>
                </a:lnTo>
                <a:lnTo>
                  <a:pt x="162900" y="8600"/>
                </a:lnTo>
                <a:lnTo>
                  <a:pt x="170477" y="7638"/>
                </a:lnTo>
                <a:lnTo>
                  <a:pt x="177434" y="6045"/>
                </a:lnTo>
                <a:lnTo>
                  <a:pt x="183976" y="4030"/>
                </a:lnTo>
                <a:lnTo>
                  <a:pt x="190244" y="2686"/>
                </a:lnTo>
                <a:lnTo>
                  <a:pt x="196327" y="1791"/>
                </a:lnTo>
                <a:lnTo>
                  <a:pt x="202287" y="1194"/>
                </a:lnTo>
                <a:lnTo>
                  <a:pt x="208166" y="796"/>
                </a:lnTo>
                <a:lnTo>
                  <a:pt x="213990" y="530"/>
                </a:lnTo>
                <a:lnTo>
                  <a:pt x="228748" y="157"/>
                </a:lnTo>
                <a:lnTo>
                  <a:pt x="246819" y="31"/>
                </a:lnTo>
                <a:lnTo>
                  <a:pt x="251188" y="973"/>
                </a:lnTo>
                <a:lnTo>
                  <a:pt x="255054" y="2553"/>
                </a:lnTo>
                <a:lnTo>
                  <a:pt x="258583" y="4560"/>
                </a:lnTo>
                <a:lnTo>
                  <a:pt x="262842" y="5897"/>
                </a:lnTo>
                <a:lnTo>
                  <a:pt x="267585" y="6789"/>
                </a:lnTo>
                <a:lnTo>
                  <a:pt x="28278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93"/>
          <p:cNvSpPr/>
          <p:nvPr/>
        </p:nvSpPr>
        <p:spPr>
          <a:xfrm>
            <a:off x="7443788" y="2803210"/>
            <a:ext cx="231457" cy="248492"/>
          </a:xfrm>
          <a:custGeom>
            <a:avLst/>
            <a:gdLst/>
            <a:ahLst/>
            <a:cxnLst/>
            <a:rect l="0" t="0" r="0" b="0"/>
            <a:pathLst>
              <a:path w="231457" h="248492">
                <a:moveTo>
                  <a:pt x="154304" y="17142"/>
                </a:moveTo>
                <a:lnTo>
                  <a:pt x="138455" y="1293"/>
                </a:lnTo>
                <a:lnTo>
                  <a:pt x="137070" y="861"/>
                </a:lnTo>
                <a:lnTo>
                  <a:pt x="130572" y="253"/>
                </a:lnTo>
                <a:lnTo>
                  <a:pt x="125342" y="111"/>
                </a:lnTo>
                <a:lnTo>
                  <a:pt x="100001" y="0"/>
                </a:lnTo>
                <a:lnTo>
                  <a:pt x="97147" y="951"/>
                </a:lnTo>
                <a:lnTo>
                  <a:pt x="91436" y="4549"/>
                </a:lnTo>
                <a:lnTo>
                  <a:pt x="87627" y="5889"/>
                </a:lnTo>
                <a:lnTo>
                  <a:pt x="83183" y="6783"/>
                </a:lnTo>
                <a:lnTo>
                  <a:pt x="78315" y="7378"/>
                </a:lnTo>
                <a:lnTo>
                  <a:pt x="74118" y="8728"/>
                </a:lnTo>
                <a:lnTo>
                  <a:pt x="66913" y="12767"/>
                </a:lnTo>
                <a:lnTo>
                  <a:pt x="60536" y="17738"/>
                </a:lnTo>
                <a:lnTo>
                  <a:pt x="54527" y="23122"/>
                </a:lnTo>
                <a:lnTo>
                  <a:pt x="48681" y="28690"/>
                </a:lnTo>
                <a:lnTo>
                  <a:pt x="40035" y="37179"/>
                </a:lnTo>
                <a:lnTo>
                  <a:pt x="36215" y="40025"/>
                </a:lnTo>
                <a:lnTo>
                  <a:pt x="31763" y="42875"/>
                </a:lnTo>
                <a:lnTo>
                  <a:pt x="26890" y="45727"/>
                </a:lnTo>
                <a:lnTo>
                  <a:pt x="22688" y="49534"/>
                </a:lnTo>
                <a:lnTo>
                  <a:pt x="18936" y="53977"/>
                </a:lnTo>
                <a:lnTo>
                  <a:pt x="15481" y="58843"/>
                </a:lnTo>
                <a:lnTo>
                  <a:pt x="13178" y="63041"/>
                </a:lnTo>
                <a:lnTo>
                  <a:pt x="10619" y="70244"/>
                </a:lnTo>
                <a:lnTo>
                  <a:pt x="8984" y="74451"/>
                </a:lnTo>
                <a:lnTo>
                  <a:pt x="6942" y="79160"/>
                </a:lnTo>
                <a:lnTo>
                  <a:pt x="4627" y="84205"/>
                </a:lnTo>
                <a:lnTo>
                  <a:pt x="3085" y="88521"/>
                </a:lnTo>
                <a:lnTo>
                  <a:pt x="1370" y="95856"/>
                </a:lnTo>
                <a:lnTo>
                  <a:pt x="913" y="100098"/>
                </a:lnTo>
                <a:lnTo>
                  <a:pt x="608" y="104831"/>
                </a:lnTo>
                <a:lnTo>
                  <a:pt x="270" y="114218"/>
                </a:lnTo>
                <a:lnTo>
                  <a:pt x="79" y="125809"/>
                </a:lnTo>
                <a:lnTo>
                  <a:pt x="0" y="181651"/>
                </a:lnTo>
                <a:lnTo>
                  <a:pt x="952" y="184917"/>
                </a:lnTo>
                <a:lnTo>
                  <a:pt x="4550" y="191087"/>
                </a:lnTo>
                <a:lnTo>
                  <a:pt x="9325" y="197003"/>
                </a:lnTo>
                <a:lnTo>
                  <a:pt x="14621" y="202808"/>
                </a:lnTo>
                <a:lnTo>
                  <a:pt x="22958" y="211431"/>
                </a:lnTo>
                <a:lnTo>
                  <a:pt x="45723" y="234311"/>
                </a:lnTo>
                <a:lnTo>
                  <a:pt x="49532" y="236217"/>
                </a:lnTo>
                <a:lnTo>
                  <a:pt x="53976" y="237487"/>
                </a:lnTo>
                <a:lnTo>
                  <a:pt x="58844" y="238334"/>
                </a:lnTo>
                <a:lnTo>
                  <a:pt x="63994" y="238898"/>
                </a:lnTo>
                <a:lnTo>
                  <a:pt x="69333" y="239274"/>
                </a:lnTo>
                <a:lnTo>
                  <a:pt x="74797" y="239525"/>
                </a:lnTo>
                <a:lnTo>
                  <a:pt x="79392" y="240645"/>
                </a:lnTo>
                <a:lnTo>
                  <a:pt x="83407" y="242344"/>
                </a:lnTo>
                <a:lnTo>
                  <a:pt x="87037" y="244429"/>
                </a:lnTo>
                <a:lnTo>
                  <a:pt x="91362" y="245819"/>
                </a:lnTo>
                <a:lnTo>
                  <a:pt x="96150" y="246746"/>
                </a:lnTo>
                <a:lnTo>
                  <a:pt x="101248" y="247364"/>
                </a:lnTo>
                <a:lnTo>
                  <a:pt x="105598" y="247776"/>
                </a:lnTo>
                <a:lnTo>
                  <a:pt x="109451" y="248050"/>
                </a:lnTo>
                <a:lnTo>
                  <a:pt x="116272" y="248356"/>
                </a:lnTo>
                <a:lnTo>
                  <a:pt x="122478" y="248491"/>
                </a:lnTo>
                <a:lnTo>
                  <a:pt x="126419" y="247575"/>
                </a:lnTo>
                <a:lnTo>
                  <a:pt x="130952" y="246012"/>
                </a:lnTo>
                <a:lnTo>
                  <a:pt x="135879" y="244017"/>
                </a:lnTo>
                <a:lnTo>
                  <a:pt x="140115" y="242687"/>
                </a:lnTo>
                <a:lnTo>
                  <a:pt x="143893" y="241800"/>
                </a:lnTo>
                <a:lnTo>
                  <a:pt x="147363" y="241209"/>
                </a:lnTo>
                <a:lnTo>
                  <a:pt x="151582" y="239863"/>
                </a:lnTo>
                <a:lnTo>
                  <a:pt x="156299" y="238012"/>
                </a:lnTo>
                <a:lnTo>
                  <a:pt x="168456" y="232750"/>
                </a:lnTo>
                <a:lnTo>
                  <a:pt x="175113" y="227288"/>
                </a:lnTo>
                <a:lnTo>
                  <a:pt x="178654" y="224867"/>
                </a:lnTo>
                <a:lnTo>
                  <a:pt x="182920" y="222300"/>
                </a:lnTo>
                <a:lnTo>
                  <a:pt x="187669" y="219637"/>
                </a:lnTo>
                <a:lnTo>
                  <a:pt x="191787" y="216908"/>
                </a:lnTo>
                <a:lnTo>
                  <a:pt x="198904" y="211337"/>
                </a:lnTo>
                <a:lnTo>
                  <a:pt x="205241" y="205686"/>
                </a:lnTo>
                <a:lnTo>
                  <a:pt x="211233" y="199999"/>
                </a:lnTo>
                <a:lnTo>
                  <a:pt x="217071" y="194297"/>
                </a:lnTo>
                <a:lnTo>
                  <a:pt x="219009" y="191443"/>
                </a:lnTo>
                <a:lnTo>
                  <a:pt x="221162" y="185732"/>
                </a:lnTo>
                <a:lnTo>
                  <a:pt x="224659" y="180018"/>
                </a:lnTo>
                <a:lnTo>
                  <a:pt x="226925" y="177161"/>
                </a:lnTo>
                <a:lnTo>
                  <a:pt x="228435" y="173351"/>
                </a:lnTo>
                <a:lnTo>
                  <a:pt x="229442" y="168907"/>
                </a:lnTo>
                <a:lnTo>
                  <a:pt x="230114" y="164038"/>
                </a:lnTo>
                <a:lnTo>
                  <a:pt x="230562" y="159841"/>
                </a:lnTo>
                <a:lnTo>
                  <a:pt x="231059" y="152636"/>
                </a:lnTo>
                <a:lnTo>
                  <a:pt x="231280" y="146259"/>
                </a:lnTo>
                <a:lnTo>
                  <a:pt x="231404" y="134774"/>
                </a:lnTo>
                <a:lnTo>
                  <a:pt x="231456" y="95566"/>
                </a:lnTo>
                <a:lnTo>
                  <a:pt x="230504" y="91332"/>
                </a:lnTo>
                <a:lnTo>
                  <a:pt x="226905" y="84088"/>
                </a:lnTo>
                <a:lnTo>
                  <a:pt x="222132" y="77693"/>
                </a:lnTo>
                <a:lnTo>
                  <a:pt x="219525" y="74655"/>
                </a:lnTo>
                <a:lnTo>
                  <a:pt x="217787" y="70724"/>
                </a:lnTo>
                <a:lnTo>
                  <a:pt x="216629" y="66198"/>
                </a:lnTo>
                <a:lnTo>
                  <a:pt x="215856" y="61276"/>
                </a:lnTo>
                <a:lnTo>
                  <a:pt x="214389" y="57042"/>
                </a:lnTo>
                <a:lnTo>
                  <a:pt x="210219" y="49798"/>
                </a:lnTo>
                <a:lnTo>
                  <a:pt x="205190" y="43404"/>
                </a:lnTo>
                <a:lnTo>
                  <a:pt x="199780" y="37386"/>
                </a:lnTo>
                <a:lnTo>
                  <a:pt x="194200" y="31537"/>
                </a:lnTo>
                <a:lnTo>
                  <a:pt x="185704" y="22889"/>
                </a:lnTo>
                <a:lnTo>
                  <a:pt x="182858" y="20973"/>
                </a:lnTo>
                <a:lnTo>
                  <a:pt x="177155" y="18845"/>
                </a:lnTo>
                <a:lnTo>
                  <a:pt x="171445" y="15359"/>
                </a:lnTo>
                <a:lnTo>
                  <a:pt x="165732" y="10634"/>
                </a:lnTo>
                <a:lnTo>
                  <a:pt x="160019" y="5360"/>
                </a:lnTo>
                <a:lnTo>
                  <a:pt x="157162" y="3572"/>
                </a:lnTo>
                <a:lnTo>
                  <a:pt x="151446" y="1586"/>
                </a:lnTo>
                <a:lnTo>
                  <a:pt x="147637" y="2009"/>
                </a:lnTo>
                <a:lnTo>
                  <a:pt x="143192" y="3243"/>
                </a:lnTo>
                <a:lnTo>
                  <a:pt x="138323" y="5019"/>
                </a:lnTo>
                <a:lnTo>
                  <a:pt x="134125" y="7155"/>
                </a:lnTo>
                <a:lnTo>
                  <a:pt x="126921" y="12068"/>
                </a:lnTo>
                <a:lnTo>
                  <a:pt x="120014" y="17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94"/>
          <p:cNvSpPr/>
          <p:nvPr/>
        </p:nvSpPr>
        <p:spPr>
          <a:xfrm>
            <a:off x="4297821" y="3231835"/>
            <a:ext cx="188455" cy="462525"/>
          </a:xfrm>
          <a:custGeom>
            <a:avLst/>
            <a:gdLst/>
            <a:ahLst/>
            <a:cxnLst/>
            <a:rect l="0" t="0" r="0" b="0"/>
            <a:pathLst>
              <a:path w="188455" h="462525">
                <a:moveTo>
                  <a:pt x="137019" y="8570"/>
                </a:moveTo>
                <a:lnTo>
                  <a:pt x="132468" y="8570"/>
                </a:lnTo>
                <a:lnTo>
                  <a:pt x="131127" y="7617"/>
                </a:lnTo>
                <a:lnTo>
                  <a:pt x="130233" y="6030"/>
                </a:lnTo>
                <a:lnTo>
                  <a:pt x="128799" y="1189"/>
                </a:lnTo>
                <a:lnTo>
                  <a:pt x="127729" y="792"/>
                </a:lnTo>
                <a:lnTo>
                  <a:pt x="122625" y="233"/>
                </a:lnTo>
                <a:lnTo>
                  <a:pt x="119905" y="0"/>
                </a:lnTo>
                <a:lnTo>
                  <a:pt x="119883" y="4549"/>
                </a:lnTo>
                <a:lnTo>
                  <a:pt x="118928" y="5889"/>
                </a:lnTo>
                <a:lnTo>
                  <a:pt x="117338" y="6783"/>
                </a:lnTo>
                <a:lnTo>
                  <a:pt x="112493" y="8217"/>
                </a:lnTo>
                <a:lnTo>
                  <a:pt x="112096" y="9287"/>
                </a:lnTo>
                <a:lnTo>
                  <a:pt x="111655" y="13016"/>
                </a:lnTo>
                <a:lnTo>
                  <a:pt x="110584" y="15344"/>
                </a:lnTo>
                <a:lnTo>
                  <a:pt x="105479" y="23171"/>
                </a:lnTo>
                <a:lnTo>
                  <a:pt x="100732" y="36889"/>
                </a:lnTo>
                <a:lnTo>
                  <a:pt x="96126" y="45921"/>
                </a:lnTo>
                <a:lnTo>
                  <a:pt x="90904" y="53110"/>
                </a:lnTo>
                <a:lnTo>
                  <a:pt x="85408" y="62020"/>
                </a:lnTo>
                <a:lnTo>
                  <a:pt x="79790" y="72331"/>
                </a:lnTo>
                <a:lnTo>
                  <a:pt x="74119" y="83263"/>
                </a:lnTo>
                <a:lnTo>
                  <a:pt x="68423" y="91932"/>
                </a:lnTo>
                <a:lnTo>
                  <a:pt x="65571" y="95577"/>
                </a:lnTo>
                <a:lnTo>
                  <a:pt x="61764" y="99912"/>
                </a:lnTo>
                <a:lnTo>
                  <a:pt x="57322" y="104707"/>
                </a:lnTo>
                <a:lnTo>
                  <a:pt x="52454" y="109809"/>
                </a:lnTo>
                <a:lnTo>
                  <a:pt x="48258" y="115115"/>
                </a:lnTo>
                <a:lnTo>
                  <a:pt x="44507" y="120557"/>
                </a:lnTo>
                <a:lnTo>
                  <a:pt x="38752" y="130732"/>
                </a:lnTo>
                <a:lnTo>
                  <a:pt x="36195" y="138429"/>
                </a:lnTo>
                <a:lnTo>
                  <a:pt x="33608" y="142767"/>
                </a:lnTo>
                <a:lnTo>
                  <a:pt x="29978" y="147565"/>
                </a:lnTo>
                <a:lnTo>
                  <a:pt x="25653" y="152668"/>
                </a:lnTo>
                <a:lnTo>
                  <a:pt x="22770" y="157975"/>
                </a:lnTo>
                <a:lnTo>
                  <a:pt x="19566" y="168952"/>
                </a:lnTo>
                <a:lnTo>
                  <a:pt x="15603" y="180181"/>
                </a:lnTo>
                <a:lnTo>
                  <a:pt x="10666" y="190569"/>
                </a:lnTo>
                <a:lnTo>
                  <a:pt x="5297" y="198361"/>
                </a:lnTo>
                <a:lnTo>
                  <a:pt x="3484" y="202724"/>
                </a:lnTo>
                <a:lnTo>
                  <a:pt x="1470" y="212653"/>
                </a:lnTo>
                <a:lnTo>
                  <a:pt x="575" y="223416"/>
                </a:lnTo>
                <a:lnTo>
                  <a:pt x="177" y="234549"/>
                </a:lnTo>
                <a:lnTo>
                  <a:pt x="0" y="245848"/>
                </a:lnTo>
                <a:lnTo>
                  <a:pt x="905" y="250575"/>
                </a:lnTo>
                <a:lnTo>
                  <a:pt x="5778" y="262731"/>
                </a:lnTo>
                <a:lnTo>
                  <a:pt x="7252" y="272661"/>
                </a:lnTo>
                <a:lnTo>
                  <a:pt x="10447" y="285963"/>
                </a:lnTo>
                <a:lnTo>
                  <a:pt x="12632" y="293511"/>
                </a:lnTo>
                <a:lnTo>
                  <a:pt x="15061" y="306978"/>
                </a:lnTo>
                <a:lnTo>
                  <a:pt x="16140" y="318361"/>
                </a:lnTo>
                <a:lnTo>
                  <a:pt x="16619" y="326595"/>
                </a:lnTo>
                <a:lnTo>
                  <a:pt x="19373" y="335969"/>
                </a:lnTo>
                <a:lnTo>
                  <a:pt x="21441" y="341136"/>
                </a:lnTo>
                <a:lnTo>
                  <a:pt x="24724" y="346486"/>
                </a:lnTo>
                <a:lnTo>
                  <a:pt x="28818" y="351957"/>
                </a:lnTo>
                <a:lnTo>
                  <a:pt x="33452" y="357510"/>
                </a:lnTo>
                <a:lnTo>
                  <a:pt x="37494" y="363116"/>
                </a:lnTo>
                <a:lnTo>
                  <a:pt x="41142" y="368759"/>
                </a:lnTo>
                <a:lnTo>
                  <a:pt x="44525" y="374426"/>
                </a:lnTo>
                <a:lnTo>
                  <a:pt x="47734" y="380109"/>
                </a:lnTo>
                <a:lnTo>
                  <a:pt x="53839" y="391503"/>
                </a:lnTo>
                <a:lnTo>
                  <a:pt x="59727" y="400377"/>
                </a:lnTo>
                <a:lnTo>
                  <a:pt x="65520" y="407496"/>
                </a:lnTo>
                <a:lnTo>
                  <a:pt x="71268" y="413835"/>
                </a:lnTo>
                <a:lnTo>
                  <a:pt x="75088" y="416859"/>
                </a:lnTo>
                <a:lnTo>
                  <a:pt x="79539" y="419828"/>
                </a:lnTo>
                <a:lnTo>
                  <a:pt x="84411" y="422759"/>
                </a:lnTo>
                <a:lnTo>
                  <a:pt x="88612" y="425666"/>
                </a:lnTo>
                <a:lnTo>
                  <a:pt x="92365" y="428557"/>
                </a:lnTo>
                <a:lnTo>
                  <a:pt x="95819" y="431436"/>
                </a:lnTo>
                <a:lnTo>
                  <a:pt x="99075" y="434308"/>
                </a:lnTo>
                <a:lnTo>
                  <a:pt x="105232" y="440039"/>
                </a:lnTo>
                <a:lnTo>
                  <a:pt x="109160" y="441948"/>
                </a:lnTo>
                <a:lnTo>
                  <a:pt x="113684" y="443221"/>
                </a:lnTo>
                <a:lnTo>
                  <a:pt x="118605" y="444070"/>
                </a:lnTo>
                <a:lnTo>
                  <a:pt x="122837" y="445588"/>
                </a:lnTo>
                <a:lnTo>
                  <a:pt x="126612" y="447553"/>
                </a:lnTo>
                <a:lnTo>
                  <a:pt x="130081" y="449815"/>
                </a:lnTo>
                <a:lnTo>
                  <a:pt x="133346" y="451323"/>
                </a:lnTo>
                <a:lnTo>
                  <a:pt x="136475" y="452329"/>
                </a:lnTo>
                <a:lnTo>
                  <a:pt x="139514" y="452999"/>
                </a:lnTo>
                <a:lnTo>
                  <a:pt x="142492" y="454398"/>
                </a:lnTo>
                <a:lnTo>
                  <a:pt x="148341" y="458493"/>
                </a:lnTo>
                <a:lnTo>
                  <a:pt x="154116" y="460948"/>
                </a:lnTo>
                <a:lnTo>
                  <a:pt x="159857" y="462039"/>
                </a:lnTo>
                <a:lnTo>
                  <a:pt x="165584" y="462524"/>
                </a:lnTo>
                <a:lnTo>
                  <a:pt x="168445" y="461701"/>
                </a:lnTo>
                <a:lnTo>
                  <a:pt x="174163" y="458246"/>
                </a:lnTo>
                <a:lnTo>
                  <a:pt x="179880" y="456076"/>
                </a:lnTo>
                <a:lnTo>
                  <a:pt x="188454" y="4543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95"/>
          <p:cNvSpPr/>
          <p:nvPr/>
        </p:nvSpPr>
        <p:spPr>
          <a:xfrm>
            <a:off x="4529137" y="3368992"/>
            <a:ext cx="231459" cy="240031"/>
          </a:xfrm>
          <a:custGeom>
            <a:avLst/>
            <a:gdLst/>
            <a:ahLst/>
            <a:cxnLst/>
            <a:rect l="0" t="0" r="0" b="0"/>
            <a:pathLst>
              <a:path w="231459" h="24003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5892" y="14622"/>
                </a:lnTo>
                <a:lnTo>
                  <a:pt x="7381" y="20151"/>
                </a:lnTo>
                <a:lnTo>
                  <a:pt x="10583" y="25784"/>
                </a:lnTo>
                <a:lnTo>
                  <a:pt x="15181" y="32415"/>
                </a:lnTo>
                <a:lnTo>
                  <a:pt x="17741" y="36850"/>
                </a:lnTo>
                <a:lnTo>
                  <a:pt x="20400" y="41711"/>
                </a:lnTo>
                <a:lnTo>
                  <a:pt x="23125" y="45905"/>
                </a:lnTo>
                <a:lnTo>
                  <a:pt x="28693" y="53105"/>
                </a:lnTo>
                <a:lnTo>
                  <a:pt x="31511" y="57311"/>
                </a:lnTo>
                <a:lnTo>
                  <a:pt x="34342" y="62020"/>
                </a:lnTo>
                <a:lnTo>
                  <a:pt x="37182" y="67064"/>
                </a:lnTo>
                <a:lnTo>
                  <a:pt x="40028" y="71379"/>
                </a:lnTo>
                <a:lnTo>
                  <a:pt x="45731" y="78714"/>
                </a:lnTo>
                <a:lnTo>
                  <a:pt x="51439" y="85149"/>
                </a:lnTo>
                <a:lnTo>
                  <a:pt x="57152" y="92137"/>
                </a:lnTo>
                <a:lnTo>
                  <a:pt x="60009" y="96667"/>
                </a:lnTo>
                <a:lnTo>
                  <a:pt x="62866" y="101592"/>
                </a:lnTo>
                <a:lnTo>
                  <a:pt x="66675" y="105828"/>
                </a:lnTo>
                <a:lnTo>
                  <a:pt x="71120" y="109605"/>
                </a:lnTo>
                <a:lnTo>
                  <a:pt x="75988" y="113075"/>
                </a:lnTo>
                <a:lnTo>
                  <a:pt x="80187" y="116341"/>
                </a:lnTo>
                <a:lnTo>
                  <a:pt x="87391" y="122509"/>
                </a:lnTo>
                <a:lnTo>
                  <a:pt x="96308" y="130966"/>
                </a:lnTo>
                <a:lnTo>
                  <a:pt x="101353" y="135889"/>
                </a:lnTo>
                <a:lnTo>
                  <a:pt x="106621" y="140122"/>
                </a:lnTo>
                <a:lnTo>
                  <a:pt x="112039" y="143897"/>
                </a:lnTo>
                <a:lnTo>
                  <a:pt x="117555" y="147367"/>
                </a:lnTo>
                <a:lnTo>
                  <a:pt x="122185" y="150632"/>
                </a:lnTo>
                <a:lnTo>
                  <a:pt x="126224" y="153761"/>
                </a:lnTo>
                <a:lnTo>
                  <a:pt x="129869" y="156800"/>
                </a:lnTo>
                <a:lnTo>
                  <a:pt x="133252" y="160731"/>
                </a:lnTo>
                <a:lnTo>
                  <a:pt x="136460" y="165257"/>
                </a:lnTo>
                <a:lnTo>
                  <a:pt x="139550" y="170179"/>
                </a:lnTo>
                <a:lnTo>
                  <a:pt x="143516" y="174412"/>
                </a:lnTo>
                <a:lnTo>
                  <a:pt x="148065" y="178187"/>
                </a:lnTo>
                <a:lnTo>
                  <a:pt x="153003" y="181657"/>
                </a:lnTo>
                <a:lnTo>
                  <a:pt x="157247" y="184922"/>
                </a:lnTo>
                <a:lnTo>
                  <a:pt x="161029" y="188052"/>
                </a:lnTo>
                <a:lnTo>
                  <a:pt x="167771" y="194069"/>
                </a:lnTo>
                <a:lnTo>
                  <a:pt x="173942" y="199918"/>
                </a:lnTo>
                <a:lnTo>
                  <a:pt x="177874" y="201859"/>
                </a:lnTo>
                <a:lnTo>
                  <a:pt x="182400" y="203153"/>
                </a:lnTo>
                <a:lnTo>
                  <a:pt x="187323" y="204015"/>
                </a:lnTo>
                <a:lnTo>
                  <a:pt x="191557" y="205542"/>
                </a:lnTo>
                <a:lnTo>
                  <a:pt x="195332" y="207513"/>
                </a:lnTo>
                <a:lnTo>
                  <a:pt x="202066" y="212243"/>
                </a:lnTo>
                <a:lnTo>
                  <a:pt x="208235" y="217520"/>
                </a:lnTo>
                <a:lnTo>
                  <a:pt x="214064" y="222778"/>
                </a:lnTo>
                <a:lnTo>
                  <a:pt x="231458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96"/>
          <p:cNvSpPr/>
          <p:nvPr/>
        </p:nvSpPr>
        <p:spPr>
          <a:xfrm>
            <a:off x="4554854" y="3351847"/>
            <a:ext cx="162879" cy="257176"/>
          </a:xfrm>
          <a:custGeom>
            <a:avLst/>
            <a:gdLst/>
            <a:ahLst/>
            <a:cxnLst/>
            <a:rect l="0" t="0" r="0" b="0"/>
            <a:pathLst>
              <a:path w="162879" h="257176">
                <a:moveTo>
                  <a:pt x="162878" y="0"/>
                </a:moveTo>
                <a:lnTo>
                  <a:pt x="155497" y="7381"/>
                </a:lnTo>
                <a:lnTo>
                  <a:pt x="152295" y="13123"/>
                </a:lnTo>
                <a:lnTo>
                  <a:pt x="147697" y="21072"/>
                </a:lnTo>
                <a:lnTo>
                  <a:pt x="145138" y="24526"/>
                </a:lnTo>
                <a:lnTo>
                  <a:pt x="142479" y="27781"/>
                </a:lnTo>
                <a:lnTo>
                  <a:pt x="138801" y="31856"/>
                </a:lnTo>
                <a:lnTo>
                  <a:pt x="129634" y="41463"/>
                </a:lnTo>
                <a:lnTo>
                  <a:pt x="125476" y="47645"/>
                </a:lnTo>
                <a:lnTo>
                  <a:pt x="121750" y="54623"/>
                </a:lnTo>
                <a:lnTo>
                  <a:pt x="118315" y="62133"/>
                </a:lnTo>
                <a:lnTo>
                  <a:pt x="114119" y="69044"/>
                </a:lnTo>
                <a:lnTo>
                  <a:pt x="109417" y="75557"/>
                </a:lnTo>
                <a:lnTo>
                  <a:pt x="104377" y="81804"/>
                </a:lnTo>
                <a:lnTo>
                  <a:pt x="99113" y="87874"/>
                </a:lnTo>
                <a:lnTo>
                  <a:pt x="93698" y="93825"/>
                </a:lnTo>
                <a:lnTo>
                  <a:pt x="88183" y="99698"/>
                </a:lnTo>
                <a:lnTo>
                  <a:pt x="83553" y="105517"/>
                </a:lnTo>
                <a:lnTo>
                  <a:pt x="79515" y="111303"/>
                </a:lnTo>
                <a:lnTo>
                  <a:pt x="75871" y="117064"/>
                </a:lnTo>
                <a:lnTo>
                  <a:pt x="71535" y="122811"/>
                </a:lnTo>
                <a:lnTo>
                  <a:pt x="66740" y="128546"/>
                </a:lnTo>
                <a:lnTo>
                  <a:pt x="61639" y="134275"/>
                </a:lnTo>
                <a:lnTo>
                  <a:pt x="57285" y="139999"/>
                </a:lnTo>
                <a:lnTo>
                  <a:pt x="53430" y="145720"/>
                </a:lnTo>
                <a:lnTo>
                  <a:pt x="49908" y="151439"/>
                </a:lnTo>
                <a:lnTo>
                  <a:pt x="46607" y="157157"/>
                </a:lnTo>
                <a:lnTo>
                  <a:pt x="40400" y="168590"/>
                </a:lnTo>
                <a:lnTo>
                  <a:pt x="37411" y="173354"/>
                </a:lnTo>
                <a:lnTo>
                  <a:pt x="34466" y="177482"/>
                </a:lnTo>
                <a:lnTo>
                  <a:pt x="31550" y="181186"/>
                </a:lnTo>
                <a:lnTo>
                  <a:pt x="28653" y="185561"/>
                </a:lnTo>
                <a:lnTo>
                  <a:pt x="25770" y="190382"/>
                </a:lnTo>
                <a:lnTo>
                  <a:pt x="22895" y="195501"/>
                </a:lnTo>
                <a:lnTo>
                  <a:pt x="20026" y="199867"/>
                </a:lnTo>
                <a:lnTo>
                  <a:pt x="17161" y="203730"/>
                </a:lnTo>
                <a:lnTo>
                  <a:pt x="14298" y="207257"/>
                </a:lnTo>
                <a:lnTo>
                  <a:pt x="11437" y="210561"/>
                </a:lnTo>
                <a:lnTo>
                  <a:pt x="8578" y="213717"/>
                </a:lnTo>
                <a:lnTo>
                  <a:pt x="5719" y="216773"/>
                </a:lnTo>
                <a:lnTo>
                  <a:pt x="3813" y="220715"/>
                </a:lnTo>
                <a:lnTo>
                  <a:pt x="2542" y="225248"/>
                </a:lnTo>
                <a:lnTo>
                  <a:pt x="502" y="237110"/>
                </a:lnTo>
                <a:lnTo>
                  <a:pt x="150" y="243716"/>
                </a:lnTo>
                <a:lnTo>
                  <a:pt x="20" y="250499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97"/>
          <p:cNvSpPr/>
          <p:nvPr/>
        </p:nvSpPr>
        <p:spPr>
          <a:xfrm>
            <a:off x="4889182" y="3446145"/>
            <a:ext cx="231459" cy="25718"/>
          </a:xfrm>
          <a:custGeom>
            <a:avLst/>
            <a:gdLst/>
            <a:ahLst/>
            <a:cxnLst/>
            <a:rect l="0" t="0" r="0" b="0"/>
            <a:pathLst>
              <a:path w="231459" h="25718">
                <a:moveTo>
                  <a:pt x="0" y="25717"/>
                </a:moveTo>
                <a:lnTo>
                  <a:pt x="28693" y="25717"/>
                </a:lnTo>
                <a:lnTo>
                  <a:pt x="31511" y="24764"/>
                </a:lnTo>
                <a:lnTo>
                  <a:pt x="34342" y="23177"/>
                </a:lnTo>
                <a:lnTo>
                  <a:pt x="37182" y="21167"/>
                </a:lnTo>
                <a:lnTo>
                  <a:pt x="40981" y="19825"/>
                </a:lnTo>
                <a:lnTo>
                  <a:pt x="45418" y="18932"/>
                </a:lnTo>
                <a:lnTo>
                  <a:pt x="50281" y="18336"/>
                </a:lnTo>
                <a:lnTo>
                  <a:pt x="54476" y="17939"/>
                </a:lnTo>
                <a:lnTo>
                  <a:pt x="61677" y="17497"/>
                </a:lnTo>
                <a:lnTo>
                  <a:pt x="64930" y="16428"/>
                </a:lnTo>
                <a:lnTo>
                  <a:pt x="68052" y="14761"/>
                </a:lnTo>
                <a:lnTo>
                  <a:pt x="71085" y="12698"/>
                </a:lnTo>
                <a:lnTo>
                  <a:pt x="75013" y="11323"/>
                </a:lnTo>
                <a:lnTo>
                  <a:pt x="79536" y="10406"/>
                </a:lnTo>
                <a:lnTo>
                  <a:pt x="84457" y="9795"/>
                </a:lnTo>
                <a:lnTo>
                  <a:pt x="89642" y="9387"/>
                </a:lnTo>
                <a:lnTo>
                  <a:pt x="95004" y="9115"/>
                </a:lnTo>
                <a:lnTo>
                  <a:pt x="100483" y="8934"/>
                </a:lnTo>
                <a:lnTo>
                  <a:pt x="106042" y="7861"/>
                </a:lnTo>
                <a:lnTo>
                  <a:pt x="111652" y="6193"/>
                </a:lnTo>
                <a:lnTo>
                  <a:pt x="117297" y="4128"/>
                </a:lnTo>
                <a:lnTo>
                  <a:pt x="122965" y="2752"/>
                </a:lnTo>
                <a:lnTo>
                  <a:pt x="128650" y="1835"/>
                </a:lnTo>
                <a:lnTo>
                  <a:pt x="134344" y="1223"/>
                </a:lnTo>
                <a:lnTo>
                  <a:pt x="140045" y="815"/>
                </a:lnTo>
                <a:lnTo>
                  <a:pt x="145751" y="543"/>
                </a:lnTo>
                <a:lnTo>
                  <a:pt x="157171" y="241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8"/>
          <p:cNvSpPr/>
          <p:nvPr/>
        </p:nvSpPr>
        <p:spPr>
          <a:xfrm>
            <a:off x="5146357" y="3351850"/>
            <a:ext cx="240031" cy="231455"/>
          </a:xfrm>
          <a:custGeom>
            <a:avLst/>
            <a:gdLst/>
            <a:ahLst/>
            <a:cxnLst/>
            <a:rect l="0" t="0" r="0" b="0"/>
            <a:pathLst>
              <a:path w="240031" h="231455">
                <a:moveTo>
                  <a:pt x="0" y="34287"/>
                </a:moveTo>
                <a:lnTo>
                  <a:pt x="0" y="21517"/>
                </a:lnTo>
                <a:lnTo>
                  <a:pt x="1905" y="19106"/>
                </a:lnTo>
                <a:lnTo>
                  <a:pt x="9102" y="13887"/>
                </a:lnTo>
                <a:lnTo>
                  <a:pt x="16110" y="10933"/>
                </a:lnTo>
                <a:lnTo>
                  <a:pt x="19313" y="10145"/>
                </a:lnTo>
                <a:lnTo>
                  <a:pt x="25411" y="6730"/>
                </a:lnTo>
                <a:lnTo>
                  <a:pt x="28371" y="4486"/>
                </a:lnTo>
                <a:lnTo>
                  <a:pt x="32249" y="2989"/>
                </a:lnTo>
                <a:lnTo>
                  <a:pt x="36739" y="1992"/>
                </a:lnTo>
                <a:lnTo>
                  <a:pt x="41637" y="1327"/>
                </a:lnTo>
                <a:lnTo>
                  <a:pt x="46808" y="884"/>
                </a:lnTo>
                <a:lnTo>
                  <a:pt x="52161" y="588"/>
                </a:lnTo>
                <a:lnTo>
                  <a:pt x="63188" y="260"/>
                </a:lnTo>
                <a:lnTo>
                  <a:pt x="100349" y="12"/>
                </a:lnTo>
                <a:lnTo>
                  <a:pt x="118353" y="0"/>
                </a:lnTo>
                <a:lnTo>
                  <a:pt x="122717" y="952"/>
                </a:lnTo>
                <a:lnTo>
                  <a:pt x="130106" y="4549"/>
                </a:lnTo>
                <a:lnTo>
                  <a:pt x="136565" y="9323"/>
                </a:lnTo>
                <a:lnTo>
                  <a:pt x="142610" y="14619"/>
                </a:lnTo>
                <a:lnTo>
                  <a:pt x="148473" y="20148"/>
                </a:lnTo>
                <a:lnTo>
                  <a:pt x="157128" y="28616"/>
                </a:lnTo>
                <a:lnTo>
                  <a:pt x="159044" y="32412"/>
                </a:lnTo>
                <a:lnTo>
                  <a:pt x="160322" y="36847"/>
                </a:lnTo>
                <a:lnTo>
                  <a:pt x="161174" y="41709"/>
                </a:lnTo>
                <a:lnTo>
                  <a:pt x="161742" y="45902"/>
                </a:lnTo>
                <a:lnTo>
                  <a:pt x="162373" y="53102"/>
                </a:lnTo>
                <a:lnTo>
                  <a:pt x="163493" y="57308"/>
                </a:lnTo>
                <a:lnTo>
                  <a:pt x="165193" y="62017"/>
                </a:lnTo>
                <a:lnTo>
                  <a:pt x="167279" y="67061"/>
                </a:lnTo>
                <a:lnTo>
                  <a:pt x="167717" y="72329"/>
                </a:lnTo>
                <a:lnTo>
                  <a:pt x="167056" y="77746"/>
                </a:lnTo>
                <a:lnTo>
                  <a:pt x="165664" y="83262"/>
                </a:lnTo>
                <a:lnTo>
                  <a:pt x="163782" y="88845"/>
                </a:lnTo>
                <a:lnTo>
                  <a:pt x="161576" y="94471"/>
                </a:lnTo>
                <a:lnTo>
                  <a:pt x="159152" y="100128"/>
                </a:lnTo>
                <a:lnTo>
                  <a:pt x="153919" y="111492"/>
                </a:lnTo>
                <a:lnTo>
                  <a:pt x="151190" y="117190"/>
                </a:lnTo>
                <a:lnTo>
                  <a:pt x="147466" y="122893"/>
                </a:lnTo>
                <a:lnTo>
                  <a:pt x="143078" y="128600"/>
                </a:lnTo>
                <a:lnTo>
                  <a:pt x="138248" y="134310"/>
                </a:lnTo>
                <a:lnTo>
                  <a:pt x="133123" y="140022"/>
                </a:lnTo>
                <a:lnTo>
                  <a:pt x="122348" y="151448"/>
                </a:lnTo>
                <a:lnTo>
                  <a:pt x="117760" y="157162"/>
                </a:lnTo>
                <a:lnTo>
                  <a:pt x="113749" y="162876"/>
                </a:lnTo>
                <a:lnTo>
                  <a:pt x="110123" y="168590"/>
                </a:lnTo>
                <a:lnTo>
                  <a:pt x="105800" y="173353"/>
                </a:lnTo>
                <a:lnTo>
                  <a:pt x="101014" y="177480"/>
                </a:lnTo>
                <a:lnTo>
                  <a:pt x="95917" y="181184"/>
                </a:lnTo>
                <a:lnTo>
                  <a:pt x="90615" y="185558"/>
                </a:lnTo>
                <a:lnTo>
                  <a:pt x="85175" y="190380"/>
                </a:lnTo>
                <a:lnTo>
                  <a:pt x="75003" y="199864"/>
                </a:lnTo>
                <a:lnTo>
                  <a:pt x="63922" y="210558"/>
                </a:lnTo>
                <a:lnTo>
                  <a:pt x="57619" y="216770"/>
                </a:lnTo>
                <a:lnTo>
                  <a:pt x="54606" y="218808"/>
                </a:lnTo>
                <a:lnTo>
                  <a:pt x="48717" y="221071"/>
                </a:lnTo>
                <a:lnTo>
                  <a:pt x="42924" y="222077"/>
                </a:lnTo>
                <a:lnTo>
                  <a:pt x="34310" y="222880"/>
                </a:lnTo>
                <a:lnTo>
                  <a:pt x="34294" y="222882"/>
                </a:lnTo>
                <a:lnTo>
                  <a:pt x="38842" y="227433"/>
                </a:lnTo>
                <a:lnTo>
                  <a:pt x="41135" y="228773"/>
                </a:lnTo>
                <a:lnTo>
                  <a:pt x="46222" y="230263"/>
                </a:lnTo>
                <a:lnTo>
                  <a:pt x="51659" y="230925"/>
                </a:lnTo>
                <a:lnTo>
                  <a:pt x="58202" y="231220"/>
                </a:lnTo>
                <a:lnTo>
                  <a:pt x="78832" y="231424"/>
                </a:lnTo>
                <a:lnTo>
                  <a:pt x="177528" y="231454"/>
                </a:lnTo>
                <a:lnTo>
                  <a:pt x="183122" y="230502"/>
                </a:lnTo>
                <a:lnTo>
                  <a:pt x="188757" y="228915"/>
                </a:lnTo>
                <a:lnTo>
                  <a:pt x="194417" y="226904"/>
                </a:lnTo>
                <a:lnTo>
                  <a:pt x="200097" y="225563"/>
                </a:lnTo>
                <a:lnTo>
                  <a:pt x="205788" y="224670"/>
                </a:lnTo>
                <a:lnTo>
                  <a:pt x="211487" y="224074"/>
                </a:lnTo>
                <a:lnTo>
                  <a:pt x="217191" y="222724"/>
                </a:lnTo>
                <a:lnTo>
                  <a:pt x="222899" y="220872"/>
                </a:lnTo>
                <a:lnTo>
                  <a:pt x="240030" y="21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9"/>
          <p:cNvSpPr/>
          <p:nvPr/>
        </p:nvSpPr>
        <p:spPr>
          <a:xfrm>
            <a:off x="5403532" y="3257550"/>
            <a:ext cx="230241" cy="385763"/>
          </a:xfrm>
          <a:custGeom>
            <a:avLst/>
            <a:gdLst/>
            <a:ahLst/>
            <a:cxnLst/>
            <a:rect l="0" t="0" r="0" b="0"/>
            <a:pathLst>
              <a:path w="230241" h="385763">
                <a:moveTo>
                  <a:pt x="0" y="0"/>
                </a:moveTo>
                <a:lnTo>
                  <a:pt x="11932" y="0"/>
                </a:lnTo>
                <a:lnTo>
                  <a:pt x="14622" y="952"/>
                </a:lnTo>
                <a:lnTo>
                  <a:pt x="20152" y="4550"/>
                </a:lnTo>
                <a:lnTo>
                  <a:pt x="23912" y="5891"/>
                </a:lnTo>
                <a:lnTo>
                  <a:pt x="28324" y="6785"/>
                </a:lnTo>
                <a:lnTo>
                  <a:pt x="33170" y="7380"/>
                </a:lnTo>
                <a:lnTo>
                  <a:pt x="37354" y="8730"/>
                </a:lnTo>
                <a:lnTo>
                  <a:pt x="44542" y="12770"/>
                </a:lnTo>
                <a:lnTo>
                  <a:pt x="48744" y="15181"/>
                </a:lnTo>
                <a:lnTo>
                  <a:pt x="58494" y="20399"/>
                </a:lnTo>
                <a:lnTo>
                  <a:pt x="125740" y="54295"/>
                </a:lnTo>
                <a:lnTo>
                  <a:pt x="130499" y="57151"/>
                </a:lnTo>
                <a:lnTo>
                  <a:pt x="134625" y="60008"/>
                </a:lnTo>
                <a:lnTo>
                  <a:pt x="138327" y="62865"/>
                </a:lnTo>
                <a:lnTo>
                  <a:pt x="142701" y="66675"/>
                </a:lnTo>
                <a:lnTo>
                  <a:pt x="147521" y="71120"/>
                </a:lnTo>
                <a:lnTo>
                  <a:pt x="160868" y="83937"/>
                </a:lnTo>
                <a:lnTo>
                  <a:pt x="178461" y="101352"/>
                </a:lnTo>
                <a:lnTo>
                  <a:pt x="182792" y="106621"/>
                </a:lnTo>
                <a:lnTo>
                  <a:pt x="186631" y="112038"/>
                </a:lnTo>
                <a:lnTo>
                  <a:pt x="193437" y="123137"/>
                </a:lnTo>
                <a:lnTo>
                  <a:pt x="199637" y="134420"/>
                </a:lnTo>
                <a:lnTo>
                  <a:pt x="204529" y="141048"/>
                </a:lnTo>
                <a:lnTo>
                  <a:pt x="210648" y="148325"/>
                </a:lnTo>
                <a:lnTo>
                  <a:pt x="217584" y="156033"/>
                </a:lnTo>
                <a:lnTo>
                  <a:pt x="222209" y="163077"/>
                </a:lnTo>
                <a:lnTo>
                  <a:pt x="225292" y="169678"/>
                </a:lnTo>
                <a:lnTo>
                  <a:pt x="227347" y="175983"/>
                </a:lnTo>
                <a:lnTo>
                  <a:pt x="228718" y="183045"/>
                </a:lnTo>
                <a:lnTo>
                  <a:pt x="229631" y="190610"/>
                </a:lnTo>
                <a:lnTo>
                  <a:pt x="230240" y="198510"/>
                </a:lnTo>
                <a:lnTo>
                  <a:pt x="229693" y="206635"/>
                </a:lnTo>
                <a:lnTo>
                  <a:pt x="228376" y="214909"/>
                </a:lnTo>
                <a:lnTo>
                  <a:pt x="226546" y="223283"/>
                </a:lnTo>
                <a:lnTo>
                  <a:pt x="224373" y="230770"/>
                </a:lnTo>
                <a:lnTo>
                  <a:pt x="221972" y="237667"/>
                </a:lnTo>
                <a:lnTo>
                  <a:pt x="219419" y="244169"/>
                </a:lnTo>
                <a:lnTo>
                  <a:pt x="214042" y="259014"/>
                </a:lnTo>
                <a:lnTo>
                  <a:pt x="211275" y="266974"/>
                </a:lnTo>
                <a:lnTo>
                  <a:pt x="208478" y="274185"/>
                </a:lnTo>
                <a:lnTo>
                  <a:pt x="205660" y="280897"/>
                </a:lnTo>
                <a:lnTo>
                  <a:pt x="202829" y="287277"/>
                </a:lnTo>
                <a:lnTo>
                  <a:pt x="197144" y="299446"/>
                </a:lnTo>
                <a:lnTo>
                  <a:pt x="177164" y="340007"/>
                </a:lnTo>
                <a:lnTo>
                  <a:pt x="173990" y="348917"/>
                </a:lnTo>
                <a:lnTo>
                  <a:pt x="173143" y="352626"/>
                </a:lnTo>
                <a:lnTo>
                  <a:pt x="169663" y="359288"/>
                </a:lnTo>
                <a:lnTo>
                  <a:pt x="164940" y="365423"/>
                </a:lnTo>
                <a:lnTo>
                  <a:pt x="157880" y="373280"/>
                </a:lnTo>
                <a:lnTo>
                  <a:pt x="152471" y="378957"/>
                </a:lnTo>
                <a:lnTo>
                  <a:pt x="145733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00"/>
          <p:cNvSpPr/>
          <p:nvPr/>
        </p:nvSpPr>
        <p:spPr>
          <a:xfrm>
            <a:off x="5737988" y="3240405"/>
            <a:ext cx="179895" cy="445771"/>
          </a:xfrm>
          <a:custGeom>
            <a:avLst/>
            <a:gdLst/>
            <a:ahLst/>
            <a:cxnLst/>
            <a:rect l="0" t="0" r="0" b="0"/>
            <a:pathLst>
              <a:path w="179895" h="445771">
                <a:moveTo>
                  <a:pt x="128459" y="0"/>
                </a:moveTo>
                <a:lnTo>
                  <a:pt x="137022" y="0"/>
                </a:lnTo>
                <a:lnTo>
                  <a:pt x="79377" y="57655"/>
                </a:lnTo>
                <a:lnTo>
                  <a:pt x="74782" y="63202"/>
                </a:lnTo>
                <a:lnTo>
                  <a:pt x="70767" y="68804"/>
                </a:lnTo>
                <a:lnTo>
                  <a:pt x="67138" y="74444"/>
                </a:lnTo>
                <a:lnTo>
                  <a:pt x="62813" y="79157"/>
                </a:lnTo>
                <a:lnTo>
                  <a:pt x="58025" y="83251"/>
                </a:lnTo>
                <a:lnTo>
                  <a:pt x="52928" y="86933"/>
                </a:lnTo>
                <a:lnTo>
                  <a:pt x="48577" y="91293"/>
                </a:lnTo>
                <a:lnTo>
                  <a:pt x="44725" y="96104"/>
                </a:lnTo>
                <a:lnTo>
                  <a:pt x="41204" y="101217"/>
                </a:lnTo>
                <a:lnTo>
                  <a:pt x="36951" y="106530"/>
                </a:lnTo>
                <a:lnTo>
                  <a:pt x="32212" y="111977"/>
                </a:lnTo>
                <a:lnTo>
                  <a:pt x="27147" y="117514"/>
                </a:lnTo>
                <a:lnTo>
                  <a:pt x="22818" y="124062"/>
                </a:lnTo>
                <a:lnTo>
                  <a:pt x="18979" y="131286"/>
                </a:lnTo>
                <a:lnTo>
                  <a:pt x="15467" y="138959"/>
                </a:lnTo>
                <a:lnTo>
                  <a:pt x="11566" y="152564"/>
                </a:lnTo>
                <a:lnTo>
                  <a:pt x="10525" y="158859"/>
                </a:lnTo>
                <a:lnTo>
                  <a:pt x="11909" y="170934"/>
                </a:lnTo>
                <a:lnTo>
                  <a:pt x="13611" y="176821"/>
                </a:lnTo>
                <a:lnTo>
                  <a:pt x="13794" y="183603"/>
                </a:lnTo>
                <a:lnTo>
                  <a:pt x="12963" y="190982"/>
                </a:lnTo>
                <a:lnTo>
                  <a:pt x="11457" y="198759"/>
                </a:lnTo>
                <a:lnTo>
                  <a:pt x="9500" y="206801"/>
                </a:lnTo>
                <a:lnTo>
                  <a:pt x="7243" y="215020"/>
                </a:lnTo>
                <a:lnTo>
                  <a:pt x="4786" y="223356"/>
                </a:lnTo>
                <a:lnTo>
                  <a:pt x="3148" y="230819"/>
                </a:lnTo>
                <a:lnTo>
                  <a:pt x="1327" y="244191"/>
                </a:lnTo>
                <a:lnTo>
                  <a:pt x="519" y="256484"/>
                </a:lnTo>
                <a:lnTo>
                  <a:pt x="159" y="269250"/>
                </a:lnTo>
                <a:lnTo>
                  <a:pt x="0" y="284449"/>
                </a:lnTo>
                <a:lnTo>
                  <a:pt x="2468" y="298189"/>
                </a:lnTo>
                <a:lnTo>
                  <a:pt x="5788" y="310646"/>
                </a:lnTo>
                <a:lnTo>
                  <a:pt x="7264" y="322532"/>
                </a:lnTo>
                <a:lnTo>
                  <a:pt x="10459" y="334165"/>
                </a:lnTo>
                <a:lnTo>
                  <a:pt x="15055" y="345685"/>
                </a:lnTo>
                <a:lnTo>
                  <a:pt x="20272" y="357155"/>
                </a:lnTo>
                <a:lnTo>
                  <a:pt x="28565" y="374323"/>
                </a:lnTo>
                <a:lnTo>
                  <a:pt x="31383" y="379088"/>
                </a:lnTo>
                <a:lnTo>
                  <a:pt x="34214" y="383218"/>
                </a:lnTo>
                <a:lnTo>
                  <a:pt x="37054" y="386923"/>
                </a:lnTo>
                <a:lnTo>
                  <a:pt x="40853" y="391299"/>
                </a:lnTo>
                <a:lnTo>
                  <a:pt x="45290" y="396121"/>
                </a:lnTo>
                <a:lnTo>
                  <a:pt x="50153" y="401240"/>
                </a:lnTo>
                <a:lnTo>
                  <a:pt x="55300" y="405606"/>
                </a:lnTo>
                <a:lnTo>
                  <a:pt x="60636" y="409469"/>
                </a:lnTo>
                <a:lnTo>
                  <a:pt x="66099" y="412997"/>
                </a:lnTo>
                <a:lnTo>
                  <a:pt x="70693" y="415348"/>
                </a:lnTo>
                <a:lnTo>
                  <a:pt x="74708" y="416916"/>
                </a:lnTo>
                <a:lnTo>
                  <a:pt x="78338" y="417962"/>
                </a:lnTo>
                <a:lnTo>
                  <a:pt x="82662" y="419611"/>
                </a:lnTo>
                <a:lnTo>
                  <a:pt x="87450" y="421663"/>
                </a:lnTo>
                <a:lnTo>
                  <a:pt x="92547" y="423984"/>
                </a:lnTo>
                <a:lnTo>
                  <a:pt x="97850" y="425530"/>
                </a:lnTo>
                <a:lnTo>
                  <a:pt x="103291" y="426562"/>
                </a:lnTo>
                <a:lnTo>
                  <a:pt x="108823" y="427250"/>
                </a:lnTo>
                <a:lnTo>
                  <a:pt x="113463" y="428660"/>
                </a:lnTo>
                <a:lnTo>
                  <a:pt x="117510" y="430553"/>
                </a:lnTo>
                <a:lnTo>
                  <a:pt x="121160" y="432768"/>
                </a:lnTo>
                <a:lnTo>
                  <a:pt x="125497" y="434245"/>
                </a:lnTo>
                <a:lnTo>
                  <a:pt x="130295" y="435229"/>
                </a:lnTo>
                <a:lnTo>
                  <a:pt x="135398" y="435885"/>
                </a:lnTo>
                <a:lnTo>
                  <a:pt x="139752" y="437275"/>
                </a:lnTo>
                <a:lnTo>
                  <a:pt x="143608" y="439154"/>
                </a:lnTo>
                <a:lnTo>
                  <a:pt x="147131" y="441359"/>
                </a:lnTo>
                <a:lnTo>
                  <a:pt x="151385" y="442829"/>
                </a:lnTo>
                <a:lnTo>
                  <a:pt x="156125" y="443809"/>
                </a:lnTo>
                <a:lnTo>
                  <a:pt x="161191" y="444463"/>
                </a:lnTo>
                <a:lnTo>
                  <a:pt x="165520" y="444898"/>
                </a:lnTo>
                <a:lnTo>
                  <a:pt x="169359" y="445189"/>
                </a:lnTo>
                <a:lnTo>
                  <a:pt x="179894" y="4457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01"/>
          <p:cNvSpPr/>
          <p:nvPr/>
        </p:nvSpPr>
        <p:spPr>
          <a:xfrm>
            <a:off x="5917882" y="3334702"/>
            <a:ext cx="231459" cy="308611"/>
          </a:xfrm>
          <a:custGeom>
            <a:avLst/>
            <a:gdLst/>
            <a:ahLst/>
            <a:cxnLst/>
            <a:rect l="0" t="0" r="0" b="0"/>
            <a:pathLst>
              <a:path w="231459" h="30861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9683" y="15181"/>
                </a:lnTo>
                <a:lnTo>
                  <a:pt x="13123" y="17741"/>
                </a:lnTo>
                <a:lnTo>
                  <a:pt x="17322" y="20400"/>
                </a:lnTo>
                <a:lnTo>
                  <a:pt x="20120" y="23125"/>
                </a:lnTo>
                <a:lnTo>
                  <a:pt x="21986" y="25894"/>
                </a:lnTo>
                <a:lnTo>
                  <a:pt x="25012" y="32464"/>
                </a:lnTo>
                <a:lnTo>
                  <a:pt x="29531" y="41733"/>
                </a:lnTo>
                <a:lnTo>
                  <a:pt x="33023" y="45920"/>
                </a:lnTo>
                <a:lnTo>
                  <a:pt x="37255" y="49663"/>
                </a:lnTo>
                <a:lnTo>
                  <a:pt x="41982" y="53112"/>
                </a:lnTo>
                <a:lnTo>
                  <a:pt x="46086" y="57315"/>
                </a:lnTo>
                <a:lnTo>
                  <a:pt x="49774" y="62023"/>
                </a:lnTo>
                <a:lnTo>
                  <a:pt x="53185" y="67066"/>
                </a:lnTo>
                <a:lnTo>
                  <a:pt x="59269" y="72333"/>
                </a:lnTo>
                <a:lnTo>
                  <a:pt x="67136" y="77750"/>
                </a:lnTo>
                <a:lnTo>
                  <a:pt x="76190" y="83266"/>
                </a:lnTo>
                <a:lnTo>
                  <a:pt x="83178" y="88848"/>
                </a:lnTo>
                <a:lnTo>
                  <a:pt x="88790" y="94475"/>
                </a:lnTo>
                <a:lnTo>
                  <a:pt x="93483" y="100130"/>
                </a:lnTo>
                <a:lnTo>
                  <a:pt x="98517" y="106759"/>
                </a:lnTo>
                <a:lnTo>
                  <a:pt x="109191" y="121743"/>
                </a:lnTo>
                <a:lnTo>
                  <a:pt x="114704" y="128787"/>
                </a:lnTo>
                <a:lnTo>
                  <a:pt x="120284" y="135388"/>
                </a:lnTo>
                <a:lnTo>
                  <a:pt x="125909" y="141694"/>
                </a:lnTo>
                <a:lnTo>
                  <a:pt x="130612" y="147803"/>
                </a:lnTo>
                <a:lnTo>
                  <a:pt x="134700" y="153780"/>
                </a:lnTo>
                <a:lnTo>
                  <a:pt x="138378" y="159670"/>
                </a:lnTo>
                <a:lnTo>
                  <a:pt x="141782" y="165502"/>
                </a:lnTo>
                <a:lnTo>
                  <a:pt x="145004" y="171295"/>
                </a:lnTo>
                <a:lnTo>
                  <a:pt x="148104" y="177061"/>
                </a:lnTo>
                <a:lnTo>
                  <a:pt x="152076" y="182811"/>
                </a:lnTo>
                <a:lnTo>
                  <a:pt x="156629" y="188549"/>
                </a:lnTo>
                <a:lnTo>
                  <a:pt x="161569" y="194279"/>
                </a:lnTo>
                <a:lnTo>
                  <a:pt x="165816" y="200957"/>
                </a:lnTo>
                <a:lnTo>
                  <a:pt x="169599" y="208267"/>
                </a:lnTo>
                <a:lnTo>
                  <a:pt x="173073" y="215997"/>
                </a:lnTo>
                <a:lnTo>
                  <a:pt x="176342" y="222103"/>
                </a:lnTo>
                <a:lnTo>
                  <a:pt x="185494" y="236200"/>
                </a:lnTo>
                <a:lnTo>
                  <a:pt x="188433" y="241287"/>
                </a:lnTo>
                <a:lnTo>
                  <a:pt x="194238" y="252019"/>
                </a:lnTo>
                <a:lnTo>
                  <a:pt x="199993" y="263138"/>
                </a:lnTo>
                <a:lnTo>
                  <a:pt x="203186" y="271891"/>
                </a:lnTo>
                <a:lnTo>
                  <a:pt x="204037" y="275558"/>
                </a:lnTo>
                <a:lnTo>
                  <a:pt x="207523" y="282172"/>
                </a:lnTo>
                <a:lnTo>
                  <a:pt x="209786" y="285270"/>
                </a:lnTo>
                <a:lnTo>
                  <a:pt x="212301" y="291252"/>
                </a:lnTo>
                <a:lnTo>
                  <a:pt x="212972" y="294180"/>
                </a:lnTo>
                <a:lnTo>
                  <a:pt x="216257" y="299974"/>
                </a:lnTo>
                <a:lnTo>
                  <a:pt x="218466" y="302853"/>
                </a:lnTo>
                <a:lnTo>
                  <a:pt x="220892" y="304772"/>
                </a:lnTo>
                <a:lnTo>
                  <a:pt x="223461" y="306052"/>
                </a:lnTo>
                <a:lnTo>
                  <a:pt x="231458" y="3086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02"/>
          <p:cNvSpPr/>
          <p:nvPr/>
        </p:nvSpPr>
        <p:spPr>
          <a:xfrm>
            <a:off x="5960745" y="3386137"/>
            <a:ext cx="171451" cy="205741"/>
          </a:xfrm>
          <a:custGeom>
            <a:avLst/>
            <a:gdLst/>
            <a:ahLst/>
            <a:cxnLst/>
            <a:rect l="0" t="0" r="0" b="0"/>
            <a:pathLst>
              <a:path w="171451" h="205741">
                <a:moveTo>
                  <a:pt x="171450" y="0"/>
                </a:moveTo>
                <a:lnTo>
                  <a:pt x="164068" y="0"/>
                </a:lnTo>
                <a:lnTo>
                  <a:pt x="163671" y="953"/>
                </a:lnTo>
                <a:lnTo>
                  <a:pt x="163230" y="4551"/>
                </a:lnTo>
                <a:lnTo>
                  <a:pt x="162160" y="5892"/>
                </a:lnTo>
                <a:lnTo>
                  <a:pt x="160494" y="6785"/>
                </a:lnTo>
                <a:lnTo>
                  <a:pt x="158431" y="7381"/>
                </a:lnTo>
                <a:lnTo>
                  <a:pt x="157055" y="9683"/>
                </a:lnTo>
                <a:lnTo>
                  <a:pt x="156138" y="13123"/>
                </a:lnTo>
                <a:lnTo>
                  <a:pt x="155527" y="17321"/>
                </a:lnTo>
                <a:lnTo>
                  <a:pt x="154167" y="21072"/>
                </a:lnTo>
                <a:lnTo>
                  <a:pt x="152308" y="24526"/>
                </a:lnTo>
                <a:lnTo>
                  <a:pt x="150116" y="27780"/>
                </a:lnTo>
                <a:lnTo>
                  <a:pt x="148655" y="31855"/>
                </a:lnTo>
                <a:lnTo>
                  <a:pt x="147680" y="36477"/>
                </a:lnTo>
                <a:lnTo>
                  <a:pt x="147031" y="41463"/>
                </a:lnTo>
                <a:lnTo>
                  <a:pt x="144693" y="46692"/>
                </a:lnTo>
                <a:lnTo>
                  <a:pt x="141229" y="52083"/>
                </a:lnTo>
                <a:lnTo>
                  <a:pt x="137016" y="57582"/>
                </a:lnTo>
                <a:lnTo>
                  <a:pt x="132301" y="63153"/>
                </a:lnTo>
                <a:lnTo>
                  <a:pt x="127253" y="68772"/>
                </a:lnTo>
                <a:lnTo>
                  <a:pt x="116564" y="80095"/>
                </a:lnTo>
                <a:lnTo>
                  <a:pt x="88504" y="108596"/>
                </a:lnTo>
                <a:lnTo>
                  <a:pt x="83768" y="115260"/>
                </a:lnTo>
                <a:lnTo>
                  <a:pt x="79657" y="122560"/>
                </a:lnTo>
                <a:lnTo>
                  <a:pt x="75965" y="130284"/>
                </a:lnTo>
                <a:lnTo>
                  <a:pt x="71598" y="136386"/>
                </a:lnTo>
                <a:lnTo>
                  <a:pt x="66782" y="141406"/>
                </a:lnTo>
                <a:lnTo>
                  <a:pt x="61666" y="145706"/>
                </a:lnTo>
                <a:lnTo>
                  <a:pt x="57303" y="150477"/>
                </a:lnTo>
                <a:lnTo>
                  <a:pt x="53442" y="155563"/>
                </a:lnTo>
                <a:lnTo>
                  <a:pt x="49915" y="160859"/>
                </a:lnTo>
                <a:lnTo>
                  <a:pt x="45659" y="165342"/>
                </a:lnTo>
                <a:lnTo>
                  <a:pt x="40916" y="169283"/>
                </a:lnTo>
                <a:lnTo>
                  <a:pt x="35850" y="172863"/>
                </a:lnTo>
                <a:lnTo>
                  <a:pt x="31520" y="176202"/>
                </a:lnTo>
                <a:lnTo>
                  <a:pt x="27681" y="179381"/>
                </a:lnTo>
                <a:lnTo>
                  <a:pt x="24169" y="182452"/>
                </a:lnTo>
                <a:lnTo>
                  <a:pt x="20875" y="185452"/>
                </a:lnTo>
                <a:lnTo>
                  <a:pt x="14675" y="191326"/>
                </a:lnTo>
                <a:lnTo>
                  <a:pt x="11688" y="193273"/>
                </a:lnTo>
                <a:lnTo>
                  <a:pt x="8745" y="194571"/>
                </a:lnTo>
                <a:lnTo>
                  <a:pt x="5830" y="195437"/>
                </a:lnTo>
                <a:lnTo>
                  <a:pt x="3886" y="196966"/>
                </a:lnTo>
                <a:lnTo>
                  <a:pt x="2591" y="198938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03"/>
          <p:cNvSpPr/>
          <p:nvPr/>
        </p:nvSpPr>
        <p:spPr>
          <a:xfrm>
            <a:off x="6277927" y="3489007"/>
            <a:ext cx="248604" cy="17042"/>
          </a:xfrm>
          <a:custGeom>
            <a:avLst/>
            <a:gdLst/>
            <a:ahLst/>
            <a:cxnLst/>
            <a:rect l="0" t="0" r="0" b="0"/>
            <a:pathLst>
              <a:path w="248604" h="17042">
                <a:moveTo>
                  <a:pt x="0" y="8572"/>
                </a:moveTo>
                <a:lnTo>
                  <a:pt x="7381" y="8572"/>
                </a:lnTo>
                <a:lnTo>
                  <a:pt x="9683" y="9525"/>
                </a:lnTo>
                <a:lnTo>
                  <a:pt x="13123" y="11113"/>
                </a:lnTo>
                <a:lnTo>
                  <a:pt x="17321" y="13124"/>
                </a:lnTo>
                <a:lnTo>
                  <a:pt x="21073" y="14464"/>
                </a:lnTo>
                <a:lnTo>
                  <a:pt x="24526" y="15358"/>
                </a:lnTo>
                <a:lnTo>
                  <a:pt x="27781" y="15953"/>
                </a:lnTo>
                <a:lnTo>
                  <a:pt x="31856" y="16351"/>
                </a:lnTo>
                <a:lnTo>
                  <a:pt x="36477" y="16616"/>
                </a:lnTo>
                <a:lnTo>
                  <a:pt x="45740" y="16910"/>
                </a:lnTo>
                <a:lnTo>
                  <a:pt x="53031" y="17041"/>
                </a:lnTo>
                <a:lnTo>
                  <a:pt x="56310" y="16123"/>
                </a:lnTo>
                <a:lnTo>
                  <a:pt x="59447" y="14558"/>
                </a:lnTo>
                <a:lnTo>
                  <a:pt x="62491" y="12563"/>
                </a:lnTo>
                <a:lnTo>
                  <a:pt x="67379" y="11233"/>
                </a:lnTo>
                <a:lnTo>
                  <a:pt x="73494" y="10346"/>
                </a:lnTo>
                <a:lnTo>
                  <a:pt x="80429" y="9755"/>
                </a:lnTo>
                <a:lnTo>
                  <a:pt x="86004" y="9361"/>
                </a:lnTo>
                <a:lnTo>
                  <a:pt x="94739" y="8923"/>
                </a:lnTo>
                <a:lnTo>
                  <a:pt x="104336" y="8728"/>
                </a:lnTo>
                <a:lnTo>
                  <a:pt x="126020" y="8603"/>
                </a:lnTo>
                <a:lnTo>
                  <a:pt x="132591" y="7641"/>
                </a:lnTo>
                <a:lnTo>
                  <a:pt x="139829" y="6047"/>
                </a:lnTo>
                <a:lnTo>
                  <a:pt x="147511" y="4031"/>
                </a:lnTo>
                <a:lnTo>
                  <a:pt x="154539" y="2688"/>
                </a:lnTo>
                <a:lnTo>
                  <a:pt x="161128" y="1791"/>
                </a:lnTo>
                <a:lnTo>
                  <a:pt x="167426" y="1194"/>
                </a:lnTo>
                <a:lnTo>
                  <a:pt x="172578" y="797"/>
                </a:lnTo>
                <a:lnTo>
                  <a:pt x="176964" y="531"/>
                </a:lnTo>
                <a:lnTo>
                  <a:pt x="180841" y="354"/>
                </a:lnTo>
                <a:lnTo>
                  <a:pt x="190229" y="157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04"/>
          <p:cNvSpPr/>
          <p:nvPr/>
        </p:nvSpPr>
        <p:spPr>
          <a:xfrm>
            <a:off x="6560819" y="3377565"/>
            <a:ext cx="205741" cy="111443"/>
          </a:xfrm>
          <a:custGeom>
            <a:avLst/>
            <a:gdLst/>
            <a:ahLst/>
            <a:cxnLst/>
            <a:rect l="0" t="0" r="0" b="0"/>
            <a:pathLst>
              <a:path w="205741" h="111443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39"/>
                </a:lnTo>
                <a:lnTo>
                  <a:pt x="7382" y="4551"/>
                </a:lnTo>
                <a:lnTo>
                  <a:pt x="7779" y="6843"/>
                </a:lnTo>
                <a:lnTo>
                  <a:pt x="8044" y="9325"/>
                </a:lnTo>
                <a:lnTo>
                  <a:pt x="8220" y="11931"/>
                </a:lnTo>
                <a:lnTo>
                  <a:pt x="8338" y="14622"/>
                </a:lnTo>
                <a:lnTo>
                  <a:pt x="8469" y="20151"/>
                </a:lnTo>
                <a:lnTo>
                  <a:pt x="8563" y="37160"/>
                </a:lnTo>
                <a:lnTo>
                  <a:pt x="10472" y="40966"/>
                </a:lnTo>
                <a:lnTo>
                  <a:pt x="13649" y="45408"/>
                </a:lnTo>
                <a:lnTo>
                  <a:pt x="17672" y="50274"/>
                </a:lnTo>
                <a:lnTo>
                  <a:pt x="20354" y="54471"/>
                </a:lnTo>
                <a:lnTo>
                  <a:pt x="22142" y="58222"/>
                </a:lnTo>
                <a:lnTo>
                  <a:pt x="23334" y="61674"/>
                </a:lnTo>
                <a:lnTo>
                  <a:pt x="23176" y="64929"/>
                </a:lnTo>
                <a:lnTo>
                  <a:pt x="22119" y="68051"/>
                </a:lnTo>
                <a:lnTo>
                  <a:pt x="20461" y="71084"/>
                </a:lnTo>
                <a:lnTo>
                  <a:pt x="19356" y="74059"/>
                </a:lnTo>
                <a:lnTo>
                  <a:pt x="18619" y="76995"/>
                </a:lnTo>
                <a:lnTo>
                  <a:pt x="18128" y="79905"/>
                </a:lnTo>
                <a:lnTo>
                  <a:pt x="17801" y="82797"/>
                </a:lnTo>
                <a:lnTo>
                  <a:pt x="17582" y="85678"/>
                </a:lnTo>
                <a:lnTo>
                  <a:pt x="17437" y="88551"/>
                </a:lnTo>
                <a:lnTo>
                  <a:pt x="17275" y="94283"/>
                </a:lnTo>
                <a:lnTo>
                  <a:pt x="17171" y="101174"/>
                </a:lnTo>
                <a:lnTo>
                  <a:pt x="19697" y="104656"/>
                </a:lnTo>
                <a:lnTo>
                  <a:pt x="25366" y="111045"/>
                </a:lnTo>
                <a:lnTo>
                  <a:pt x="30164" y="111324"/>
                </a:lnTo>
                <a:lnTo>
                  <a:pt x="43072" y="111427"/>
                </a:lnTo>
                <a:lnTo>
                  <a:pt x="93031" y="111442"/>
                </a:lnTo>
                <a:lnTo>
                  <a:pt x="97263" y="110489"/>
                </a:lnTo>
                <a:lnTo>
                  <a:pt x="101037" y="108902"/>
                </a:lnTo>
                <a:lnTo>
                  <a:pt x="104505" y="106891"/>
                </a:lnTo>
                <a:lnTo>
                  <a:pt x="108723" y="105551"/>
                </a:lnTo>
                <a:lnTo>
                  <a:pt x="113440" y="104657"/>
                </a:lnTo>
                <a:lnTo>
                  <a:pt x="118489" y="104061"/>
                </a:lnTo>
                <a:lnTo>
                  <a:pt x="122808" y="103664"/>
                </a:lnTo>
                <a:lnTo>
                  <a:pt x="126640" y="103399"/>
                </a:lnTo>
                <a:lnTo>
                  <a:pt x="130147" y="103222"/>
                </a:lnTo>
                <a:lnTo>
                  <a:pt x="139123" y="103027"/>
                </a:lnTo>
                <a:lnTo>
                  <a:pt x="181574" y="102872"/>
                </a:lnTo>
                <a:lnTo>
                  <a:pt x="184867" y="103824"/>
                </a:lnTo>
                <a:lnTo>
                  <a:pt x="188015" y="105411"/>
                </a:lnTo>
                <a:lnTo>
                  <a:pt x="195360" y="110251"/>
                </a:lnTo>
                <a:lnTo>
                  <a:pt x="198904" y="110913"/>
                </a:lnTo>
                <a:lnTo>
                  <a:pt x="205740" y="1114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05"/>
          <p:cNvSpPr/>
          <p:nvPr/>
        </p:nvSpPr>
        <p:spPr>
          <a:xfrm>
            <a:off x="6724050" y="3360420"/>
            <a:ext cx="68228" cy="308610"/>
          </a:xfrm>
          <a:custGeom>
            <a:avLst/>
            <a:gdLst/>
            <a:ahLst/>
            <a:cxnLst/>
            <a:rect l="0" t="0" r="0" b="0"/>
            <a:pathLst>
              <a:path w="68228" h="308610">
                <a:moveTo>
                  <a:pt x="8219" y="0"/>
                </a:moveTo>
                <a:lnTo>
                  <a:pt x="8219" y="4550"/>
                </a:lnTo>
                <a:lnTo>
                  <a:pt x="7267" y="6844"/>
                </a:lnTo>
                <a:lnTo>
                  <a:pt x="5680" y="9325"/>
                </a:lnTo>
                <a:lnTo>
                  <a:pt x="3669" y="11931"/>
                </a:lnTo>
                <a:lnTo>
                  <a:pt x="2328" y="15574"/>
                </a:lnTo>
                <a:lnTo>
                  <a:pt x="838" y="24702"/>
                </a:lnTo>
                <a:lnTo>
                  <a:pt x="441" y="29803"/>
                </a:lnTo>
                <a:lnTo>
                  <a:pt x="176" y="35108"/>
                </a:lnTo>
                <a:lnTo>
                  <a:pt x="0" y="40551"/>
                </a:lnTo>
                <a:lnTo>
                  <a:pt x="1788" y="46084"/>
                </a:lnTo>
                <a:lnTo>
                  <a:pt x="4884" y="51677"/>
                </a:lnTo>
                <a:lnTo>
                  <a:pt x="8853" y="57312"/>
                </a:lnTo>
                <a:lnTo>
                  <a:pt x="12451" y="62972"/>
                </a:lnTo>
                <a:lnTo>
                  <a:pt x="15804" y="68652"/>
                </a:lnTo>
                <a:lnTo>
                  <a:pt x="18991" y="74343"/>
                </a:lnTo>
                <a:lnTo>
                  <a:pt x="21115" y="80042"/>
                </a:lnTo>
                <a:lnTo>
                  <a:pt x="22531" y="85746"/>
                </a:lnTo>
                <a:lnTo>
                  <a:pt x="23476" y="91454"/>
                </a:lnTo>
                <a:lnTo>
                  <a:pt x="24106" y="97164"/>
                </a:lnTo>
                <a:lnTo>
                  <a:pt x="24525" y="102876"/>
                </a:lnTo>
                <a:lnTo>
                  <a:pt x="24805" y="108589"/>
                </a:lnTo>
                <a:lnTo>
                  <a:pt x="25944" y="114302"/>
                </a:lnTo>
                <a:lnTo>
                  <a:pt x="27656" y="120016"/>
                </a:lnTo>
                <a:lnTo>
                  <a:pt x="29750" y="125731"/>
                </a:lnTo>
                <a:lnTo>
                  <a:pt x="31146" y="131445"/>
                </a:lnTo>
                <a:lnTo>
                  <a:pt x="32076" y="137160"/>
                </a:lnTo>
                <a:lnTo>
                  <a:pt x="32697" y="142875"/>
                </a:lnTo>
                <a:lnTo>
                  <a:pt x="33110" y="149542"/>
                </a:lnTo>
                <a:lnTo>
                  <a:pt x="33570" y="164571"/>
                </a:lnTo>
                <a:lnTo>
                  <a:pt x="34645" y="171626"/>
                </a:lnTo>
                <a:lnTo>
                  <a:pt x="36314" y="178235"/>
                </a:lnTo>
                <a:lnTo>
                  <a:pt x="38379" y="184546"/>
                </a:lnTo>
                <a:lnTo>
                  <a:pt x="39756" y="190658"/>
                </a:lnTo>
                <a:lnTo>
                  <a:pt x="40674" y="196638"/>
                </a:lnTo>
                <a:lnTo>
                  <a:pt x="41285" y="202529"/>
                </a:lnTo>
                <a:lnTo>
                  <a:pt x="42646" y="208362"/>
                </a:lnTo>
                <a:lnTo>
                  <a:pt x="44505" y="214155"/>
                </a:lnTo>
                <a:lnTo>
                  <a:pt x="46698" y="219922"/>
                </a:lnTo>
                <a:lnTo>
                  <a:pt x="48159" y="224720"/>
                </a:lnTo>
                <a:lnTo>
                  <a:pt x="49783" y="232590"/>
                </a:lnTo>
                <a:lnTo>
                  <a:pt x="51169" y="236975"/>
                </a:lnTo>
                <a:lnTo>
                  <a:pt x="53044" y="241803"/>
                </a:lnTo>
                <a:lnTo>
                  <a:pt x="55248" y="246927"/>
                </a:lnTo>
                <a:lnTo>
                  <a:pt x="56716" y="251295"/>
                </a:lnTo>
                <a:lnTo>
                  <a:pt x="58349" y="258689"/>
                </a:lnTo>
                <a:lnTo>
                  <a:pt x="59268" y="268207"/>
                </a:lnTo>
                <a:lnTo>
                  <a:pt x="60349" y="271197"/>
                </a:lnTo>
                <a:lnTo>
                  <a:pt x="62023" y="274143"/>
                </a:lnTo>
                <a:lnTo>
                  <a:pt x="64091" y="277059"/>
                </a:lnTo>
                <a:lnTo>
                  <a:pt x="65470" y="279956"/>
                </a:lnTo>
                <a:lnTo>
                  <a:pt x="67002" y="285715"/>
                </a:lnTo>
                <a:lnTo>
                  <a:pt x="67864" y="294312"/>
                </a:lnTo>
                <a:lnTo>
                  <a:pt x="68179" y="301823"/>
                </a:lnTo>
                <a:lnTo>
                  <a:pt x="68227" y="3086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06"/>
          <p:cNvSpPr/>
          <p:nvPr/>
        </p:nvSpPr>
        <p:spPr>
          <a:xfrm>
            <a:off x="6809422" y="3300765"/>
            <a:ext cx="171296" cy="402556"/>
          </a:xfrm>
          <a:custGeom>
            <a:avLst/>
            <a:gdLst/>
            <a:ahLst/>
            <a:cxnLst/>
            <a:rect l="0" t="0" r="0" b="0"/>
            <a:pathLst>
              <a:path w="171296" h="402556">
                <a:moveTo>
                  <a:pt x="0" y="8220"/>
                </a:moveTo>
                <a:lnTo>
                  <a:pt x="0" y="839"/>
                </a:lnTo>
                <a:lnTo>
                  <a:pt x="953" y="442"/>
                </a:lnTo>
                <a:lnTo>
                  <a:pt x="4551" y="0"/>
                </a:lnTo>
                <a:lnTo>
                  <a:pt x="6844" y="835"/>
                </a:lnTo>
                <a:lnTo>
                  <a:pt x="11932" y="4303"/>
                </a:lnTo>
                <a:lnTo>
                  <a:pt x="14622" y="5608"/>
                </a:lnTo>
                <a:lnTo>
                  <a:pt x="17368" y="6479"/>
                </a:lnTo>
                <a:lnTo>
                  <a:pt x="20151" y="7059"/>
                </a:lnTo>
                <a:lnTo>
                  <a:pt x="22959" y="8398"/>
                </a:lnTo>
                <a:lnTo>
                  <a:pt x="25784" y="10244"/>
                </a:lnTo>
                <a:lnTo>
                  <a:pt x="28619" y="12426"/>
                </a:lnTo>
                <a:lnTo>
                  <a:pt x="32414" y="14834"/>
                </a:lnTo>
                <a:lnTo>
                  <a:pt x="36850" y="17392"/>
                </a:lnTo>
                <a:lnTo>
                  <a:pt x="41711" y="20049"/>
                </a:lnTo>
                <a:lnTo>
                  <a:pt x="45905" y="23726"/>
                </a:lnTo>
                <a:lnTo>
                  <a:pt x="49653" y="28082"/>
                </a:lnTo>
                <a:lnTo>
                  <a:pt x="53105" y="32891"/>
                </a:lnTo>
                <a:lnTo>
                  <a:pt x="57311" y="38002"/>
                </a:lnTo>
                <a:lnTo>
                  <a:pt x="62020" y="43315"/>
                </a:lnTo>
                <a:lnTo>
                  <a:pt x="67064" y="48761"/>
                </a:lnTo>
                <a:lnTo>
                  <a:pt x="71379" y="54298"/>
                </a:lnTo>
                <a:lnTo>
                  <a:pt x="75208" y="59893"/>
                </a:lnTo>
                <a:lnTo>
                  <a:pt x="78714" y="65529"/>
                </a:lnTo>
                <a:lnTo>
                  <a:pt x="82956" y="71191"/>
                </a:lnTo>
                <a:lnTo>
                  <a:pt x="87689" y="76870"/>
                </a:lnTo>
                <a:lnTo>
                  <a:pt x="92750" y="82562"/>
                </a:lnTo>
                <a:lnTo>
                  <a:pt x="103452" y="93966"/>
                </a:lnTo>
                <a:lnTo>
                  <a:pt x="130396" y="121359"/>
                </a:lnTo>
                <a:lnTo>
                  <a:pt x="136461" y="128414"/>
                </a:lnTo>
                <a:lnTo>
                  <a:pt x="141456" y="135022"/>
                </a:lnTo>
                <a:lnTo>
                  <a:pt x="145739" y="141332"/>
                </a:lnTo>
                <a:lnTo>
                  <a:pt x="149547" y="148396"/>
                </a:lnTo>
                <a:lnTo>
                  <a:pt x="153039" y="155963"/>
                </a:lnTo>
                <a:lnTo>
                  <a:pt x="156318" y="163865"/>
                </a:lnTo>
                <a:lnTo>
                  <a:pt x="159458" y="171991"/>
                </a:lnTo>
                <a:lnTo>
                  <a:pt x="165485" y="188639"/>
                </a:lnTo>
                <a:lnTo>
                  <a:pt x="167473" y="197079"/>
                </a:lnTo>
                <a:lnTo>
                  <a:pt x="168799" y="205564"/>
                </a:lnTo>
                <a:lnTo>
                  <a:pt x="169683" y="214077"/>
                </a:lnTo>
                <a:lnTo>
                  <a:pt x="170272" y="222611"/>
                </a:lnTo>
                <a:lnTo>
                  <a:pt x="170665" y="231157"/>
                </a:lnTo>
                <a:lnTo>
                  <a:pt x="171101" y="248273"/>
                </a:lnTo>
                <a:lnTo>
                  <a:pt x="171295" y="265405"/>
                </a:lnTo>
                <a:lnTo>
                  <a:pt x="170394" y="273974"/>
                </a:lnTo>
                <a:lnTo>
                  <a:pt x="168841" y="282544"/>
                </a:lnTo>
                <a:lnTo>
                  <a:pt x="166853" y="291115"/>
                </a:lnTo>
                <a:lnTo>
                  <a:pt x="164575" y="299687"/>
                </a:lnTo>
                <a:lnTo>
                  <a:pt x="159505" y="316831"/>
                </a:lnTo>
                <a:lnTo>
                  <a:pt x="156819" y="324450"/>
                </a:lnTo>
                <a:lnTo>
                  <a:pt x="154076" y="331435"/>
                </a:lnTo>
                <a:lnTo>
                  <a:pt x="151295" y="337997"/>
                </a:lnTo>
                <a:lnTo>
                  <a:pt x="147536" y="344276"/>
                </a:lnTo>
                <a:lnTo>
                  <a:pt x="143124" y="350367"/>
                </a:lnTo>
                <a:lnTo>
                  <a:pt x="138279" y="356333"/>
                </a:lnTo>
                <a:lnTo>
                  <a:pt x="134096" y="362215"/>
                </a:lnTo>
                <a:lnTo>
                  <a:pt x="130355" y="368042"/>
                </a:lnTo>
                <a:lnTo>
                  <a:pt x="126908" y="373831"/>
                </a:lnTo>
                <a:lnTo>
                  <a:pt x="123079" y="382803"/>
                </a:lnTo>
                <a:lnTo>
                  <a:pt x="120923" y="393210"/>
                </a:lnTo>
                <a:lnTo>
                  <a:pt x="120620" y="396325"/>
                </a:lnTo>
                <a:lnTo>
                  <a:pt x="119466" y="398401"/>
                </a:lnTo>
                <a:lnTo>
                  <a:pt x="117745" y="399786"/>
                </a:lnTo>
                <a:lnTo>
                  <a:pt x="112688" y="402008"/>
                </a:lnTo>
                <a:lnTo>
                  <a:pt x="109456" y="402312"/>
                </a:lnTo>
                <a:lnTo>
                  <a:pt x="102870" y="4025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07"/>
          <p:cNvSpPr/>
          <p:nvPr/>
        </p:nvSpPr>
        <p:spPr>
          <a:xfrm>
            <a:off x="7118032" y="3411858"/>
            <a:ext cx="240031" cy="25715"/>
          </a:xfrm>
          <a:custGeom>
            <a:avLst/>
            <a:gdLst/>
            <a:ahLst/>
            <a:cxnLst/>
            <a:rect l="0" t="0" r="0" b="0"/>
            <a:pathLst>
              <a:path w="240031" h="25715">
                <a:moveTo>
                  <a:pt x="0" y="25714"/>
                </a:moveTo>
                <a:lnTo>
                  <a:pt x="4551" y="21163"/>
                </a:lnTo>
                <a:lnTo>
                  <a:pt x="7797" y="19823"/>
                </a:lnTo>
                <a:lnTo>
                  <a:pt x="11865" y="18929"/>
                </a:lnTo>
                <a:lnTo>
                  <a:pt x="16482" y="18333"/>
                </a:lnTo>
                <a:lnTo>
                  <a:pt x="19561" y="16983"/>
                </a:lnTo>
                <a:lnTo>
                  <a:pt x="21613" y="15131"/>
                </a:lnTo>
                <a:lnTo>
                  <a:pt x="22981" y="12944"/>
                </a:lnTo>
                <a:lnTo>
                  <a:pt x="25799" y="11486"/>
                </a:lnTo>
                <a:lnTo>
                  <a:pt x="29582" y="10513"/>
                </a:lnTo>
                <a:lnTo>
                  <a:pt x="34008" y="9865"/>
                </a:lnTo>
                <a:lnTo>
                  <a:pt x="39817" y="9433"/>
                </a:lnTo>
                <a:lnTo>
                  <a:pt x="46547" y="9145"/>
                </a:lnTo>
                <a:lnTo>
                  <a:pt x="61646" y="8825"/>
                </a:lnTo>
                <a:lnTo>
                  <a:pt x="77881" y="8683"/>
                </a:lnTo>
                <a:lnTo>
                  <a:pt x="85258" y="7692"/>
                </a:lnTo>
                <a:lnTo>
                  <a:pt x="92081" y="6079"/>
                </a:lnTo>
                <a:lnTo>
                  <a:pt x="98535" y="4052"/>
                </a:lnTo>
                <a:lnTo>
                  <a:pt x="105695" y="2700"/>
                </a:lnTo>
                <a:lnTo>
                  <a:pt x="113326" y="1799"/>
                </a:lnTo>
                <a:lnTo>
                  <a:pt x="121271" y="1198"/>
                </a:lnTo>
                <a:lnTo>
                  <a:pt x="128472" y="798"/>
                </a:lnTo>
                <a:lnTo>
                  <a:pt x="141554" y="353"/>
                </a:lnTo>
                <a:lnTo>
                  <a:pt x="178061" y="44"/>
                </a:lnTo>
                <a:lnTo>
                  <a:pt x="212532" y="0"/>
                </a:lnTo>
                <a:lnTo>
                  <a:pt x="216935" y="951"/>
                </a:lnTo>
                <a:lnTo>
                  <a:pt x="220824" y="2538"/>
                </a:lnTo>
                <a:lnTo>
                  <a:pt x="224368" y="4548"/>
                </a:lnTo>
                <a:lnTo>
                  <a:pt x="227684" y="5889"/>
                </a:lnTo>
                <a:lnTo>
                  <a:pt x="230847" y="6782"/>
                </a:lnTo>
                <a:lnTo>
                  <a:pt x="240030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8"/>
          <p:cNvSpPr/>
          <p:nvPr/>
        </p:nvSpPr>
        <p:spPr>
          <a:xfrm>
            <a:off x="7152322" y="3501213"/>
            <a:ext cx="282894" cy="4940"/>
          </a:xfrm>
          <a:custGeom>
            <a:avLst/>
            <a:gdLst/>
            <a:ahLst/>
            <a:cxnLst/>
            <a:rect l="0" t="0" r="0" b="0"/>
            <a:pathLst>
              <a:path w="282894" h="4940">
                <a:moveTo>
                  <a:pt x="0" y="4939"/>
                </a:moveTo>
                <a:lnTo>
                  <a:pt x="91206" y="4939"/>
                </a:lnTo>
                <a:lnTo>
                  <a:pt x="97951" y="3987"/>
                </a:lnTo>
                <a:lnTo>
                  <a:pt x="105306" y="2399"/>
                </a:lnTo>
                <a:lnTo>
                  <a:pt x="113067" y="388"/>
                </a:lnTo>
                <a:lnTo>
                  <a:pt x="121098" y="0"/>
                </a:lnTo>
                <a:lnTo>
                  <a:pt x="129310" y="694"/>
                </a:lnTo>
                <a:lnTo>
                  <a:pt x="137641" y="2109"/>
                </a:lnTo>
                <a:lnTo>
                  <a:pt x="145101" y="3052"/>
                </a:lnTo>
                <a:lnTo>
                  <a:pt x="151979" y="3681"/>
                </a:lnTo>
                <a:lnTo>
                  <a:pt x="158469" y="4100"/>
                </a:lnTo>
                <a:lnTo>
                  <a:pt x="165654" y="4380"/>
                </a:lnTo>
                <a:lnTo>
                  <a:pt x="188465" y="4773"/>
                </a:lnTo>
                <a:lnTo>
                  <a:pt x="282893" y="49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9"/>
          <p:cNvSpPr/>
          <p:nvPr/>
        </p:nvSpPr>
        <p:spPr>
          <a:xfrm>
            <a:off x="7560974" y="3326163"/>
            <a:ext cx="309735" cy="230113"/>
          </a:xfrm>
          <a:custGeom>
            <a:avLst/>
            <a:gdLst/>
            <a:ahLst/>
            <a:cxnLst/>
            <a:rect l="0" t="0" r="0" b="0"/>
            <a:pathLst>
              <a:path w="309735" h="230113">
                <a:moveTo>
                  <a:pt x="131416" y="17112"/>
                </a:moveTo>
                <a:lnTo>
                  <a:pt x="131416" y="351"/>
                </a:lnTo>
                <a:lnTo>
                  <a:pt x="122091" y="17"/>
                </a:lnTo>
                <a:lnTo>
                  <a:pt x="119484" y="0"/>
                </a:lnTo>
                <a:lnTo>
                  <a:pt x="116793" y="942"/>
                </a:lnTo>
                <a:lnTo>
                  <a:pt x="111264" y="4527"/>
                </a:lnTo>
                <a:lnTo>
                  <a:pt x="105632" y="9296"/>
                </a:lnTo>
                <a:lnTo>
                  <a:pt x="99001" y="14591"/>
                </a:lnTo>
                <a:lnTo>
                  <a:pt x="89704" y="20119"/>
                </a:lnTo>
                <a:lnTo>
                  <a:pt x="84558" y="21974"/>
                </a:lnTo>
                <a:lnTo>
                  <a:pt x="79223" y="23210"/>
                </a:lnTo>
                <a:lnTo>
                  <a:pt x="73760" y="24035"/>
                </a:lnTo>
                <a:lnTo>
                  <a:pt x="68214" y="26490"/>
                </a:lnTo>
                <a:lnTo>
                  <a:pt x="62611" y="30031"/>
                </a:lnTo>
                <a:lnTo>
                  <a:pt x="56971" y="34297"/>
                </a:lnTo>
                <a:lnTo>
                  <a:pt x="51306" y="38094"/>
                </a:lnTo>
                <a:lnTo>
                  <a:pt x="45624" y="41577"/>
                </a:lnTo>
                <a:lnTo>
                  <a:pt x="39931" y="44852"/>
                </a:lnTo>
                <a:lnTo>
                  <a:pt x="31066" y="51031"/>
                </a:lnTo>
                <a:lnTo>
                  <a:pt x="23951" y="56952"/>
                </a:lnTo>
                <a:lnTo>
                  <a:pt x="17613" y="62758"/>
                </a:lnTo>
                <a:lnTo>
                  <a:pt x="14590" y="66593"/>
                </a:lnTo>
                <a:lnTo>
                  <a:pt x="11622" y="71054"/>
                </a:lnTo>
                <a:lnTo>
                  <a:pt x="8691" y="75933"/>
                </a:lnTo>
                <a:lnTo>
                  <a:pt x="5785" y="80139"/>
                </a:lnTo>
                <a:lnTo>
                  <a:pt x="2894" y="83895"/>
                </a:lnTo>
                <a:lnTo>
                  <a:pt x="14" y="87351"/>
                </a:lnTo>
                <a:lnTo>
                  <a:pt x="0" y="90608"/>
                </a:lnTo>
                <a:lnTo>
                  <a:pt x="1895" y="93732"/>
                </a:lnTo>
                <a:lnTo>
                  <a:pt x="5064" y="96767"/>
                </a:lnTo>
                <a:lnTo>
                  <a:pt x="7176" y="100695"/>
                </a:lnTo>
                <a:lnTo>
                  <a:pt x="8584" y="105219"/>
                </a:lnTo>
                <a:lnTo>
                  <a:pt x="9522" y="110140"/>
                </a:lnTo>
                <a:lnTo>
                  <a:pt x="10149" y="114373"/>
                </a:lnTo>
                <a:lnTo>
                  <a:pt x="10566" y="118148"/>
                </a:lnTo>
                <a:lnTo>
                  <a:pt x="10845" y="121616"/>
                </a:lnTo>
                <a:lnTo>
                  <a:pt x="11029" y="125834"/>
                </a:lnTo>
                <a:lnTo>
                  <a:pt x="11290" y="139919"/>
                </a:lnTo>
                <a:lnTo>
                  <a:pt x="11352" y="147257"/>
                </a:lnTo>
                <a:lnTo>
                  <a:pt x="12321" y="151501"/>
                </a:lnTo>
                <a:lnTo>
                  <a:pt x="13919" y="156234"/>
                </a:lnTo>
                <a:lnTo>
                  <a:pt x="15937" y="161295"/>
                </a:lnTo>
                <a:lnTo>
                  <a:pt x="18235" y="165621"/>
                </a:lnTo>
                <a:lnTo>
                  <a:pt x="20719" y="169458"/>
                </a:lnTo>
                <a:lnTo>
                  <a:pt x="26020" y="176261"/>
                </a:lnTo>
                <a:lnTo>
                  <a:pt x="31551" y="182460"/>
                </a:lnTo>
                <a:lnTo>
                  <a:pt x="34359" y="186399"/>
                </a:lnTo>
                <a:lnTo>
                  <a:pt x="37184" y="190930"/>
                </a:lnTo>
                <a:lnTo>
                  <a:pt x="40020" y="195855"/>
                </a:lnTo>
                <a:lnTo>
                  <a:pt x="42862" y="200091"/>
                </a:lnTo>
                <a:lnTo>
                  <a:pt x="45710" y="203868"/>
                </a:lnTo>
                <a:lnTo>
                  <a:pt x="48561" y="207339"/>
                </a:lnTo>
                <a:lnTo>
                  <a:pt x="52367" y="209652"/>
                </a:lnTo>
                <a:lnTo>
                  <a:pt x="61676" y="212222"/>
                </a:lnTo>
                <a:lnTo>
                  <a:pt x="66824" y="213860"/>
                </a:lnTo>
                <a:lnTo>
                  <a:pt x="72163" y="215905"/>
                </a:lnTo>
                <a:lnTo>
                  <a:pt x="77626" y="218221"/>
                </a:lnTo>
                <a:lnTo>
                  <a:pt x="86237" y="220794"/>
                </a:lnTo>
                <a:lnTo>
                  <a:pt x="95143" y="222889"/>
                </a:lnTo>
                <a:lnTo>
                  <a:pt x="108628" y="226996"/>
                </a:lnTo>
                <a:lnTo>
                  <a:pt x="115271" y="228472"/>
                </a:lnTo>
                <a:lnTo>
                  <a:pt x="121605" y="229456"/>
                </a:lnTo>
                <a:lnTo>
                  <a:pt x="127733" y="230112"/>
                </a:lnTo>
                <a:lnTo>
                  <a:pt x="133723" y="229597"/>
                </a:lnTo>
                <a:lnTo>
                  <a:pt x="139621" y="228301"/>
                </a:lnTo>
                <a:lnTo>
                  <a:pt x="145459" y="226484"/>
                </a:lnTo>
                <a:lnTo>
                  <a:pt x="151255" y="225274"/>
                </a:lnTo>
                <a:lnTo>
                  <a:pt x="157025" y="224466"/>
                </a:lnTo>
                <a:lnTo>
                  <a:pt x="162776" y="223928"/>
                </a:lnTo>
                <a:lnTo>
                  <a:pt x="169467" y="222617"/>
                </a:lnTo>
                <a:lnTo>
                  <a:pt x="176786" y="220790"/>
                </a:lnTo>
                <a:lnTo>
                  <a:pt x="184522" y="218620"/>
                </a:lnTo>
                <a:lnTo>
                  <a:pt x="191585" y="217173"/>
                </a:lnTo>
                <a:lnTo>
                  <a:pt x="198198" y="216208"/>
                </a:lnTo>
                <a:lnTo>
                  <a:pt x="204513" y="215565"/>
                </a:lnTo>
                <a:lnTo>
                  <a:pt x="210627" y="214184"/>
                </a:lnTo>
                <a:lnTo>
                  <a:pt x="216608" y="212311"/>
                </a:lnTo>
                <a:lnTo>
                  <a:pt x="222501" y="210109"/>
                </a:lnTo>
                <a:lnTo>
                  <a:pt x="228335" y="207689"/>
                </a:lnTo>
                <a:lnTo>
                  <a:pt x="234128" y="205123"/>
                </a:lnTo>
                <a:lnTo>
                  <a:pt x="239896" y="202460"/>
                </a:lnTo>
                <a:lnTo>
                  <a:pt x="244693" y="198780"/>
                </a:lnTo>
                <a:lnTo>
                  <a:pt x="248844" y="194421"/>
                </a:lnTo>
                <a:lnTo>
                  <a:pt x="252563" y="189611"/>
                </a:lnTo>
                <a:lnTo>
                  <a:pt x="256948" y="185451"/>
                </a:lnTo>
                <a:lnTo>
                  <a:pt x="261777" y="181725"/>
                </a:lnTo>
                <a:lnTo>
                  <a:pt x="271269" y="175046"/>
                </a:lnTo>
                <a:lnTo>
                  <a:pt x="278662" y="168902"/>
                </a:lnTo>
                <a:lnTo>
                  <a:pt x="281968" y="164978"/>
                </a:lnTo>
                <a:lnTo>
                  <a:pt x="285123" y="160457"/>
                </a:lnTo>
                <a:lnTo>
                  <a:pt x="288181" y="155538"/>
                </a:lnTo>
                <a:lnTo>
                  <a:pt x="291170" y="150353"/>
                </a:lnTo>
                <a:lnTo>
                  <a:pt x="297033" y="139513"/>
                </a:lnTo>
                <a:lnTo>
                  <a:pt x="299929" y="134907"/>
                </a:lnTo>
                <a:lnTo>
                  <a:pt x="302813" y="130884"/>
                </a:lnTo>
                <a:lnTo>
                  <a:pt x="305689" y="127250"/>
                </a:lnTo>
                <a:lnTo>
                  <a:pt x="307605" y="122922"/>
                </a:lnTo>
                <a:lnTo>
                  <a:pt x="308882" y="118132"/>
                </a:lnTo>
                <a:lnTo>
                  <a:pt x="309734" y="113034"/>
                </a:lnTo>
                <a:lnTo>
                  <a:pt x="309351" y="108682"/>
                </a:lnTo>
                <a:lnTo>
                  <a:pt x="308141" y="104829"/>
                </a:lnTo>
                <a:lnTo>
                  <a:pt x="305210" y="98007"/>
                </a:lnTo>
                <a:lnTo>
                  <a:pt x="303907" y="91800"/>
                </a:lnTo>
                <a:lnTo>
                  <a:pt x="303560" y="87859"/>
                </a:lnTo>
                <a:lnTo>
                  <a:pt x="303329" y="83326"/>
                </a:lnTo>
                <a:lnTo>
                  <a:pt x="303174" y="78400"/>
                </a:lnTo>
                <a:lnTo>
                  <a:pt x="302119" y="74163"/>
                </a:lnTo>
                <a:lnTo>
                  <a:pt x="300463" y="70386"/>
                </a:lnTo>
                <a:lnTo>
                  <a:pt x="296083" y="63649"/>
                </a:lnTo>
                <a:lnTo>
                  <a:pt x="290961" y="57480"/>
                </a:lnTo>
                <a:lnTo>
                  <a:pt x="285509" y="51563"/>
                </a:lnTo>
                <a:lnTo>
                  <a:pt x="277086" y="42877"/>
                </a:lnTo>
                <a:lnTo>
                  <a:pt x="265706" y="31409"/>
                </a:lnTo>
                <a:lnTo>
                  <a:pt x="257458" y="25688"/>
                </a:lnTo>
                <a:lnTo>
                  <a:pt x="252591" y="22829"/>
                </a:lnTo>
                <a:lnTo>
                  <a:pt x="247441" y="20924"/>
                </a:lnTo>
                <a:lnTo>
                  <a:pt x="242104" y="19653"/>
                </a:lnTo>
                <a:lnTo>
                  <a:pt x="236640" y="18806"/>
                </a:lnTo>
                <a:lnTo>
                  <a:pt x="231093" y="17288"/>
                </a:lnTo>
                <a:lnTo>
                  <a:pt x="225490" y="15324"/>
                </a:lnTo>
                <a:lnTo>
                  <a:pt x="219849" y="13063"/>
                </a:lnTo>
                <a:lnTo>
                  <a:pt x="214183" y="11555"/>
                </a:lnTo>
                <a:lnTo>
                  <a:pt x="208502" y="10549"/>
                </a:lnTo>
                <a:lnTo>
                  <a:pt x="202809" y="9879"/>
                </a:lnTo>
                <a:lnTo>
                  <a:pt x="196156" y="8480"/>
                </a:lnTo>
                <a:lnTo>
                  <a:pt x="188863" y="6595"/>
                </a:lnTo>
                <a:lnTo>
                  <a:pt x="181144" y="4386"/>
                </a:lnTo>
                <a:lnTo>
                  <a:pt x="174093" y="2913"/>
                </a:lnTo>
                <a:lnTo>
                  <a:pt x="167487" y="1931"/>
                </a:lnTo>
                <a:lnTo>
                  <a:pt x="161178" y="1276"/>
                </a:lnTo>
                <a:lnTo>
                  <a:pt x="155068" y="839"/>
                </a:lnTo>
                <a:lnTo>
                  <a:pt x="149088" y="549"/>
                </a:lnTo>
                <a:lnTo>
                  <a:pt x="137365" y="225"/>
                </a:lnTo>
                <a:lnTo>
                  <a:pt x="125805" y="82"/>
                </a:lnTo>
                <a:lnTo>
                  <a:pt x="121008" y="996"/>
                </a:lnTo>
                <a:lnTo>
                  <a:pt x="116857" y="2558"/>
                </a:lnTo>
                <a:lnTo>
                  <a:pt x="105698" y="8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10"/>
          <p:cNvSpPr/>
          <p:nvPr/>
        </p:nvSpPr>
        <p:spPr>
          <a:xfrm>
            <a:off x="4572104" y="3737619"/>
            <a:ext cx="771422" cy="34282"/>
          </a:xfrm>
          <a:custGeom>
            <a:avLst/>
            <a:gdLst/>
            <a:ahLst/>
            <a:cxnLst/>
            <a:rect l="0" t="0" r="0" b="0"/>
            <a:pathLst>
              <a:path w="771422" h="34282">
                <a:moveTo>
                  <a:pt x="8468" y="8563"/>
                </a:moveTo>
                <a:lnTo>
                  <a:pt x="0" y="8563"/>
                </a:lnTo>
                <a:lnTo>
                  <a:pt x="154353" y="8563"/>
                </a:lnTo>
                <a:lnTo>
                  <a:pt x="163827" y="7610"/>
                </a:lnTo>
                <a:lnTo>
                  <a:pt x="173953" y="6023"/>
                </a:lnTo>
                <a:lnTo>
                  <a:pt x="184514" y="4012"/>
                </a:lnTo>
                <a:lnTo>
                  <a:pt x="195365" y="2672"/>
                </a:lnTo>
                <a:lnTo>
                  <a:pt x="206408" y="1778"/>
                </a:lnTo>
                <a:lnTo>
                  <a:pt x="228839" y="785"/>
                </a:lnTo>
                <a:lnTo>
                  <a:pt x="263840" y="226"/>
                </a:lnTo>
                <a:lnTo>
                  <a:pt x="369830" y="0"/>
                </a:lnTo>
                <a:lnTo>
                  <a:pt x="382726" y="949"/>
                </a:lnTo>
                <a:lnTo>
                  <a:pt x="396086" y="2535"/>
                </a:lnTo>
                <a:lnTo>
                  <a:pt x="409755" y="4544"/>
                </a:lnTo>
                <a:lnTo>
                  <a:pt x="423630" y="5884"/>
                </a:lnTo>
                <a:lnTo>
                  <a:pt x="437643" y="6777"/>
                </a:lnTo>
                <a:lnTo>
                  <a:pt x="451747" y="7372"/>
                </a:lnTo>
                <a:lnTo>
                  <a:pt x="480118" y="8034"/>
                </a:lnTo>
                <a:lnTo>
                  <a:pt x="610902" y="8554"/>
                </a:lnTo>
                <a:lnTo>
                  <a:pt x="622498" y="9510"/>
                </a:lnTo>
                <a:lnTo>
                  <a:pt x="634039" y="11099"/>
                </a:lnTo>
                <a:lnTo>
                  <a:pt x="645543" y="13111"/>
                </a:lnTo>
                <a:lnTo>
                  <a:pt x="656069" y="14453"/>
                </a:lnTo>
                <a:lnTo>
                  <a:pt x="665945" y="15347"/>
                </a:lnTo>
                <a:lnTo>
                  <a:pt x="684537" y="16341"/>
                </a:lnTo>
                <a:lnTo>
                  <a:pt x="702325" y="16782"/>
                </a:lnTo>
                <a:lnTo>
                  <a:pt x="710118" y="17853"/>
                </a:lnTo>
                <a:lnTo>
                  <a:pt x="717216" y="19519"/>
                </a:lnTo>
                <a:lnTo>
                  <a:pt x="723855" y="21582"/>
                </a:lnTo>
                <a:lnTo>
                  <a:pt x="730185" y="22957"/>
                </a:lnTo>
                <a:lnTo>
                  <a:pt x="736310" y="23874"/>
                </a:lnTo>
                <a:lnTo>
                  <a:pt x="747243" y="24893"/>
                </a:lnTo>
                <a:lnTo>
                  <a:pt x="765156" y="25601"/>
                </a:lnTo>
                <a:lnTo>
                  <a:pt x="767244" y="26589"/>
                </a:lnTo>
                <a:lnTo>
                  <a:pt x="768637" y="28200"/>
                </a:lnTo>
                <a:lnTo>
                  <a:pt x="771421" y="342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11"/>
          <p:cNvSpPr/>
          <p:nvPr/>
        </p:nvSpPr>
        <p:spPr>
          <a:xfrm>
            <a:off x="4186240" y="3891915"/>
            <a:ext cx="205738" cy="342901"/>
          </a:xfrm>
          <a:custGeom>
            <a:avLst/>
            <a:gdLst/>
            <a:ahLst/>
            <a:cxnLst/>
            <a:rect l="0" t="0" r="0" b="0"/>
            <a:pathLst>
              <a:path w="205738" h="342901">
                <a:moveTo>
                  <a:pt x="8569" y="0"/>
                </a:moveTo>
                <a:lnTo>
                  <a:pt x="6" y="0"/>
                </a:lnTo>
                <a:lnTo>
                  <a:pt x="0" y="4551"/>
                </a:lnTo>
                <a:lnTo>
                  <a:pt x="951" y="5891"/>
                </a:lnTo>
                <a:lnTo>
                  <a:pt x="2538" y="6785"/>
                </a:lnTo>
                <a:lnTo>
                  <a:pt x="4549" y="7381"/>
                </a:lnTo>
                <a:lnTo>
                  <a:pt x="9322" y="10583"/>
                </a:lnTo>
                <a:lnTo>
                  <a:pt x="14619" y="15181"/>
                </a:lnTo>
                <a:lnTo>
                  <a:pt x="20148" y="20399"/>
                </a:lnTo>
                <a:lnTo>
                  <a:pt x="40963" y="40980"/>
                </a:lnTo>
                <a:lnTo>
                  <a:pt x="50272" y="50281"/>
                </a:lnTo>
                <a:lnTo>
                  <a:pt x="54469" y="55428"/>
                </a:lnTo>
                <a:lnTo>
                  <a:pt x="58219" y="60765"/>
                </a:lnTo>
                <a:lnTo>
                  <a:pt x="61672" y="66227"/>
                </a:lnTo>
                <a:lnTo>
                  <a:pt x="65879" y="71774"/>
                </a:lnTo>
                <a:lnTo>
                  <a:pt x="70588" y="77377"/>
                </a:lnTo>
                <a:lnTo>
                  <a:pt x="75633" y="83017"/>
                </a:lnTo>
                <a:lnTo>
                  <a:pt x="79948" y="88682"/>
                </a:lnTo>
                <a:lnTo>
                  <a:pt x="83778" y="94364"/>
                </a:lnTo>
                <a:lnTo>
                  <a:pt x="87283" y="100056"/>
                </a:lnTo>
                <a:lnTo>
                  <a:pt x="101319" y="121721"/>
                </a:lnTo>
                <a:lnTo>
                  <a:pt x="106597" y="128772"/>
                </a:lnTo>
                <a:lnTo>
                  <a:pt x="112021" y="135378"/>
                </a:lnTo>
                <a:lnTo>
                  <a:pt x="117543" y="141687"/>
                </a:lnTo>
                <a:lnTo>
                  <a:pt x="122176" y="148750"/>
                </a:lnTo>
                <a:lnTo>
                  <a:pt x="126217" y="156317"/>
                </a:lnTo>
                <a:lnTo>
                  <a:pt x="133247" y="171392"/>
                </a:lnTo>
                <a:lnTo>
                  <a:pt x="139547" y="184441"/>
                </a:lnTo>
                <a:lnTo>
                  <a:pt x="142560" y="191541"/>
                </a:lnTo>
                <a:lnTo>
                  <a:pt x="145522" y="199131"/>
                </a:lnTo>
                <a:lnTo>
                  <a:pt x="151352" y="215185"/>
                </a:lnTo>
                <a:lnTo>
                  <a:pt x="157118" y="231845"/>
                </a:lnTo>
                <a:lnTo>
                  <a:pt x="159990" y="239336"/>
                </a:lnTo>
                <a:lnTo>
                  <a:pt x="162856" y="246235"/>
                </a:lnTo>
                <a:lnTo>
                  <a:pt x="165720" y="252738"/>
                </a:lnTo>
                <a:lnTo>
                  <a:pt x="167629" y="259932"/>
                </a:lnTo>
                <a:lnTo>
                  <a:pt x="168901" y="267586"/>
                </a:lnTo>
                <a:lnTo>
                  <a:pt x="169750" y="275545"/>
                </a:lnTo>
                <a:lnTo>
                  <a:pt x="171268" y="282757"/>
                </a:lnTo>
                <a:lnTo>
                  <a:pt x="173233" y="289469"/>
                </a:lnTo>
                <a:lnTo>
                  <a:pt x="175495" y="295849"/>
                </a:lnTo>
                <a:lnTo>
                  <a:pt x="178009" y="305478"/>
                </a:lnTo>
                <a:lnTo>
                  <a:pt x="178679" y="309380"/>
                </a:lnTo>
                <a:lnTo>
                  <a:pt x="181031" y="312933"/>
                </a:lnTo>
                <a:lnTo>
                  <a:pt x="184504" y="316254"/>
                </a:lnTo>
                <a:lnTo>
                  <a:pt x="188724" y="319421"/>
                </a:lnTo>
                <a:lnTo>
                  <a:pt x="191538" y="322485"/>
                </a:lnTo>
                <a:lnTo>
                  <a:pt x="193413" y="325480"/>
                </a:lnTo>
                <a:lnTo>
                  <a:pt x="195497" y="331347"/>
                </a:lnTo>
                <a:lnTo>
                  <a:pt x="196424" y="337130"/>
                </a:lnTo>
                <a:lnTo>
                  <a:pt x="197623" y="339053"/>
                </a:lnTo>
                <a:lnTo>
                  <a:pt x="199375" y="340335"/>
                </a:lnTo>
                <a:lnTo>
                  <a:pt x="205737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12"/>
          <p:cNvSpPr/>
          <p:nvPr/>
        </p:nvSpPr>
        <p:spPr>
          <a:xfrm>
            <a:off x="4109089" y="3917632"/>
            <a:ext cx="342896" cy="325638"/>
          </a:xfrm>
          <a:custGeom>
            <a:avLst/>
            <a:gdLst/>
            <a:ahLst/>
            <a:cxnLst/>
            <a:rect l="0" t="0" r="0" b="0"/>
            <a:pathLst>
              <a:path w="342896" h="325638">
                <a:moveTo>
                  <a:pt x="342895" y="0"/>
                </a:moveTo>
                <a:lnTo>
                  <a:pt x="314181" y="0"/>
                </a:lnTo>
                <a:lnTo>
                  <a:pt x="311370" y="953"/>
                </a:lnTo>
                <a:lnTo>
                  <a:pt x="305707" y="4551"/>
                </a:lnTo>
                <a:lnTo>
                  <a:pt x="297164" y="11932"/>
                </a:lnTo>
                <a:lnTo>
                  <a:pt x="288915" y="17368"/>
                </a:lnTo>
                <a:lnTo>
                  <a:pt x="284049" y="20151"/>
                </a:lnTo>
                <a:lnTo>
                  <a:pt x="276101" y="28324"/>
                </a:lnTo>
                <a:lnTo>
                  <a:pt x="272648" y="33170"/>
                </a:lnTo>
                <a:lnTo>
                  <a:pt x="258688" y="53643"/>
                </a:lnTo>
                <a:lnTo>
                  <a:pt x="253419" y="60527"/>
                </a:lnTo>
                <a:lnTo>
                  <a:pt x="248003" y="67022"/>
                </a:lnTo>
                <a:lnTo>
                  <a:pt x="242486" y="73256"/>
                </a:lnTo>
                <a:lnTo>
                  <a:pt x="228736" y="87803"/>
                </a:lnTo>
                <a:lnTo>
                  <a:pt x="221069" y="95683"/>
                </a:lnTo>
                <a:lnTo>
                  <a:pt x="214053" y="104746"/>
                </a:lnTo>
                <a:lnTo>
                  <a:pt x="207471" y="114599"/>
                </a:lnTo>
                <a:lnTo>
                  <a:pt x="201177" y="124977"/>
                </a:lnTo>
                <a:lnTo>
                  <a:pt x="194124" y="134753"/>
                </a:lnTo>
                <a:lnTo>
                  <a:pt x="186565" y="144128"/>
                </a:lnTo>
                <a:lnTo>
                  <a:pt x="178667" y="153235"/>
                </a:lnTo>
                <a:lnTo>
                  <a:pt x="170545" y="163117"/>
                </a:lnTo>
                <a:lnTo>
                  <a:pt x="153900" y="184257"/>
                </a:lnTo>
                <a:lnTo>
                  <a:pt x="146414" y="194275"/>
                </a:lnTo>
                <a:lnTo>
                  <a:pt x="133015" y="213027"/>
                </a:lnTo>
                <a:lnTo>
                  <a:pt x="125823" y="221075"/>
                </a:lnTo>
                <a:lnTo>
                  <a:pt x="118170" y="228346"/>
                </a:lnTo>
                <a:lnTo>
                  <a:pt x="110211" y="235099"/>
                </a:lnTo>
                <a:lnTo>
                  <a:pt x="103000" y="242457"/>
                </a:lnTo>
                <a:lnTo>
                  <a:pt x="96288" y="250220"/>
                </a:lnTo>
                <a:lnTo>
                  <a:pt x="89908" y="258254"/>
                </a:lnTo>
                <a:lnTo>
                  <a:pt x="83750" y="265514"/>
                </a:lnTo>
                <a:lnTo>
                  <a:pt x="77739" y="272259"/>
                </a:lnTo>
                <a:lnTo>
                  <a:pt x="71827" y="278661"/>
                </a:lnTo>
                <a:lnTo>
                  <a:pt x="65981" y="283882"/>
                </a:lnTo>
                <a:lnTo>
                  <a:pt x="60178" y="288315"/>
                </a:lnTo>
                <a:lnTo>
                  <a:pt x="54405" y="292222"/>
                </a:lnTo>
                <a:lnTo>
                  <a:pt x="48651" y="295780"/>
                </a:lnTo>
                <a:lnTo>
                  <a:pt x="42910" y="299104"/>
                </a:lnTo>
                <a:lnTo>
                  <a:pt x="32403" y="305338"/>
                </a:lnTo>
                <a:lnTo>
                  <a:pt x="24559" y="311283"/>
                </a:lnTo>
                <a:lnTo>
                  <a:pt x="17898" y="314561"/>
                </a:lnTo>
                <a:lnTo>
                  <a:pt x="14787" y="315434"/>
                </a:lnTo>
                <a:lnTo>
                  <a:pt x="8792" y="318946"/>
                </a:lnTo>
                <a:lnTo>
                  <a:pt x="148" y="325637"/>
                </a:lnTo>
                <a:lnTo>
                  <a:pt x="0" y="317533"/>
                </a:lnTo>
                <a:lnTo>
                  <a:pt x="8568" y="30861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13"/>
          <p:cNvSpPr/>
          <p:nvPr/>
        </p:nvSpPr>
        <p:spPr>
          <a:xfrm>
            <a:off x="4486275" y="4020502"/>
            <a:ext cx="222885" cy="42864"/>
          </a:xfrm>
          <a:custGeom>
            <a:avLst/>
            <a:gdLst/>
            <a:ahLst/>
            <a:cxnLst/>
            <a:rect l="0" t="0" r="0" b="0"/>
            <a:pathLst>
              <a:path w="222885" h="42864">
                <a:moveTo>
                  <a:pt x="0" y="42863"/>
                </a:moveTo>
                <a:lnTo>
                  <a:pt x="11931" y="42863"/>
                </a:lnTo>
                <a:lnTo>
                  <a:pt x="13669" y="41910"/>
                </a:lnTo>
                <a:lnTo>
                  <a:pt x="14828" y="40323"/>
                </a:lnTo>
                <a:lnTo>
                  <a:pt x="15600" y="38312"/>
                </a:lnTo>
                <a:lnTo>
                  <a:pt x="18020" y="36971"/>
                </a:lnTo>
                <a:lnTo>
                  <a:pt x="21538" y="36078"/>
                </a:lnTo>
                <a:lnTo>
                  <a:pt x="25789" y="35482"/>
                </a:lnTo>
                <a:lnTo>
                  <a:pt x="29575" y="35084"/>
                </a:lnTo>
                <a:lnTo>
                  <a:pt x="36322" y="34643"/>
                </a:lnTo>
                <a:lnTo>
                  <a:pt x="40407" y="33573"/>
                </a:lnTo>
                <a:lnTo>
                  <a:pt x="45036" y="31907"/>
                </a:lnTo>
                <a:lnTo>
                  <a:pt x="50026" y="29844"/>
                </a:lnTo>
                <a:lnTo>
                  <a:pt x="56210" y="27516"/>
                </a:lnTo>
                <a:lnTo>
                  <a:pt x="70702" y="22389"/>
                </a:lnTo>
                <a:lnTo>
                  <a:pt x="77615" y="20641"/>
                </a:lnTo>
                <a:lnTo>
                  <a:pt x="84128" y="19476"/>
                </a:lnTo>
                <a:lnTo>
                  <a:pt x="90375" y="18699"/>
                </a:lnTo>
                <a:lnTo>
                  <a:pt x="96445" y="17229"/>
                </a:lnTo>
                <a:lnTo>
                  <a:pt x="102396" y="15296"/>
                </a:lnTo>
                <a:lnTo>
                  <a:pt x="108269" y="13055"/>
                </a:lnTo>
                <a:lnTo>
                  <a:pt x="114089" y="11561"/>
                </a:lnTo>
                <a:lnTo>
                  <a:pt x="119874" y="10565"/>
                </a:lnTo>
                <a:lnTo>
                  <a:pt x="125636" y="9900"/>
                </a:lnTo>
                <a:lnTo>
                  <a:pt x="132335" y="9458"/>
                </a:lnTo>
                <a:lnTo>
                  <a:pt x="139658" y="9163"/>
                </a:lnTo>
                <a:lnTo>
                  <a:pt x="162841" y="8689"/>
                </a:lnTo>
                <a:lnTo>
                  <a:pt x="168568" y="7698"/>
                </a:lnTo>
                <a:lnTo>
                  <a:pt x="175244" y="6084"/>
                </a:lnTo>
                <a:lnTo>
                  <a:pt x="182551" y="4056"/>
                </a:lnTo>
                <a:lnTo>
                  <a:pt x="189329" y="2704"/>
                </a:lnTo>
                <a:lnTo>
                  <a:pt x="195751" y="1803"/>
                </a:lnTo>
                <a:lnTo>
                  <a:pt x="201938" y="1202"/>
                </a:lnTo>
                <a:lnTo>
                  <a:pt x="207015" y="801"/>
                </a:lnTo>
                <a:lnTo>
                  <a:pt x="211352" y="534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14"/>
          <p:cNvSpPr/>
          <p:nvPr/>
        </p:nvSpPr>
        <p:spPr>
          <a:xfrm>
            <a:off x="4744780" y="3874916"/>
            <a:ext cx="229730" cy="299892"/>
          </a:xfrm>
          <a:custGeom>
            <a:avLst/>
            <a:gdLst/>
            <a:ahLst/>
            <a:cxnLst/>
            <a:rect l="0" t="0" r="0" b="0"/>
            <a:pathLst>
              <a:path w="229730" h="299892">
                <a:moveTo>
                  <a:pt x="50104" y="59861"/>
                </a:moveTo>
                <a:lnTo>
                  <a:pt x="50104" y="52480"/>
                </a:lnTo>
                <a:lnTo>
                  <a:pt x="56948" y="44680"/>
                </a:lnTo>
                <a:lnTo>
                  <a:pt x="62036" y="39461"/>
                </a:lnTo>
                <a:lnTo>
                  <a:pt x="65679" y="36737"/>
                </a:lnTo>
                <a:lnTo>
                  <a:pt x="70012" y="33967"/>
                </a:lnTo>
                <a:lnTo>
                  <a:pt x="74806" y="31168"/>
                </a:lnTo>
                <a:lnTo>
                  <a:pt x="78955" y="29303"/>
                </a:lnTo>
                <a:lnTo>
                  <a:pt x="86104" y="27230"/>
                </a:lnTo>
                <a:lnTo>
                  <a:pt x="90297" y="25724"/>
                </a:lnTo>
                <a:lnTo>
                  <a:pt x="94997" y="23768"/>
                </a:lnTo>
                <a:lnTo>
                  <a:pt x="100035" y="21512"/>
                </a:lnTo>
                <a:lnTo>
                  <a:pt x="110714" y="16464"/>
                </a:lnTo>
                <a:lnTo>
                  <a:pt x="116228" y="13785"/>
                </a:lnTo>
                <a:lnTo>
                  <a:pt x="120857" y="11046"/>
                </a:lnTo>
                <a:lnTo>
                  <a:pt x="124895" y="8268"/>
                </a:lnTo>
                <a:lnTo>
                  <a:pt x="128540" y="5463"/>
                </a:lnTo>
                <a:lnTo>
                  <a:pt x="132875" y="3593"/>
                </a:lnTo>
                <a:lnTo>
                  <a:pt x="137670" y="2347"/>
                </a:lnTo>
                <a:lnTo>
                  <a:pt x="142772" y="1515"/>
                </a:lnTo>
                <a:lnTo>
                  <a:pt x="148077" y="962"/>
                </a:lnTo>
                <a:lnTo>
                  <a:pt x="153520" y="592"/>
                </a:lnTo>
                <a:lnTo>
                  <a:pt x="163694" y="182"/>
                </a:lnTo>
                <a:lnTo>
                  <a:pt x="171392" y="0"/>
                </a:lnTo>
                <a:lnTo>
                  <a:pt x="175730" y="904"/>
                </a:lnTo>
                <a:lnTo>
                  <a:pt x="180527" y="2458"/>
                </a:lnTo>
                <a:lnTo>
                  <a:pt x="185631" y="4448"/>
                </a:lnTo>
                <a:lnTo>
                  <a:pt x="189985" y="6726"/>
                </a:lnTo>
                <a:lnTo>
                  <a:pt x="193841" y="9198"/>
                </a:lnTo>
                <a:lnTo>
                  <a:pt x="200665" y="14484"/>
                </a:lnTo>
                <a:lnTo>
                  <a:pt x="206873" y="20009"/>
                </a:lnTo>
                <a:lnTo>
                  <a:pt x="212807" y="25639"/>
                </a:lnTo>
                <a:lnTo>
                  <a:pt x="215723" y="28474"/>
                </a:lnTo>
                <a:lnTo>
                  <a:pt x="217666" y="31316"/>
                </a:lnTo>
                <a:lnTo>
                  <a:pt x="221355" y="39867"/>
                </a:lnTo>
                <a:lnTo>
                  <a:pt x="225593" y="45578"/>
                </a:lnTo>
                <a:lnTo>
                  <a:pt x="227104" y="49386"/>
                </a:lnTo>
                <a:lnTo>
                  <a:pt x="228784" y="58698"/>
                </a:lnTo>
                <a:lnTo>
                  <a:pt x="229232" y="63848"/>
                </a:lnTo>
                <a:lnTo>
                  <a:pt x="229530" y="69187"/>
                </a:lnTo>
                <a:lnTo>
                  <a:pt x="229729" y="74651"/>
                </a:lnTo>
                <a:lnTo>
                  <a:pt x="228909" y="80198"/>
                </a:lnTo>
                <a:lnTo>
                  <a:pt x="227411" y="85802"/>
                </a:lnTo>
                <a:lnTo>
                  <a:pt x="225458" y="91442"/>
                </a:lnTo>
                <a:lnTo>
                  <a:pt x="224157" y="97108"/>
                </a:lnTo>
                <a:lnTo>
                  <a:pt x="223290" y="102790"/>
                </a:lnTo>
                <a:lnTo>
                  <a:pt x="222711" y="108483"/>
                </a:lnTo>
                <a:lnTo>
                  <a:pt x="221373" y="114183"/>
                </a:lnTo>
                <a:lnTo>
                  <a:pt x="219528" y="119888"/>
                </a:lnTo>
                <a:lnTo>
                  <a:pt x="217346" y="125597"/>
                </a:lnTo>
                <a:lnTo>
                  <a:pt x="214939" y="131307"/>
                </a:lnTo>
                <a:lnTo>
                  <a:pt x="212382" y="137019"/>
                </a:lnTo>
                <a:lnTo>
                  <a:pt x="209724" y="142733"/>
                </a:lnTo>
                <a:lnTo>
                  <a:pt x="206048" y="148446"/>
                </a:lnTo>
                <a:lnTo>
                  <a:pt x="201692" y="154160"/>
                </a:lnTo>
                <a:lnTo>
                  <a:pt x="196882" y="159875"/>
                </a:lnTo>
                <a:lnTo>
                  <a:pt x="192724" y="166542"/>
                </a:lnTo>
                <a:lnTo>
                  <a:pt x="188999" y="173844"/>
                </a:lnTo>
                <a:lnTo>
                  <a:pt x="185564" y="181570"/>
                </a:lnTo>
                <a:lnTo>
                  <a:pt x="181368" y="188625"/>
                </a:lnTo>
                <a:lnTo>
                  <a:pt x="176666" y="195234"/>
                </a:lnTo>
                <a:lnTo>
                  <a:pt x="171626" y="201545"/>
                </a:lnTo>
                <a:lnTo>
                  <a:pt x="167314" y="206704"/>
                </a:lnTo>
                <a:lnTo>
                  <a:pt x="163487" y="211096"/>
                </a:lnTo>
                <a:lnTo>
                  <a:pt x="159983" y="214977"/>
                </a:lnTo>
                <a:lnTo>
                  <a:pt x="151009" y="224369"/>
                </a:lnTo>
                <a:lnTo>
                  <a:pt x="145950" y="229541"/>
                </a:lnTo>
                <a:lnTo>
                  <a:pt x="141624" y="234893"/>
                </a:lnTo>
                <a:lnTo>
                  <a:pt x="137787" y="240367"/>
                </a:lnTo>
                <a:lnTo>
                  <a:pt x="134278" y="245921"/>
                </a:lnTo>
                <a:lnTo>
                  <a:pt x="130032" y="250576"/>
                </a:lnTo>
                <a:lnTo>
                  <a:pt x="125297" y="254632"/>
                </a:lnTo>
                <a:lnTo>
                  <a:pt x="120235" y="258289"/>
                </a:lnTo>
                <a:lnTo>
                  <a:pt x="115908" y="260726"/>
                </a:lnTo>
                <a:lnTo>
                  <a:pt x="112071" y="262351"/>
                </a:lnTo>
                <a:lnTo>
                  <a:pt x="108560" y="263434"/>
                </a:lnTo>
                <a:lnTo>
                  <a:pt x="104315" y="265109"/>
                </a:lnTo>
                <a:lnTo>
                  <a:pt x="99580" y="267178"/>
                </a:lnTo>
                <a:lnTo>
                  <a:pt x="94518" y="269510"/>
                </a:lnTo>
                <a:lnTo>
                  <a:pt x="90191" y="272017"/>
                </a:lnTo>
                <a:lnTo>
                  <a:pt x="86354" y="274641"/>
                </a:lnTo>
                <a:lnTo>
                  <a:pt x="82843" y="277343"/>
                </a:lnTo>
                <a:lnTo>
                  <a:pt x="76403" y="280345"/>
                </a:lnTo>
                <a:lnTo>
                  <a:pt x="69412" y="281679"/>
                </a:lnTo>
                <a:lnTo>
                  <a:pt x="64881" y="282035"/>
                </a:lnTo>
                <a:lnTo>
                  <a:pt x="55720" y="282430"/>
                </a:lnTo>
                <a:lnTo>
                  <a:pt x="45207" y="282653"/>
                </a:lnTo>
                <a:lnTo>
                  <a:pt x="30209" y="282734"/>
                </a:lnTo>
                <a:lnTo>
                  <a:pt x="28269" y="281786"/>
                </a:lnTo>
                <a:lnTo>
                  <a:pt x="26975" y="280200"/>
                </a:lnTo>
                <a:lnTo>
                  <a:pt x="26112" y="278192"/>
                </a:lnTo>
                <a:lnTo>
                  <a:pt x="24585" y="276852"/>
                </a:lnTo>
                <a:lnTo>
                  <a:pt x="22614" y="275959"/>
                </a:lnTo>
                <a:lnTo>
                  <a:pt x="20347" y="275364"/>
                </a:lnTo>
                <a:lnTo>
                  <a:pt x="15289" y="272163"/>
                </a:lnTo>
                <a:lnTo>
                  <a:pt x="8832" y="266897"/>
                </a:lnTo>
                <a:lnTo>
                  <a:pt x="1665" y="259966"/>
                </a:lnTo>
                <a:lnTo>
                  <a:pt x="0" y="258334"/>
                </a:lnTo>
                <a:lnTo>
                  <a:pt x="510" y="256946"/>
                </a:lnTo>
                <a:lnTo>
                  <a:pt x="4824" y="250443"/>
                </a:lnTo>
                <a:lnTo>
                  <a:pt x="6167" y="245211"/>
                </a:lnTo>
                <a:lnTo>
                  <a:pt x="7478" y="243436"/>
                </a:lnTo>
                <a:lnTo>
                  <a:pt x="9305" y="242252"/>
                </a:lnTo>
                <a:lnTo>
                  <a:pt x="11474" y="241462"/>
                </a:lnTo>
                <a:lnTo>
                  <a:pt x="16426" y="238045"/>
                </a:lnTo>
                <a:lnTo>
                  <a:pt x="19079" y="235800"/>
                </a:lnTo>
                <a:lnTo>
                  <a:pt x="21801" y="234304"/>
                </a:lnTo>
                <a:lnTo>
                  <a:pt x="31135" y="231245"/>
                </a:lnTo>
                <a:lnTo>
                  <a:pt x="35553" y="229362"/>
                </a:lnTo>
                <a:lnTo>
                  <a:pt x="40404" y="227154"/>
                </a:lnTo>
                <a:lnTo>
                  <a:pt x="44590" y="225682"/>
                </a:lnTo>
                <a:lnTo>
                  <a:pt x="48333" y="224701"/>
                </a:lnTo>
                <a:lnTo>
                  <a:pt x="51781" y="224047"/>
                </a:lnTo>
                <a:lnTo>
                  <a:pt x="55985" y="223611"/>
                </a:lnTo>
                <a:lnTo>
                  <a:pt x="60692" y="223320"/>
                </a:lnTo>
                <a:lnTo>
                  <a:pt x="71003" y="222997"/>
                </a:lnTo>
                <a:lnTo>
                  <a:pt x="81935" y="222854"/>
                </a:lnTo>
                <a:lnTo>
                  <a:pt x="87518" y="223767"/>
                </a:lnTo>
                <a:lnTo>
                  <a:pt x="93144" y="225330"/>
                </a:lnTo>
                <a:lnTo>
                  <a:pt x="98800" y="227323"/>
                </a:lnTo>
                <a:lnTo>
                  <a:pt x="104476" y="229605"/>
                </a:lnTo>
                <a:lnTo>
                  <a:pt x="110165" y="232079"/>
                </a:lnTo>
                <a:lnTo>
                  <a:pt x="115862" y="234681"/>
                </a:lnTo>
                <a:lnTo>
                  <a:pt x="120613" y="237367"/>
                </a:lnTo>
                <a:lnTo>
                  <a:pt x="124732" y="240111"/>
                </a:lnTo>
                <a:lnTo>
                  <a:pt x="131850" y="245700"/>
                </a:lnTo>
                <a:lnTo>
                  <a:pt x="138189" y="251359"/>
                </a:lnTo>
                <a:lnTo>
                  <a:pt x="144181" y="257049"/>
                </a:lnTo>
                <a:lnTo>
                  <a:pt x="164392" y="277032"/>
                </a:lnTo>
                <a:lnTo>
                  <a:pt x="166301" y="279890"/>
                </a:lnTo>
                <a:lnTo>
                  <a:pt x="169940" y="288461"/>
                </a:lnTo>
                <a:lnTo>
                  <a:pt x="176681" y="297351"/>
                </a:lnTo>
                <a:lnTo>
                  <a:pt x="177352" y="298198"/>
                </a:lnTo>
                <a:lnTo>
                  <a:pt x="178751" y="298762"/>
                </a:lnTo>
                <a:lnTo>
                  <a:pt x="185301" y="299668"/>
                </a:lnTo>
                <a:lnTo>
                  <a:pt x="189223" y="299825"/>
                </a:lnTo>
                <a:lnTo>
                  <a:pt x="195837" y="2998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15"/>
          <p:cNvSpPr/>
          <p:nvPr/>
        </p:nvSpPr>
        <p:spPr>
          <a:xfrm>
            <a:off x="5043487" y="3969067"/>
            <a:ext cx="222886" cy="25719"/>
          </a:xfrm>
          <a:custGeom>
            <a:avLst/>
            <a:gdLst/>
            <a:ahLst/>
            <a:cxnLst/>
            <a:rect l="0" t="0" r="0" b="0"/>
            <a:pathLst>
              <a:path w="222886" h="25719">
                <a:moveTo>
                  <a:pt x="0" y="25718"/>
                </a:moveTo>
                <a:lnTo>
                  <a:pt x="4551" y="25718"/>
                </a:lnTo>
                <a:lnTo>
                  <a:pt x="6844" y="24765"/>
                </a:lnTo>
                <a:lnTo>
                  <a:pt x="9325" y="23178"/>
                </a:lnTo>
                <a:lnTo>
                  <a:pt x="11931" y="21167"/>
                </a:lnTo>
                <a:lnTo>
                  <a:pt x="14622" y="19826"/>
                </a:lnTo>
                <a:lnTo>
                  <a:pt x="17368" y="18932"/>
                </a:lnTo>
                <a:lnTo>
                  <a:pt x="20151" y="18337"/>
                </a:lnTo>
                <a:lnTo>
                  <a:pt x="23912" y="17940"/>
                </a:lnTo>
                <a:lnTo>
                  <a:pt x="28323" y="17675"/>
                </a:lnTo>
                <a:lnTo>
                  <a:pt x="33170" y="17498"/>
                </a:lnTo>
                <a:lnTo>
                  <a:pt x="37354" y="16428"/>
                </a:lnTo>
                <a:lnTo>
                  <a:pt x="41095" y="14762"/>
                </a:lnTo>
                <a:lnTo>
                  <a:pt x="44541" y="12699"/>
                </a:lnTo>
                <a:lnTo>
                  <a:pt x="49697" y="11323"/>
                </a:lnTo>
                <a:lnTo>
                  <a:pt x="55991" y="10407"/>
                </a:lnTo>
                <a:lnTo>
                  <a:pt x="63045" y="9795"/>
                </a:lnTo>
                <a:lnTo>
                  <a:pt x="69653" y="8435"/>
                </a:lnTo>
                <a:lnTo>
                  <a:pt x="75963" y="6576"/>
                </a:lnTo>
                <a:lnTo>
                  <a:pt x="82074" y="4384"/>
                </a:lnTo>
                <a:lnTo>
                  <a:pt x="88054" y="2923"/>
                </a:lnTo>
                <a:lnTo>
                  <a:pt x="93945" y="1949"/>
                </a:lnTo>
                <a:lnTo>
                  <a:pt x="99778" y="1299"/>
                </a:lnTo>
                <a:lnTo>
                  <a:pt x="105571" y="866"/>
                </a:lnTo>
                <a:lnTo>
                  <a:pt x="111339" y="577"/>
                </a:lnTo>
                <a:lnTo>
                  <a:pt x="122826" y="257"/>
                </a:lnTo>
                <a:lnTo>
                  <a:pt x="167463" y="7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16"/>
          <p:cNvSpPr/>
          <p:nvPr/>
        </p:nvSpPr>
        <p:spPr>
          <a:xfrm>
            <a:off x="5086350" y="4071937"/>
            <a:ext cx="180023" cy="1"/>
          </a:xfrm>
          <a:custGeom>
            <a:avLst/>
            <a:gdLst/>
            <a:ahLst/>
            <a:cxnLst/>
            <a:rect l="0" t="0" r="0" b="0"/>
            <a:pathLst>
              <a:path w="180023" h="1">
                <a:moveTo>
                  <a:pt x="0" y="0"/>
                </a:move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17"/>
          <p:cNvSpPr/>
          <p:nvPr/>
        </p:nvSpPr>
        <p:spPr>
          <a:xfrm>
            <a:off x="5369242" y="3857625"/>
            <a:ext cx="205709" cy="274311"/>
          </a:xfrm>
          <a:custGeom>
            <a:avLst/>
            <a:gdLst/>
            <a:ahLst/>
            <a:cxnLst/>
            <a:rect l="0" t="0" r="0" b="0"/>
            <a:pathLst>
              <a:path w="205709" h="274311">
                <a:moveTo>
                  <a:pt x="102870" y="17145"/>
                </a:moveTo>
                <a:lnTo>
                  <a:pt x="81530" y="17145"/>
                </a:lnTo>
                <a:lnTo>
                  <a:pt x="79118" y="18097"/>
                </a:lnTo>
                <a:lnTo>
                  <a:pt x="73899" y="21695"/>
                </a:lnTo>
                <a:lnTo>
                  <a:pt x="68404" y="26470"/>
                </a:lnTo>
                <a:lnTo>
                  <a:pt x="65605" y="29076"/>
                </a:lnTo>
                <a:lnTo>
                  <a:pt x="63739" y="31767"/>
                </a:lnTo>
                <a:lnTo>
                  <a:pt x="61666" y="37296"/>
                </a:lnTo>
                <a:lnTo>
                  <a:pt x="59208" y="40104"/>
                </a:lnTo>
                <a:lnTo>
                  <a:pt x="55665" y="42928"/>
                </a:lnTo>
                <a:lnTo>
                  <a:pt x="51397" y="45764"/>
                </a:lnTo>
                <a:lnTo>
                  <a:pt x="47600" y="48607"/>
                </a:lnTo>
                <a:lnTo>
                  <a:pt x="44115" y="51454"/>
                </a:lnTo>
                <a:lnTo>
                  <a:pt x="40841" y="54305"/>
                </a:lnTo>
                <a:lnTo>
                  <a:pt x="38657" y="57158"/>
                </a:lnTo>
                <a:lnTo>
                  <a:pt x="34632" y="65725"/>
                </a:lnTo>
                <a:lnTo>
                  <a:pt x="30314" y="71439"/>
                </a:lnTo>
                <a:lnTo>
                  <a:pt x="25220" y="77153"/>
                </a:lnTo>
                <a:lnTo>
                  <a:pt x="22529" y="80010"/>
                </a:lnTo>
                <a:lnTo>
                  <a:pt x="20734" y="83820"/>
                </a:lnTo>
                <a:lnTo>
                  <a:pt x="19538" y="88265"/>
                </a:lnTo>
                <a:lnTo>
                  <a:pt x="18740" y="93133"/>
                </a:lnTo>
                <a:lnTo>
                  <a:pt x="17854" y="101082"/>
                </a:lnTo>
                <a:lnTo>
                  <a:pt x="17618" y="104535"/>
                </a:lnTo>
                <a:lnTo>
                  <a:pt x="16508" y="107790"/>
                </a:lnTo>
                <a:lnTo>
                  <a:pt x="12734" y="113946"/>
                </a:lnTo>
                <a:lnTo>
                  <a:pt x="10422" y="119858"/>
                </a:lnTo>
                <a:lnTo>
                  <a:pt x="9394" y="125660"/>
                </a:lnTo>
                <a:lnTo>
                  <a:pt x="8938" y="131414"/>
                </a:lnTo>
                <a:lnTo>
                  <a:pt x="8735" y="137146"/>
                </a:lnTo>
                <a:lnTo>
                  <a:pt x="8605" y="148587"/>
                </a:lnTo>
                <a:lnTo>
                  <a:pt x="8575" y="170285"/>
                </a:lnTo>
                <a:lnTo>
                  <a:pt x="9527" y="173531"/>
                </a:lnTo>
                <a:lnTo>
                  <a:pt x="11114" y="175695"/>
                </a:lnTo>
                <a:lnTo>
                  <a:pt x="13124" y="177137"/>
                </a:lnTo>
                <a:lnTo>
                  <a:pt x="14465" y="180004"/>
                </a:lnTo>
                <a:lnTo>
                  <a:pt x="15954" y="188269"/>
                </a:lnTo>
                <a:lnTo>
                  <a:pt x="16616" y="195753"/>
                </a:lnTo>
                <a:lnTo>
                  <a:pt x="16910" y="202253"/>
                </a:lnTo>
                <a:lnTo>
                  <a:pt x="17040" y="208318"/>
                </a:lnTo>
                <a:lnTo>
                  <a:pt x="18028" y="211268"/>
                </a:lnTo>
                <a:lnTo>
                  <a:pt x="21665" y="217087"/>
                </a:lnTo>
                <a:lnTo>
                  <a:pt x="23917" y="222848"/>
                </a:lnTo>
                <a:lnTo>
                  <a:pt x="24517" y="225718"/>
                </a:lnTo>
                <a:lnTo>
                  <a:pt x="27724" y="231446"/>
                </a:lnTo>
                <a:lnTo>
                  <a:pt x="32324" y="237167"/>
                </a:lnTo>
                <a:lnTo>
                  <a:pt x="37544" y="242885"/>
                </a:lnTo>
                <a:lnTo>
                  <a:pt x="39317" y="245743"/>
                </a:lnTo>
                <a:lnTo>
                  <a:pt x="41287" y="251459"/>
                </a:lnTo>
                <a:lnTo>
                  <a:pt x="43717" y="254317"/>
                </a:lnTo>
                <a:lnTo>
                  <a:pt x="47242" y="257175"/>
                </a:lnTo>
                <a:lnTo>
                  <a:pt x="57486" y="264054"/>
                </a:lnTo>
                <a:lnTo>
                  <a:pt x="63811" y="269796"/>
                </a:lnTo>
                <a:lnTo>
                  <a:pt x="66353" y="271304"/>
                </a:lnTo>
                <a:lnTo>
                  <a:pt x="71718" y="272979"/>
                </a:lnTo>
                <a:lnTo>
                  <a:pt x="77277" y="273724"/>
                </a:lnTo>
                <a:lnTo>
                  <a:pt x="80093" y="273922"/>
                </a:lnTo>
                <a:lnTo>
                  <a:pt x="83875" y="274055"/>
                </a:lnTo>
                <a:lnTo>
                  <a:pt x="101094" y="274268"/>
                </a:lnTo>
                <a:lnTo>
                  <a:pt x="118500" y="274310"/>
                </a:lnTo>
                <a:lnTo>
                  <a:pt x="122815" y="273360"/>
                </a:lnTo>
                <a:lnTo>
                  <a:pt x="126644" y="271775"/>
                </a:lnTo>
                <a:lnTo>
                  <a:pt x="130150" y="269766"/>
                </a:lnTo>
                <a:lnTo>
                  <a:pt x="133439" y="267474"/>
                </a:lnTo>
                <a:lnTo>
                  <a:pt x="139634" y="262387"/>
                </a:lnTo>
                <a:lnTo>
                  <a:pt x="145562" y="256951"/>
                </a:lnTo>
                <a:lnTo>
                  <a:pt x="148476" y="254168"/>
                </a:lnTo>
                <a:lnTo>
                  <a:pt x="152324" y="251361"/>
                </a:lnTo>
                <a:lnTo>
                  <a:pt x="156795" y="248536"/>
                </a:lnTo>
                <a:lnTo>
                  <a:pt x="161680" y="245700"/>
                </a:lnTo>
                <a:lnTo>
                  <a:pt x="165889" y="242858"/>
                </a:lnTo>
                <a:lnTo>
                  <a:pt x="169648" y="240010"/>
                </a:lnTo>
                <a:lnTo>
                  <a:pt x="173106" y="237159"/>
                </a:lnTo>
                <a:lnTo>
                  <a:pt x="179489" y="231451"/>
                </a:lnTo>
                <a:lnTo>
                  <a:pt x="185500" y="225740"/>
                </a:lnTo>
                <a:lnTo>
                  <a:pt x="191347" y="220026"/>
                </a:lnTo>
                <a:lnTo>
                  <a:pt x="193287" y="217169"/>
                </a:lnTo>
                <a:lnTo>
                  <a:pt x="195443" y="211454"/>
                </a:lnTo>
                <a:lnTo>
                  <a:pt x="196401" y="203200"/>
                </a:lnTo>
                <a:lnTo>
                  <a:pt x="196656" y="198331"/>
                </a:lnTo>
                <a:lnTo>
                  <a:pt x="197779" y="194133"/>
                </a:lnTo>
                <a:lnTo>
                  <a:pt x="201567" y="186929"/>
                </a:lnTo>
                <a:lnTo>
                  <a:pt x="203885" y="180552"/>
                </a:lnTo>
                <a:lnTo>
                  <a:pt x="204916" y="173590"/>
                </a:lnTo>
                <a:lnTo>
                  <a:pt x="205190" y="169067"/>
                </a:lnTo>
                <a:lnTo>
                  <a:pt x="205496" y="159913"/>
                </a:lnTo>
                <a:lnTo>
                  <a:pt x="205692" y="146275"/>
                </a:lnTo>
                <a:lnTo>
                  <a:pt x="205708" y="143237"/>
                </a:lnTo>
                <a:lnTo>
                  <a:pt x="203186" y="134780"/>
                </a:lnTo>
                <a:lnTo>
                  <a:pt x="201180" y="129859"/>
                </a:lnTo>
                <a:lnTo>
                  <a:pt x="198951" y="121850"/>
                </a:lnTo>
                <a:lnTo>
                  <a:pt x="197960" y="114163"/>
                </a:lnTo>
                <a:lnTo>
                  <a:pt x="197696" y="109446"/>
                </a:lnTo>
                <a:lnTo>
                  <a:pt x="197520" y="104396"/>
                </a:lnTo>
                <a:lnTo>
                  <a:pt x="196450" y="100077"/>
                </a:lnTo>
                <a:lnTo>
                  <a:pt x="192721" y="92739"/>
                </a:lnTo>
                <a:lnTo>
                  <a:pt x="187888" y="86302"/>
                </a:lnTo>
                <a:lnTo>
                  <a:pt x="182566" y="80266"/>
                </a:lnTo>
                <a:lnTo>
                  <a:pt x="177026" y="74409"/>
                </a:lnTo>
                <a:lnTo>
                  <a:pt x="171388" y="66090"/>
                </a:lnTo>
                <a:lnTo>
                  <a:pt x="168551" y="61205"/>
                </a:lnTo>
                <a:lnTo>
                  <a:pt x="164755" y="56996"/>
                </a:lnTo>
                <a:lnTo>
                  <a:pt x="160320" y="53237"/>
                </a:lnTo>
                <a:lnTo>
                  <a:pt x="155457" y="49779"/>
                </a:lnTo>
                <a:lnTo>
                  <a:pt x="151263" y="46521"/>
                </a:lnTo>
                <a:lnTo>
                  <a:pt x="147515" y="43396"/>
                </a:lnTo>
                <a:lnTo>
                  <a:pt x="144063" y="40361"/>
                </a:lnTo>
                <a:lnTo>
                  <a:pt x="137688" y="34448"/>
                </a:lnTo>
                <a:lnTo>
                  <a:pt x="134655" y="31537"/>
                </a:lnTo>
                <a:lnTo>
                  <a:pt x="130728" y="28645"/>
                </a:lnTo>
                <a:lnTo>
                  <a:pt x="126204" y="25764"/>
                </a:lnTo>
                <a:lnTo>
                  <a:pt x="121283" y="22891"/>
                </a:lnTo>
                <a:lnTo>
                  <a:pt x="117051" y="20975"/>
                </a:lnTo>
                <a:lnTo>
                  <a:pt x="113276" y="19698"/>
                </a:lnTo>
                <a:lnTo>
                  <a:pt x="109808" y="18848"/>
                </a:lnTo>
                <a:lnTo>
                  <a:pt x="105590" y="17327"/>
                </a:lnTo>
                <a:lnTo>
                  <a:pt x="100873" y="15361"/>
                </a:lnTo>
                <a:lnTo>
                  <a:pt x="95824" y="13098"/>
                </a:lnTo>
                <a:lnTo>
                  <a:pt x="85134" y="8044"/>
                </a:lnTo>
                <a:lnTo>
                  <a:pt x="79616" y="5362"/>
                </a:lnTo>
                <a:lnTo>
                  <a:pt x="74985" y="3575"/>
                </a:lnTo>
                <a:lnTo>
                  <a:pt x="70945" y="2383"/>
                </a:lnTo>
                <a:lnTo>
                  <a:pt x="67299" y="1589"/>
                </a:lnTo>
                <a:lnTo>
                  <a:pt x="62964" y="1059"/>
                </a:lnTo>
                <a:lnTo>
                  <a:pt x="58168" y="706"/>
                </a:lnTo>
                <a:lnTo>
                  <a:pt x="48713" y="313"/>
                </a:lnTo>
                <a:lnTo>
                  <a:pt x="41335" y="13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18"/>
          <p:cNvSpPr/>
          <p:nvPr/>
        </p:nvSpPr>
        <p:spPr>
          <a:xfrm>
            <a:off x="4358040" y="4466272"/>
            <a:ext cx="136808" cy="291069"/>
          </a:xfrm>
          <a:custGeom>
            <a:avLst/>
            <a:gdLst/>
            <a:ahLst/>
            <a:cxnLst/>
            <a:rect l="0" t="0" r="0" b="0"/>
            <a:pathLst>
              <a:path w="136808" h="291069">
                <a:moveTo>
                  <a:pt x="8219" y="0"/>
                </a:moveTo>
                <a:lnTo>
                  <a:pt x="838" y="0"/>
                </a:lnTo>
                <a:lnTo>
                  <a:pt x="441" y="953"/>
                </a:lnTo>
                <a:lnTo>
                  <a:pt x="0" y="4551"/>
                </a:lnTo>
                <a:lnTo>
                  <a:pt x="835" y="5892"/>
                </a:lnTo>
                <a:lnTo>
                  <a:pt x="2344" y="6785"/>
                </a:lnTo>
                <a:lnTo>
                  <a:pt x="4303" y="7381"/>
                </a:lnTo>
                <a:lnTo>
                  <a:pt x="5608" y="8731"/>
                </a:lnTo>
                <a:lnTo>
                  <a:pt x="6479" y="10583"/>
                </a:lnTo>
                <a:lnTo>
                  <a:pt x="7446" y="15181"/>
                </a:lnTo>
                <a:lnTo>
                  <a:pt x="7876" y="20400"/>
                </a:lnTo>
                <a:lnTo>
                  <a:pt x="10607" y="28434"/>
                </a:lnTo>
                <a:lnTo>
                  <a:pt x="12668" y="33244"/>
                </a:lnTo>
                <a:lnTo>
                  <a:pt x="14996" y="37403"/>
                </a:lnTo>
                <a:lnTo>
                  <a:pt x="17499" y="41128"/>
                </a:lnTo>
                <a:lnTo>
                  <a:pt x="20121" y="44563"/>
                </a:lnTo>
                <a:lnTo>
                  <a:pt x="21869" y="48759"/>
                </a:lnTo>
                <a:lnTo>
                  <a:pt x="23034" y="53461"/>
                </a:lnTo>
                <a:lnTo>
                  <a:pt x="23811" y="58501"/>
                </a:lnTo>
                <a:lnTo>
                  <a:pt x="25281" y="63765"/>
                </a:lnTo>
                <a:lnTo>
                  <a:pt x="27214" y="69180"/>
                </a:lnTo>
                <a:lnTo>
                  <a:pt x="29455" y="74696"/>
                </a:lnTo>
                <a:lnTo>
                  <a:pt x="31902" y="80277"/>
                </a:lnTo>
                <a:lnTo>
                  <a:pt x="37159" y="91559"/>
                </a:lnTo>
                <a:lnTo>
                  <a:pt x="40132" y="100383"/>
                </a:lnTo>
                <a:lnTo>
                  <a:pt x="40925" y="104069"/>
                </a:lnTo>
                <a:lnTo>
                  <a:pt x="43358" y="109385"/>
                </a:lnTo>
                <a:lnTo>
                  <a:pt x="46885" y="115786"/>
                </a:lnTo>
                <a:lnTo>
                  <a:pt x="51142" y="122911"/>
                </a:lnTo>
                <a:lnTo>
                  <a:pt x="54932" y="129566"/>
                </a:lnTo>
                <a:lnTo>
                  <a:pt x="61683" y="142040"/>
                </a:lnTo>
                <a:lnTo>
                  <a:pt x="63864" y="148033"/>
                </a:lnTo>
                <a:lnTo>
                  <a:pt x="65318" y="153934"/>
                </a:lnTo>
                <a:lnTo>
                  <a:pt x="66288" y="159773"/>
                </a:lnTo>
                <a:lnTo>
                  <a:pt x="68839" y="165570"/>
                </a:lnTo>
                <a:lnTo>
                  <a:pt x="72445" y="171340"/>
                </a:lnTo>
                <a:lnTo>
                  <a:pt x="76754" y="177092"/>
                </a:lnTo>
                <a:lnTo>
                  <a:pt x="79627" y="182831"/>
                </a:lnTo>
                <a:lnTo>
                  <a:pt x="81542" y="188563"/>
                </a:lnTo>
                <a:lnTo>
                  <a:pt x="82819" y="194288"/>
                </a:lnTo>
                <a:lnTo>
                  <a:pt x="84622" y="200011"/>
                </a:lnTo>
                <a:lnTo>
                  <a:pt x="86777" y="205731"/>
                </a:lnTo>
                <a:lnTo>
                  <a:pt x="89166" y="211449"/>
                </a:lnTo>
                <a:lnTo>
                  <a:pt x="91712" y="216213"/>
                </a:lnTo>
                <a:lnTo>
                  <a:pt x="94361" y="220342"/>
                </a:lnTo>
                <a:lnTo>
                  <a:pt x="97080" y="224048"/>
                </a:lnTo>
                <a:lnTo>
                  <a:pt x="99844" y="228422"/>
                </a:lnTo>
                <a:lnTo>
                  <a:pt x="102640" y="233245"/>
                </a:lnTo>
                <a:lnTo>
                  <a:pt x="105456" y="238364"/>
                </a:lnTo>
                <a:lnTo>
                  <a:pt x="108286" y="242729"/>
                </a:lnTo>
                <a:lnTo>
                  <a:pt x="111126" y="246593"/>
                </a:lnTo>
                <a:lnTo>
                  <a:pt x="113971" y="250120"/>
                </a:lnTo>
                <a:lnTo>
                  <a:pt x="117133" y="256580"/>
                </a:lnTo>
                <a:lnTo>
                  <a:pt x="117976" y="259635"/>
                </a:lnTo>
                <a:lnTo>
                  <a:pt x="121452" y="265571"/>
                </a:lnTo>
                <a:lnTo>
                  <a:pt x="123713" y="268488"/>
                </a:lnTo>
                <a:lnTo>
                  <a:pt x="126225" y="274268"/>
                </a:lnTo>
                <a:lnTo>
                  <a:pt x="127838" y="281189"/>
                </a:lnTo>
                <a:lnTo>
                  <a:pt x="130598" y="284676"/>
                </a:lnTo>
                <a:lnTo>
                  <a:pt x="136444" y="291068"/>
                </a:lnTo>
                <a:lnTo>
                  <a:pt x="136807" y="2828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19"/>
          <p:cNvSpPr/>
          <p:nvPr/>
        </p:nvSpPr>
        <p:spPr>
          <a:xfrm>
            <a:off x="4314825" y="4457700"/>
            <a:ext cx="171451" cy="274286"/>
          </a:xfrm>
          <a:custGeom>
            <a:avLst/>
            <a:gdLst/>
            <a:ahLst/>
            <a:cxnLst/>
            <a:rect l="0" t="0" r="0" b="0"/>
            <a:pathLst>
              <a:path w="171451" h="274286">
                <a:moveTo>
                  <a:pt x="171450" y="0"/>
                </a:moveTo>
                <a:lnTo>
                  <a:pt x="166899" y="0"/>
                </a:lnTo>
                <a:lnTo>
                  <a:pt x="165558" y="953"/>
                </a:lnTo>
                <a:lnTo>
                  <a:pt x="164664" y="2540"/>
                </a:lnTo>
                <a:lnTo>
                  <a:pt x="164068" y="4551"/>
                </a:lnTo>
                <a:lnTo>
                  <a:pt x="160867" y="9325"/>
                </a:lnTo>
                <a:lnTo>
                  <a:pt x="158679" y="11931"/>
                </a:lnTo>
                <a:lnTo>
                  <a:pt x="155316" y="15574"/>
                </a:lnTo>
                <a:lnTo>
                  <a:pt x="146499" y="24701"/>
                </a:lnTo>
                <a:lnTo>
                  <a:pt x="142433" y="29802"/>
                </a:lnTo>
                <a:lnTo>
                  <a:pt x="138770" y="35109"/>
                </a:lnTo>
                <a:lnTo>
                  <a:pt x="135376" y="40551"/>
                </a:lnTo>
                <a:lnTo>
                  <a:pt x="132160" y="47036"/>
                </a:lnTo>
                <a:lnTo>
                  <a:pt x="129064" y="54217"/>
                </a:lnTo>
                <a:lnTo>
                  <a:pt x="126048" y="61862"/>
                </a:lnTo>
                <a:lnTo>
                  <a:pt x="122132" y="68864"/>
                </a:lnTo>
                <a:lnTo>
                  <a:pt x="117616" y="75436"/>
                </a:lnTo>
                <a:lnTo>
                  <a:pt x="112700" y="81724"/>
                </a:lnTo>
                <a:lnTo>
                  <a:pt x="107518" y="88772"/>
                </a:lnTo>
                <a:lnTo>
                  <a:pt x="96681" y="104224"/>
                </a:lnTo>
                <a:lnTo>
                  <a:pt x="92076" y="112345"/>
                </a:lnTo>
                <a:lnTo>
                  <a:pt x="88054" y="120617"/>
                </a:lnTo>
                <a:lnTo>
                  <a:pt x="81045" y="136475"/>
                </a:lnTo>
                <a:lnTo>
                  <a:pt x="74755" y="149873"/>
                </a:lnTo>
                <a:lnTo>
                  <a:pt x="70791" y="156112"/>
                </a:lnTo>
                <a:lnTo>
                  <a:pt x="66244" y="162178"/>
                </a:lnTo>
                <a:lnTo>
                  <a:pt x="61307" y="168126"/>
                </a:lnTo>
                <a:lnTo>
                  <a:pt x="57064" y="173996"/>
                </a:lnTo>
                <a:lnTo>
                  <a:pt x="53283" y="179815"/>
                </a:lnTo>
                <a:lnTo>
                  <a:pt x="49809" y="185599"/>
                </a:lnTo>
                <a:lnTo>
                  <a:pt x="46541" y="191360"/>
                </a:lnTo>
                <a:lnTo>
                  <a:pt x="40370" y="202841"/>
                </a:lnTo>
                <a:lnTo>
                  <a:pt x="36438" y="207617"/>
                </a:lnTo>
                <a:lnTo>
                  <a:pt x="31912" y="211754"/>
                </a:lnTo>
                <a:lnTo>
                  <a:pt x="26989" y="215464"/>
                </a:lnTo>
                <a:lnTo>
                  <a:pt x="23708" y="219843"/>
                </a:lnTo>
                <a:lnTo>
                  <a:pt x="21520" y="224667"/>
                </a:lnTo>
                <a:lnTo>
                  <a:pt x="20061" y="229788"/>
                </a:lnTo>
                <a:lnTo>
                  <a:pt x="15901" y="238018"/>
                </a:lnTo>
                <a:lnTo>
                  <a:pt x="13458" y="241546"/>
                </a:lnTo>
                <a:lnTo>
                  <a:pt x="10743" y="248006"/>
                </a:lnTo>
                <a:lnTo>
                  <a:pt x="10020" y="251062"/>
                </a:lnTo>
                <a:lnTo>
                  <a:pt x="6675" y="256998"/>
                </a:lnTo>
                <a:lnTo>
                  <a:pt x="1318" y="264019"/>
                </a:lnTo>
                <a:lnTo>
                  <a:pt x="586" y="267519"/>
                </a:lnTo>
                <a:lnTo>
                  <a:pt x="3" y="274285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20"/>
          <p:cNvSpPr/>
          <p:nvPr/>
        </p:nvSpPr>
        <p:spPr>
          <a:xfrm>
            <a:off x="4614862" y="4500562"/>
            <a:ext cx="317184" cy="34291"/>
          </a:xfrm>
          <a:custGeom>
            <a:avLst/>
            <a:gdLst/>
            <a:ahLst/>
            <a:cxnLst/>
            <a:rect l="0" t="0" r="0" b="0"/>
            <a:pathLst>
              <a:path w="317184" h="34291">
                <a:moveTo>
                  <a:pt x="0" y="34290"/>
                </a:moveTo>
                <a:lnTo>
                  <a:pt x="0" y="29740"/>
                </a:lnTo>
                <a:lnTo>
                  <a:pt x="953" y="28399"/>
                </a:lnTo>
                <a:lnTo>
                  <a:pt x="2540" y="27505"/>
                </a:lnTo>
                <a:lnTo>
                  <a:pt x="6844" y="26512"/>
                </a:lnTo>
                <a:lnTo>
                  <a:pt x="15574" y="25953"/>
                </a:lnTo>
                <a:lnTo>
                  <a:pt x="36000" y="25748"/>
                </a:lnTo>
                <a:lnTo>
                  <a:pt x="90367" y="25719"/>
                </a:lnTo>
                <a:lnTo>
                  <a:pt x="97393" y="24766"/>
                </a:lnTo>
                <a:lnTo>
                  <a:pt x="104933" y="23178"/>
                </a:lnTo>
                <a:lnTo>
                  <a:pt x="112818" y="21167"/>
                </a:lnTo>
                <a:lnTo>
                  <a:pt x="120932" y="19827"/>
                </a:lnTo>
                <a:lnTo>
                  <a:pt x="129199" y="18933"/>
                </a:lnTo>
                <a:lnTo>
                  <a:pt x="137568" y="18337"/>
                </a:lnTo>
                <a:lnTo>
                  <a:pt x="145052" y="17940"/>
                </a:lnTo>
                <a:lnTo>
                  <a:pt x="158447" y="17498"/>
                </a:lnTo>
                <a:lnTo>
                  <a:pt x="165639" y="16428"/>
                </a:lnTo>
                <a:lnTo>
                  <a:pt x="173291" y="14762"/>
                </a:lnTo>
                <a:lnTo>
                  <a:pt x="181250" y="12699"/>
                </a:lnTo>
                <a:lnTo>
                  <a:pt x="188461" y="11324"/>
                </a:lnTo>
                <a:lnTo>
                  <a:pt x="195173" y="10406"/>
                </a:lnTo>
                <a:lnTo>
                  <a:pt x="201553" y="9796"/>
                </a:lnTo>
                <a:lnTo>
                  <a:pt x="208664" y="8435"/>
                </a:lnTo>
                <a:lnTo>
                  <a:pt x="216262" y="6576"/>
                </a:lnTo>
                <a:lnTo>
                  <a:pt x="224185" y="4384"/>
                </a:lnTo>
                <a:lnTo>
                  <a:pt x="231371" y="2923"/>
                </a:lnTo>
                <a:lnTo>
                  <a:pt x="238067" y="1949"/>
                </a:lnTo>
                <a:lnTo>
                  <a:pt x="244437" y="1299"/>
                </a:lnTo>
                <a:lnTo>
                  <a:pt x="250588" y="866"/>
                </a:lnTo>
                <a:lnTo>
                  <a:pt x="256594" y="577"/>
                </a:lnTo>
                <a:lnTo>
                  <a:pt x="268347" y="257"/>
                </a:lnTo>
                <a:lnTo>
                  <a:pt x="308382" y="5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21"/>
          <p:cNvSpPr/>
          <p:nvPr/>
        </p:nvSpPr>
        <p:spPr>
          <a:xfrm>
            <a:off x="4743459" y="4603432"/>
            <a:ext cx="222876" cy="17146"/>
          </a:xfrm>
          <a:custGeom>
            <a:avLst/>
            <a:gdLst/>
            <a:ahLst/>
            <a:cxnLst/>
            <a:rect l="0" t="0" r="0" b="0"/>
            <a:pathLst>
              <a:path w="222876" h="17146">
                <a:moveTo>
                  <a:pt x="8563" y="17145"/>
                </a:moveTo>
                <a:lnTo>
                  <a:pt x="0" y="17145"/>
                </a:lnTo>
                <a:lnTo>
                  <a:pt x="142867" y="17145"/>
                </a:lnTo>
                <a:lnTo>
                  <a:pt x="148581" y="16193"/>
                </a:lnTo>
                <a:lnTo>
                  <a:pt x="154296" y="14605"/>
                </a:lnTo>
                <a:lnTo>
                  <a:pt x="181707" y="5213"/>
                </a:lnTo>
                <a:lnTo>
                  <a:pt x="188762" y="3476"/>
                </a:lnTo>
                <a:lnTo>
                  <a:pt x="195371" y="2317"/>
                </a:lnTo>
                <a:lnTo>
                  <a:pt x="201681" y="1545"/>
                </a:lnTo>
                <a:lnTo>
                  <a:pt x="206841" y="1030"/>
                </a:lnTo>
                <a:lnTo>
                  <a:pt x="211234" y="686"/>
                </a:lnTo>
                <a:lnTo>
                  <a:pt x="22287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22"/>
          <p:cNvSpPr/>
          <p:nvPr/>
        </p:nvSpPr>
        <p:spPr>
          <a:xfrm>
            <a:off x="5065060" y="4416149"/>
            <a:ext cx="278466" cy="290154"/>
          </a:xfrm>
          <a:custGeom>
            <a:avLst/>
            <a:gdLst/>
            <a:ahLst/>
            <a:cxnLst/>
            <a:rect l="0" t="0" r="0" b="0"/>
            <a:pathLst>
              <a:path w="278466" h="290154">
                <a:moveTo>
                  <a:pt x="12717" y="67268"/>
                </a:moveTo>
                <a:lnTo>
                  <a:pt x="8167" y="67268"/>
                </a:lnTo>
                <a:lnTo>
                  <a:pt x="5873" y="66316"/>
                </a:lnTo>
                <a:lnTo>
                  <a:pt x="785" y="62717"/>
                </a:lnTo>
                <a:lnTo>
                  <a:pt x="0" y="61376"/>
                </a:lnTo>
                <a:lnTo>
                  <a:pt x="429" y="60483"/>
                </a:lnTo>
                <a:lnTo>
                  <a:pt x="1667" y="59887"/>
                </a:lnTo>
                <a:lnTo>
                  <a:pt x="7961" y="54498"/>
                </a:lnTo>
                <a:lnTo>
                  <a:pt x="9547" y="52087"/>
                </a:lnTo>
                <a:lnTo>
                  <a:pt x="12730" y="43191"/>
                </a:lnTo>
                <a:lnTo>
                  <a:pt x="14631" y="38834"/>
                </a:lnTo>
                <a:lnTo>
                  <a:pt x="16851" y="34025"/>
                </a:lnTo>
                <a:lnTo>
                  <a:pt x="20235" y="29866"/>
                </a:lnTo>
                <a:lnTo>
                  <a:pt x="24396" y="26141"/>
                </a:lnTo>
                <a:lnTo>
                  <a:pt x="29076" y="22705"/>
                </a:lnTo>
                <a:lnTo>
                  <a:pt x="34101" y="20415"/>
                </a:lnTo>
                <a:lnTo>
                  <a:pt x="39355" y="18887"/>
                </a:lnTo>
                <a:lnTo>
                  <a:pt x="44763" y="17869"/>
                </a:lnTo>
                <a:lnTo>
                  <a:pt x="53312" y="14198"/>
                </a:lnTo>
                <a:lnTo>
                  <a:pt x="56926" y="11886"/>
                </a:lnTo>
                <a:lnTo>
                  <a:pt x="61239" y="10344"/>
                </a:lnTo>
                <a:lnTo>
                  <a:pt x="66020" y="9316"/>
                </a:lnTo>
                <a:lnTo>
                  <a:pt x="71112" y="8631"/>
                </a:lnTo>
                <a:lnTo>
                  <a:pt x="77365" y="7222"/>
                </a:lnTo>
                <a:lnTo>
                  <a:pt x="84391" y="5330"/>
                </a:lnTo>
                <a:lnTo>
                  <a:pt x="91932" y="3116"/>
                </a:lnTo>
                <a:lnTo>
                  <a:pt x="97912" y="1640"/>
                </a:lnTo>
                <a:lnTo>
                  <a:pt x="102851" y="656"/>
                </a:lnTo>
                <a:lnTo>
                  <a:pt x="107097" y="0"/>
                </a:lnTo>
                <a:lnTo>
                  <a:pt x="111832" y="515"/>
                </a:lnTo>
                <a:lnTo>
                  <a:pt x="116893" y="1811"/>
                </a:lnTo>
                <a:lnTo>
                  <a:pt x="122173" y="3628"/>
                </a:lnTo>
                <a:lnTo>
                  <a:pt x="127598" y="4838"/>
                </a:lnTo>
                <a:lnTo>
                  <a:pt x="133119" y="5646"/>
                </a:lnTo>
                <a:lnTo>
                  <a:pt x="138705" y="6184"/>
                </a:lnTo>
                <a:lnTo>
                  <a:pt x="143382" y="7496"/>
                </a:lnTo>
                <a:lnTo>
                  <a:pt x="151118" y="11492"/>
                </a:lnTo>
                <a:lnTo>
                  <a:pt x="155467" y="13892"/>
                </a:lnTo>
                <a:lnTo>
                  <a:pt x="165378" y="19098"/>
                </a:lnTo>
                <a:lnTo>
                  <a:pt x="173594" y="24587"/>
                </a:lnTo>
                <a:lnTo>
                  <a:pt x="177119" y="27384"/>
                </a:lnTo>
                <a:lnTo>
                  <a:pt x="179468" y="31153"/>
                </a:lnTo>
                <a:lnTo>
                  <a:pt x="181034" y="35572"/>
                </a:lnTo>
                <a:lnTo>
                  <a:pt x="182078" y="40423"/>
                </a:lnTo>
                <a:lnTo>
                  <a:pt x="183727" y="45561"/>
                </a:lnTo>
                <a:lnTo>
                  <a:pt x="185779" y="50892"/>
                </a:lnTo>
                <a:lnTo>
                  <a:pt x="188099" y="56350"/>
                </a:lnTo>
                <a:lnTo>
                  <a:pt x="189646" y="61895"/>
                </a:lnTo>
                <a:lnTo>
                  <a:pt x="190678" y="67496"/>
                </a:lnTo>
                <a:lnTo>
                  <a:pt x="191365" y="73135"/>
                </a:lnTo>
                <a:lnTo>
                  <a:pt x="190871" y="78799"/>
                </a:lnTo>
                <a:lnTo>
                  <a:pt x="189589" y="84480"/>
                </a:lnTo>
                <a:lnTo>
                  <a:pt x="172552" y="136354"/>
                </a:lnTo>
                <a:lnTo>
                  <a:pt x="169756" y="143805"/>
                </a:lnTo>
                <a:lnTo>
                  <a:pt x="166940" y="150678"/>
                </a:lnTo>
                <a:lnTo>
                  <a:pt x="164110" y="157165"/>
                </a:lnTo>
                <a:lnTo>
                  <a:pt x="158425" y="169452"/>
                </a:lnTo>
                <a:lnTo>
                  <a:pt x="155576" y="175396"/>
                </a:lnTo>
                <a:lnTo>
                  <a:pt x="151771" y="182216"/>
                </a:lnTo>
                <a:lnTo>
                  <a:pt x="147330" y="189620"/>
                </a:lnTo>
                <a:lnTo>
                  <a:pt x="142464" y="197413"/>
                </a:lnTo>
                <a:lnTo>
                  <a:pt x="138267" y="204514"/>
                </a:lnTo>
                <a:lnTo>
                  <a:pt x="134517" y="211153"/>
                </a:lnTo>
                <a:lnTo>
                  <a:pt x="131065" y="217484"/>
                </a:lnTo>
                <a:lnTo>
                  <a:pt x="127811" y="222656"/>
                </a:lnTo>
                <a:lnTo>
                  <a:pt x="121655" y="230945"/>
                </a:lnTo>
                <a:lnTo>
                  <a:pt x="118680" y="235441"/>
                </a:lnTo>
                <a:lnTo>
                  <a:pt x="115744" y="240343"/>
                </a:lnTo>
                <a:lnTo>
                  <a:pt x="112834" y="245517"/>
                </a:lnTo>
                <a:lnTo>
                  <a:pt x="108989" y="248965"/>
                </a:lnTo>
                <a:lnTo>
                  <a:pt x="104521" y="251265"/>
                </a:lnTo>
                <a:lnTo>
                  <a:pt x="99637" y="252798"/>
                </a:lnTo>
                <a:lnTo>
                  <a:pt x="91671" y="257041"/>
                </a:lnTo>
                <a:lnTo>
                  <a:pt x="88213" y="259506"/>
                </a:lnTo>
                <a:lnTo>
                  <a:pt x="81831" y="262244"/>
                </a:lnTo>
                <a:lnTo>
                  <a:pt x="75820" y="263462"/>
                </a:lnTo>
                <a:lnTo>
                  <a:pt x="69972" y="264003"/>
                </a:lnTo>
                <a:lnTo>
                  <a:pt x="61326" y="264307"/>
                </a:lnTo>
                <a:lnTo>
                  <a:pt x="58458" y="263397"/>
                </a:lnTo>
                <a:lnTo>
                  <a:pt x="49871" y="258519"/>
                </a:lnTo>
                <a:lnTo>
                  <a:pt x="44152" y="257044"/>
                </a:lnTo>
                <a:lnTo>
                  <a:pt x="42246" y="255698"/>
                </a:lnTo>
                <a:lnTo>
                  <a:pt x="40976" y="253848"/>
                </a:lnTo>
                <a:lnTo>
                  <a:pt x="40129" y="251662"/>
                </a:lnTo>
                <a:lnTo>
                  <a:pt x="38611" y="250205"/>
                </a:lnTo>
                <a:lnTo>
                  <a:pt x="36648" y="249233"/>
                </a:lnTo>
                <a:lnTo>
                  <a:pt x="34386" y="248586"/>
                </a:lnTo>
                <a:lnTo>
                  <a:pt x="33830" y="248155"/>
                </a:lnTo>
                <a:lnTo>
                  <a:pt x="34412" y="247867"/>
                </a:lnTo>
                <a:lnTo>
                  <a:pt x="35753" y="247675"/>
                </a:lnTo>
                <a:lnTo>
                  <a:pt x="36647" y="246594"/>
                </a:lnTo>
                <a:lnTo>
                  <a:pt x="37243" y="244921"/>
                </a:lnTo>
                <a:lnTo>
                  <a:pt x="37640" y="242854"/>
                </a:lnTo>
                <a:lnTo>
                  <a:pt x="38857" y="241475"/>
                </a:lnTo>
                <a:lnTo>
                  <a:pt x="40622" y="240556"/>
                </a:lnTo>
                <a:lnTo>
                  <a:pt x="45121" y="239535"/>
                </a:lnTo>
                <a:lnTo>
                  <a:pt x="53010" y="238960"/>
                </a:lnTo>
                <a:lnTo>
                  <a:pt x="58565" y="238826"/>
                </a:lnTo>
                <a:lnTo>
                  <a:pt x="71598" y="238750"/>
                </a:lnTo>
                <a:lnTo>
                  <a:pt x="75784" y="239692"/>
                </a:lnTo>
                <a:lnTo>
                  <a:pt x="82974" y="243278"/>
                </a:lnTo>
                <a:lnTo>
                  <a:pt x="91885" y="248048"/>
                </a:lnTo>
                <a:lnTo>
                  <a:pt x="96928" y="250653"/>
                </a:lnTo>
                <a:lnTo>
                  <a:pt x="103148" y="253342"/>
                </a:lnTo>
                <a:lnTo>
                  <a:pt x="110152" y="256087"/>
                </a:lnTo>
                <a:lnTo>
                  <a:pt x="117678" y="258870"/>
                </a:lnTo>
                <a:lnTo>
                  <a:pt x="124601" y="261678"/>
                </a:lnTo>
                <a:lnTo>
                  <a:pt x="131122" y="264502"/>
                </a:lnTo>
                <a:lnTo>
                  <a:pt x="137373" y="267337"/>
                </a:lnTo>
                <a:lnTo>
                  <a:pt x="143446" y="269228"/>
                </a:lnTo>
                <a:lnTo>
                  <a:pt x="149400" y="270488"/>
                </a:lnTo>
                <a:lnTo>
                  <a:pt x="155274" y="271328"/>
                </a:lnTo>
                <a:lnTo>
                  <a:pt x="162048" y="272841"/>
                </a:lnTo>
                <a:lnTo>
                  <a:pt x="169420" y="274801"/>
                </a:lnTo>
                <a:lnTo>
                  <a:pt x="185233" y="279520"/>
                </a:lnTo>
                <a:lnTo>
                  <a:pt x="201786" y="284793"/>
                </a:lnTo>
                <a:lnTo>
                  <a:pt x="210200" y="286579"/>
                </a:lnTo>
                <a:lnTo>
                  <a:pt x="218668" y="287771"/>
                </a:lnTo>
                <a:lnTo>
                  <a:pt x="227170" y="288564"/>
                </a:lnTo>
                <a:lnTo>
                  <a:pt x="234744" y="289094"/>
                </a:lnTo>
                <a:lnTo>
                  <a:pt x="241697" y="289447"/>
                </a:lnTo>
                <a:lnTo>
                  <a:pt x="254504" y="289839"/>
                </a:lnTo>
                <a:lnTo>
                  <a:pt x="278465" y="2901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23"/>
          <p:cNvSpPr/>
          <p:nvPr/>
        </p:nvSpPr>
        <p:spPr>
          <a:xfrm>
            <a:off x="6157912" y="3883342"/>
            <a:ext cx="205741" cy="248604"/>
          </a:xfrm>
          <a:custGeom>
            <a:avLst/>
            <a:gdLst/>
            <a:ahLst/>
            <a:cxnLst/>
            <a:rect l="0" t="0" r="0" b="0"/>
            <a:pathLst>
              <a:path w="205741" h="248604">
                <a:moveTo>
                  <a:pt x="0" y="0"/>
                </a:moveTo>
                <a:lnTo>
                  <a:pt x="0" y="7381"/>
                </a:lnTo>
                <a:lnTo>
                  <a:pt x="2540" y="13123"/>
                </a:lnTo>
                <a:lnTo>
                  <a:pt x="4551" y="17321"/>
                </a:lnTo>
                <a:lnTo>
                  <a:pt x="9325" y="24526"/>
                </a:lnTo>
                <a:lnTo>
                  <a:pt x="14622" y="31855"/>
                </a:lnTo>
                <a:lnTo>
                  <a:pt x="17368" y="36477"/>
                </a:lnTo>
                <a:lnTo>
                  <a:pt x="20151" y="41463"/>
                </a:lnTo>
                <a:lnTo>
                  <a:pt x="23912" y="46692"/>
                </a:lnTo>
                <a:lnTo>
                  <a:pt x="28324" y="52083"/>
                </a:lnTo>
                <a:lnTo>
                  <a:pt x="33170" y="57582"/>
                </a:lnTo>
                <a:lnTo>
                  <a:pt x="37354" y="63153"/>
                </a:lnTo>
                <a:lnTo>
                  <a:pt x="41095" y="68772"/>
                </a:lnTo>
                <a:lnTo>
                  <a:pt x="44541" y="74423"/>
                </a:lnTo>
                <a:lnTo>
                  <a:pt x="48745" y="80095"/>
                </a:lnTo>
                <a:lnTo>
                  <a:pt x="53451" y="85782"/>
                </a:lnTo>
                <a:lnTo>
                  <a:pt x="58494" y="91478"/>
                </a:lnTo>
                <a:lnTo>
                  <a:pt x="69178" y="102887"/>
                </a:lnTo>
                <a:lnTo>
                  <a:pt x="74694" y="108596"/>
                </a:lnTo>
                <a:lnTo>
                  <a:pt x="79323" y="114308"/>
                </a:lnTo>
                <a:lnTo>
                  <a:pt x="83362" y="120020"/>
                </a:lnTo>
                <a:lnTo>
                  <a:pt x="87007" y="125733"/>
                </a:lnTo>
                <a:lnTo>
                  <a:pt x="91342" y="131447"/>
                </a:lnTo>
                <a:lnTo>
                  <a:pt x="96138" y="137162"/>
                </a:lnTo>
                <a:lnTo>
                  <a:pt x="101239" y="142876"/>
                </a:lnTo>
                <a:lnTo>
                  <a:pt x="111988" y="154306"/>
                </a:lnTo>
                <a:lnTo>
                  <a:pt x="117521" y="160020"/>
                </a:lnTo>
                <a:lnTo>
                  <a:pt x="122162" y="165736"/>
                </a:lnTo>
                <a:lnTo>
                  <a:pt x="126209" y="171450"/>
                </a:lnTo>
                <a:lnTo>
                  <a:pt x="129860" y="177165"/>
                </a:lnTo>
                <a:lnTo>
                  <a:pt x="133245" y="181928"/>
                </a:lnTo>
                <a:lnTo>
                  <a:pt x="136455" y="186055"/>
                </a:lnTo>
                <a:lnTo>
                  <a:pt x="139548" y="189759"/>
                </a:lnTo>
                <a:lnTo>
                  <a:pt x="143514" y="194134"/>
                </a:lnTo>
                <a:lnTo>
                  <a:pt x="153002" y="204074"/>
                </a:lnTo>
                <a:lnTo>
                  <a:pt x="173942" y="225345"/>
                </a:lnTo>
                <a:lnTo>
                  <a:pt x="175969" y="228335"/>
                </a:lnTo>
                <a:lnTo>
                  <a:pt x="178221" y="234198"/>
                </a:lnTo>
                <a:lnTo>
                  <a:pt x="179774" y="236142"/>
                </a:lnTo>
                <a:lnTo>
                  <a:pt x="181762" y="237438"/>
                </a:lnTo>
                <a:lnTo>
                  <a:pt x="184040" y="238302"/>
                </a:lnTo>
                <a:lnTo>
                  <a:pt x="189111" y="241802"/>
                </a:lnTo>
                <a:lnTo>
                  <a:pt x="195576" y="247260"/>
                </a:lnTo>
                <a:lnTo>
                  <a:pt x="199000" y="248006"/>
                </a:lnTo>
                <a:lnTo>
                  <a:pt x="205740" y="2486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24"/>
          <p:cNvSpPr/>
          <p:nvPr/>
        </p:nvSpPr>
        <p:spPr>
          <a:xfrm>
            <a:off x="6166484" y="3866197"/>
            <a:ext cx="214314" cy="265749"/>
          </a:xfrm>
          <a:custGeom>
            <a:avLst/>
            <a:gdLst/>
            <a:ahLst/>
            <a:cxnLst/>
            <a:rect l="0" t="0" r="0" b="0"/>
            <a:pathLst>
              <a:path w="214314" h="265749">
                <a:moveTo>
                  <a:pt x="214313" y="0"/>
                </a:moveTo>
                <a:lnTo>
                  <a:pt x="209762" y="0"/>
                </a:lnTo>
                <a:lnTo>
                  <a:pt x="208421" y="953"/>
                </a:lnTo>
                <a:lnTo>
                  <a:pt x="207528" y="2540"/>
                </a:lnTo>
                <a:lnTo>
                  <a:pt x="206932" y="4551"/>
                </a:lnTo>
                <a:lnTo>
                  <a:pt x="205582" y="5892"/>
                </a:lnTo>
                <a:lnTo>
                  <a:pt x="203730" y="6785"/>
                </a:lnTo>
                <a:lnTo>
                  <a:pt x="201543" y="7381"/>
                </a:lnTo>
                <a:lnTo>
                  <a:pt x="198179" y="9683"/>
                </a:lnTo>
                <a:lnTo>
                  <a:pt x="194032" y="13123"/>
                </a:lnTo>
                <a:lnTo>
                  <a:pt x="185297" y="21072"/>
                </a:lnTo>
                <a:lnTo>
                  <a:pt x="178240" y="27781"/>
                </a:lnTo>
                <a:lnTo>
                  <a:pt x="164360" y="41463"/>
                </a:lnTo>
                <a:lnTo>
                  <a:pt x="159104" y="47645"/>
                </a:lnTo>
                <a:lnTo>
                  <a:pt x="153694" y="54623"/>
                </a:lnTo>
                <a:lnTo>
                  <a:pt x="148183" y="62133"/>
                </a:lnTo>
                <a:lnTo>
                  <a:pt x="142604" y="69045"/>
                </a:lnTo>
                <a:lnTo>
                  <a:pt x="136980" y="75557"/>
                </a:lnTo>
                <a:lnTo>
                  <a:pt x="131325" y="81804"/>
                </a:lnTo>
                <a:lnTo>
                  <a:pt x="125650" y="88826"/>
                </a:lnTo>
                <a:lnTo>
                  <a:pt x="119962" y="96365"/>
                </a:lnTo>
                <a:lnTo>
                  <a:pt x="114265" y="104248"/>
                </a:lnTo>
                <a:lnTo>
                  <a:pt x="108562" y="111409"/>
                </a:lnTo>
                <a:lnTo>
                  <a:pt x="102855" y="118088"/>
                </a:lnTo>
                <a:lnTo>
                  <a:pt x="97145" y="124445"/>
                </a:lnTo>
                <a:lnTo>
                  <a:pt x="91434" y="131541"/>
                </a:lnTo>
                <a:lnTo>
                  <a:pt x="85721" y="139129"/>
                </a:lnTo>
                <a:lnTo>
                  <a:pt x="74293" y="155180"/>
                </a:lnTo>
                <a:lnTo>
                  <a:pt x="62865" y="171839"/>
                </a:lnTo>
                <a:lnTo>
                  <a:pt x="57150" y="179330"/>
                </a:lnTo>
                <a:lnTo>
                  <a:pt x="51435" y="186228"/>
                </a:lnTo>
                <a:lnTo>
                  <a:pt x="45720" y="192732"/>
                </a:lnTo>
                <a:lnTo>
                  <a:pt x="40958" y="198973"/>
                </a:lnTo>
                <a:lnTo>
                  <a:pt x="36830" y="205039"/>
                </a:lnTo>
                <a:lnTo>
                  <a:pt x="33126" y="210987"/>
                </a:lnTo>
                <a:lnTo>
                  <a:pt x="28752" y="216858"/>
                </a:lnTo>
                <a:lnTo>
                  <a:pt x="23931" y="222677"/>
                </a:lnTo>
                <a:lnTo>
                  <a:pt x="14446" y="233270"/>
                </a:lnTo>
                <a:lnTo>
                  <a:pt x="7056" y="241153"/>
                </a:lnTo>
                <a:lnTo>
                  <a:pt x="4704" y="244589"/>
                </a:lnTo>
                <a:lnTo>
                  <a:pt x="2091" y="250947"/>
                </a:lnTo>
                <a:lnTo>
                  <a:pt x="620" y="255330"/>
                </a:lnTo>
                <a:lnTo>
                  <a:pt x="123" y="262702"/>
                </a:lnTo>
                <a:lnTo>
                  <a:pt x="0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25"/>
          <p:cNvSpPr/>
          <p:nvPr/>
        </p:nvSpPr>
        <p:spPr>
          <a:xfrm>
            <a:off x="6440804" y="3969067"/>
            <a:ext cx="214314" cy="17146"/>
          </a:xfrm>
          <a:custGeom>
            <a:avLst/>
            <a:gdLst/>
            <a:ahLst/>
            <a:cxnLst/>
            <a:rect l="0" t="0" r="0" b="0"/>
            <a:pathLst>
              <a:path w="214314" h="17146">
                <a:moveTo>
                  <a:pt x="0" y="17145"/>
                </a:moveTo>
                <a:lnTo>
                  <a:pt x="7382" y="17145"/>
                </a:lnTo>
                <a:lnTo>
                  <a:pt x="8731" y="16193"/>
                </a:lnTo>
                <a:lnTo>
                  <a:pt x="10584" y="14605"/>
                </a:lnTo>
                <a:lnTo>
                  <a:pt x="12771" y="12595"/>
                </a:lnTo>
                <a:lnTo>
                  <a:pt x="16134" y="11254"/>
                </a:lnTo>
                <a:lnTo>
                  <a:pt x="20281" y="10360"/>
                </a:lnTo>
                <a:lnTo>
                  <a:pt x="24951" y="9764"/>
                </a:lnTo>
                <a:lnTo>
                  <a:pt x="29017" y="9367"/>
                </a:lnTo>
                <a:lnTo>
                  <a:pt x="32679" y="9102"/>
                </a:lnTo>
                <a:lnTo>
                  <a:pt x="36074" y="8926"/>
                </a:lnTo>
                <a:lnTo>
                  <a:pt x="44926" y="8730"/>
                </a:lnTo>
                <a:lnTo>
                  <a:pt x="108701" y="8573"/>
                </a:lnTo>
                <a:lnTo>
                  <a:pt x="114378" y="7621"/>
                </a:lnTo>
                <a:lnTo>
                  <a:pt x="120067" y="6033"/>
                </a:lnTo>
                <a:lnTo>
                  <a:pt x="125764" y="4022"/>
                </a:lnTo>
                <a:lnTo>
                  <a:pt x="131468" y="2682"/>
                </a:lnTo>
                <a:lnTo>
                  <a:pt x="137175" y="1788"/>
                </a:lnTo>
                <a:lnTo>
                  <a:pt x="142886" y="1192"/>
                </a:lnTo>
                <a:lnTo>
                  <a:pt x="148597" y="794"/>
                </a:lnTo>
                <a:lnTo>
                  <a:pt x="154310" y="530"/>
                </a:lnTo>
                <a:lnTo>
                  <a:pt x="165737" y="236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26"/>
          <p:cNvSpPr/>
          <p:nvPr/>
        </p:nvSpPr>
        <p:spPr>
          <a:xfrm>
            <a:off x="6732279" y="3823344"/>
            <a:ext cx="180014" cy="162859"/>
          </a:xfrm>
          <a:custGeom>
            <a:avLst/>
            <a:gdLst/>
            <a:ahLst/>
            <a:cxnLst/>
            <a:rect l="0" t="0" r="0" b="0"/>
            <a:pathLst>
              <a:path w="180014" h="162859">
                <a:moveTo>
                  <a:pt x="8563" y="8563"/>
                </a:moveTo>
                <a:lnTo>
                  <a:pt x="21" y="22"/>
                </a:lnTo>
                <a:lnTo>
                  <a:pt x="0" y="0"/>
                </a:lnTo>
                <a:lnTo>
                  <a:pt x="12762" y="12761"/>
                </a:lnTo>
                <a:lnTo>
                  <a:pt x="14220" y="15172"/>
                </a:lnTo>
                <a:lnTo>
                  <a:pt x="15192" y="17732"/>
                </a:lnTo>
                <a:lnTo>
                  <a:pt x="15840" y="20390"/>
                </a:lnTo>
                <a:lnTo>
                  <a:pt x="16271" y="23116"/>
                </a:lnTo>
                <a:lnTo>
                  <a:pt x="16560" y="25885"/>
                </a:lnTo>
                <a:lnTo>
                  <a:pt x="16751" y="28684"/>
                </a:lnTo>
                <a:lnTo>
                  <a:pt x="17832" y="31502"/>
                </a:lnTo>
                <a:lnTo>
                  <a:pt x="19505" y="34333"/>
                </a:lnTo>
                <a:lnTo>
                  <a:pt x="21573" y="37173"/>
                </a:lnTo>
                <a:lnTo>
                  <a:pt x="22951" y="40019"/>
                </a:lnTo>
                <a:lnTo>
                  <a:pt x="23870" y="42868"/>
                </a:lnTo>
                <a:lnTo>
                  <a:pt x="24482" y="45721"/>
                </a:lnTo>
                <a:lnTo>
                  <a:pt x="24891" y="48575"/>
                </a:lnTo>
                <a:lnTo>
                  <a:pt x="25163" y="51430"/>
                </a:lnTo>
                <a:lnTo>
                  <a:pt x="25345" y="54286"/>
                </a:lnTo>
                <a:lnTo>
                  <a:pt x="25547" y="62540"/>
                </a:lnTo>
                <a:lnTo>
                  <a:pt x="25699" y="92771"/>
                </a:lnTo>
                <a:lnTo>
                  <a:pt x="26654" y="97087"/>
                </a:lnTo>
                <a:lnTo>
                  <a:pt x="28244" y="100916"/>
                </a:lnTo>
                <a:lnTo>
                  <a:pt x="30257" y="104422"/>
                </a:lnTo>
                <a:lnTo>
                  <a:pt x="31598" y="107712"/>
                </a:lnTo>
                <a:lnTo>
                  <a:pt x="32492" y="110857"/>
                </a:lnTo>
                <a:lnTo>
                  <a:pt x="33088" y="113907"/>
                </a:lnTo>
                <a:lnTo>
                  <a:pt x="33486" y="116892"/>
                </a:lnTo>
                <a:lnTo>
                  <a:pt x="33750" y="119835"/>
                </a:lnTo>
                <a:lnTo>
                  <a:pt x="33928" y="122750"/>
                </a:lnTo>
                <a:lnTo>
                  <a:pt x="34124" y="128527"/>
                </a:lnTo>
                <a:lnTo>
                  <a:pt x="34176" y="131402"/>
                </a:lnTo>
                <a:lnTo>
                  <a:pt x="35163" y="134271"/>
                </a:lnTo>
                <a:lnTo>
                  <a:pt x="36774" y="137136"/>
                </a:lnTo>
                <a:lnTo>
                  <a:pt x="38801" y="139998"/>
                </a:lnTo>
                <a:lnTo>
                  <a:pt x="40151" y="142859"/>
                </a:lnTo>
                <a:lnTo>
                  <a:pt x="41052" y="145719"/>
                </a:lnTo>
                <a:lnTo>
                  <a:pt x="41653" y="148578"/>
                </a:lnTo>
                <a:lnTo>
                  <a:pt x="43005" y="150483"/>
                </a:lnTo>
                <a:lnTo>
                  <a:pt x="44860" y="151754"/>
                </a:lnTo>
                <a:lnTo>
                  <a:pt x="47049" y="152601"/>
                </a:lnTo>
                <a:lnTo>
                  <a:pt x="52020" y="156083"/>
                </a:lnTo>
                <a:lnTo>
                  <a:pt x="58422" y="161528"/>
                </a:lnTo>
                <a:lnTo>
                  <a:pt x="61838" y="162272"/>
                </a:lnTo>
                <a:lnTo>
                  <a:pt x="66530" y="162603"/>
                </a:lnTo>
                <a:lnTo>
                  <a:pt x="71791" y="162751"/>
                </a:lnTo>
                <a:lnTo>
                  <a:pt x="84054" y="162858"/>
                </a:lnTo>
                <a:lnTo>
                  <a:pt x="87517" y="160324"/>
                </a:lnTo>
                <a:lnTo>
                  <a:pt x="89774" y="158314"/>
                </a:lnTo>
                <a:lnTo>
                  <a:pt x="93184" y="156022"/>
                </a:lnTo>
                <a:lnTo>
                  <a:pt x="97362" y="153541"/>
                </a:lnTo>
                <a:lnTo>
                  <a:pt x="108653" y="147268"/>
                </a:lnTo>
                <a:lnTo>
                  <a:pt x="119712" y="141630"/>
                </a:lnTo>
                <a:lnTo>
                  <a:pt x="123619" y="139184"/>
                </a:lnTo>
                <a:lnTo>
                  <a:pt x="127177" y="136601"/>
                </a:lnTo>
                <a:lnTo>
                  <a:pt x="130502" y="133927"/>
                </a:lnTo>
                <a:lnTo>
                  <a:pt x="134623" y="131192"/>
                </a:lnTo>
                <a:lnTo>
                  <a:pt x="139275" y="128415"/>
                </a:lnTo>
                <a:lnTo>
                  <a:pt x="144282" y="125612"/>
                </a:lnTo>
                <a:lnTo>
                  <a:pt x="148573" y="122791"/>
                </a:lnTo>
                <a:lnTo>
                  <a:pt x="152386" y="119957"/>
                </a:lnTo>
                <a:lnTo>
                  <a:pt x="155880" y="117116"/>
                </a:lnTo>
                <a:lnTo>
                  <a:pt x="159162" y="114269"/>
                </a:lnTo>
                <a:lnTo>
                  <a:pt x="162303" y="111419"/>
                </a:lnTo>
                <a:lnTo>
                  <a:pt x="168332" y="105712"/>
                </a:lnTo>
                <a:lnTo>
                  <a:pt x="180013" y="9428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27"/>
          <p:cNvSpPr/>
          <p:nvPr/>
        </p:nvSpPr>
        <p:spPr>
          <a:xfrm>
            <a:off x="6903719" y="3797617"/>
            <a:ext cx="34291" cy="342901"/>
          </a:xfrm>
          <a:custGeom>
            <a:avLst/>
            <a:gdLst/>
            <a:ahLst/>
            <a:cxnLst/>
            <a:rect l="0" t="0" r="0" b="0"/>
            <a:pathLst>
              <a:path w="34291" h="342901">
                <a:moveTo>
                  <a:pt x="0" y="0"/>
                </a:moveTo>
                <a:lnTo>
                  <a:pt x="0" y="82913"/>
                </a:lnTo>
                <a:lnTo>
                  <a:pt x="954" y="89565"/>
                </a:lnTo>
                <a:lnTo>
                  <a:pt x="2541" y="96858"/>
                </a:lnTo>
                <a:lnTo>
                  <a:pt x="4552" y="104577"/>
                </a:lnTo>
                <a:lnTo>
                  <a:pt x="5892" y="111628"/>
                </a:lnTo>
                <a:lnTo>
                  <a:pt x="6786" y="118234"/>
                </a:lnTo>
                <a:lnTo>
                  <a:pt x="7382" y="124543"/>
                </a:lnTo>
                <a:lnTo>
                  <a:pt x="7779" y="131606"/>
                </a:lnTo>
                <a:lnTo>
                  <a:pt x="8221" y="147074"/>
                </a:lnTo>
                <a:lnTo>
                  <a:pt x="8469" y="171848"/>
                </a:lnTo>
                <a:lnTo>
                  <a:pt x="9455" y="179335"/>
                </a:lnTo>
                <a:lnTo>
                  <a:pt x="11067" y="186232"/>
                </a:lnTo>
                <a:lnTo>
                  <a:pt x="13093" y="192735"/>
                </a:lnTo>
                <a:lnTo>
                  <a:pt x="14444" y="198975"/>
                </a:lnTo>
                <a:lnTo>
                  <a:pt x="15344" y="205040"/>
                </a:lnTo>
                <a:lnTo>
                  <a:pt x="15945" y="210989"/>
                </a:lnTo>
                <a:lnTo>
                  <a:pt x="16345" y="217812"/>
                </a:lnTo>
                <a:lnTo>
                  <a:pt x="16790" y="233012"/>
                </a:lnTo>
                <a:lnTo>
                  <a:pt x="17040" y="253085"/>
                </a:lnTo>
                <a:lnTo>
                  <a:pt x="18028" y="258259"/>
                </a:lnTo>
                <a:lnTo>
                  <a:pt x="19639" y="262660"/>
                </a:lnTo>
                <a:lnTo>
                  <a:pt x="21665" y="266546"/>
                </a:lnTo>
                <a:lnTo>
                  <a:pt x="23016" y="271043"/>
                </a:lnTo>
                <a:lnTo>
                  <a:pt x="23917" y="275945"/>
                </a:lnTo>
                <a:lnTo>
                  <a:pt x="24917" y="286472"/>
                </a:lnTo>
                <a:lnTo>
                  <a:pt x="25185" y="291947"/>
                </a:lnTo>
                <a:lnTo>
                  <a:pt x="25481" y="303109"/>
                </a:lnTo>
                <a:lnTo>
                  <a:pt x="25709" y="332141"/>
                </a:lnTo>
                <a:lnTo>
                  <a:pt x="26664" y="333823"/>
                </a:lnTo>
                <a:lnTo>
                  <a:pt x="28254" y="335896"/>
                </a:lnTo>
                <a:lnTo>
                  <a:pt x="34290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28"/>
          <p:cNvSpPr/>
          <p:nvPr/>
        </p:nvSpPr>
        <p:spPr>
          <a:xfrm>
            <a:off x="7126605" y="3909060"/>
            <a:ext cx="154305" cy="25718"/>
          </a:xfrm>
          <a:custGeom>
            <a:avLst/>
            <a:gdLst/>
            <a:ahLst/>
            <a:cxnLst/>
            <a:rect l="0" t="0" r="0" b="0"/>
            <a:pathLst>
              <a:path w="154305" h="25718">
                <a:moveTo>
                  <a:pt x="0" y="25717"/>
                </a:moveTo>
                <a:lnTo>
                  <a:pt x="4551" y="25717"/>
                </a:lnTo>
                <a:lnTo>
                  <a:pt x="5891" y="24765"/>
                </a:lnTo>
                <a:lnTo>
                  <a:pt x="6785" y="23177"/>
                </a:lnTo>
                <a:lnTo>
                  <a:pt x="7381" y="21166"/>
                </a:lnTo>
                <a:lnTo>
                  <a:pt x="8730" y="19826"/>
                </a:lnTo>
                <a:lnTo>
                  <a:pt x="10583" y="18932"/>
                </a:lnTo>
                <a:lnTo>
                  <a:pt x="12770" y="18336"/>
                </a:lnTo>
                <a:lnTo>
                  <a:pt x="15181" y="17939"/>
                </a:lnTo>
                <a:lnTo>
                  <a:pt x="17741" y="17674"/>
                </a:lnTo>
                <a:lnTo>
                  <a:pt x="20399" y="17498"/>
                </a:lnTo>
                <a:lnTo>
                  <a:pt x="24077" y="16427"/>
                </a:lnTo>
                <a:lnTo>
                  <a:pt x="28434" y="14762"/>
                </a:lnTo>
                <a:lnTo>
                  <a:pt x="33244" y="12699"/>
                </a:lnTo>
                <a:lnTo>
                  <a:pt x="38354" y="11323"/>
                </a:lnTo>
                <a:lnTo>
                  <a:pt x="43667" y="10406"/>
                </a:lnTo>
                <a:lnTo>
                  <a:pt x="49114" y="9794"/>
                </a:lnTo>
                <a:lnTo>
                  <a:pt x="54650" y="9387"/>
                </a:lnTo>
                <a:lnTo>
                  <a:pt x="60246" y="9115"/>
                </a:lnTo>
                <a:lnTo>
                  <a:pt x="65881" y="8934"/>
                </a:lnTo>
                <a:lnTo>
                  <a:pt x="71544" y="7861"/>
                </a:lnTo>
                <a:lnTo>
                  <a:pt x="77223" y="6193"/>
                </a:lnTo>
                <a:lnTo>
                  <a:pt x="82914" y="4129"/>
                </a:lnTo>
                <a:lnTo>
                  <a:pt x="89566" y="2752"/>
                </a:lnTo>
                <a:lnTo>
                  <a:pt x="96858" y="1835"/>
                </a:lnTo>
                <a:lnTo>
                  <a:pt x="104577" y="1223"/>
                </a:lnTo>
                <a:lnTo>
                  <a:pt x="111628" y="815"/>
                </a:lnTo>
                <a:lnTo>
                  <a:pt x="124542" y="362"/>
                </a:lnTo>
                <a:lnTo>
                  <a:pt x="141511" y="71"/>
                </a:lnTo>
                <a:lnTo>
                  <a:pt x="15430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29"/>
          <p:cNvSpPr/>
          <p:nvPr/>
        </p:nvSpPr>
        <p:spPr>
          <a:xfrm>
            <a:off x="7126635" y="3934777"/>
            <a:ext cx="222856" cy="60009"/>
          </a:xfrm>
          <a:custGeom>
            <a:avLst/>
            <a:gdLst/>
            <a:ahLst/>
            <a:cxnLst/>
            <a:rect l="0" t="0" r="0" b="0"/>
            <a:pathLst>
              <a:path w="222856" h="60009">
                <a:moveTo>
                  <a:pt x="8542" y="60008"/>
                </a:moveTo>
                <a:lnTo>
                  <a:pt x="0" y="60008"/>
                </a:lnTo>
                <a:lnTo>
                  <a:pt x="45393" y="60008"/>
                </a:lnTo>
                <a:lnTo>
                  <a:pt x="52160" y="59055"/>
                </a:lnTo>
                <a:lnTo>
                  <a:pt x="58576" y="57468"/>
                </a:lnTo>
                <a:lnTo>
                  <a:pt x="87111" y="48076"/>
                </a:lnTo>
                <a:lnTo>
                  <a:pt x="96164" y="44433"/>
                </a:lnTo>
                <a:lnTo>
                  <a:pt x="106009" y="40100"/>
                </a:lnTo>
                <a:lnTo>
                  <a:pt x="116382" y="35306"/>
                </a:lnTo>
                <a:lnTo>
                  <a:pt x="126155" y="31157"/>
                </a:lnTo>
                <a:lnTo>
                  <a:pt x="135528" y="27439"/>
                </a:lnTo>
                <a:lnTo>
                  <a:pt x="153563" y="20767"/>
                </a:lnTo>
                <a:lnTo>
                  <a:pt x="171104" y="14628"/>
                </a:lnTo>
                <a:lnTo>
                  <a:pt x="179781" y="12609"/>
                </a:lnTo>
                <a:lnTo>
                  <a:pt x="188424" y="11264"/>
                </a:lnTo>
                <a:lnTo>
                  <a:pt x="197043" y="10367"/>
                </a:lnTo>
                <a:lnTo>
                  <a:pt x="203742" y="8816"/>
                </a:lnTo>
                <a:lnTo>
                  <a:pt x="209161" y="6830"/>
                </a:lnTo>
                <a:lnTo>
                  <a:pt x="22285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30"/>
          <p:cNvSpPr/>
          <p:nvPr/>
        </p:nvSpPr>
        <p:spPr>
          <a:xfrm>
            <a:off x="7405523" y="3809823"/>
            <a:ext cx="173723" cy="236277"/>
          </a:xfrm>
          <a:custGeom>
            <a:avLst/>
            <a:gdLst/>
            <a:ahLst/>
            <a:cxnLst/>
            <a:rect l="0" t="0" r="0" b="0"/>
            <a:pathLst>
              <a:path w="173723" h="236277">
                <a:moveTo>
                  <a:pt x="98271" y="4939"/>
                </a:moveTo>
                <a:lnTo>
                  <a:pt x="93720" y="4939"/>
                </a:lnTo>
                <a:lnTo>
                  <a:pt x="92380" y="3986"/>
                </a:lnTo>
                <a:lnTo>
                  <a:pt x="91486" y="2399"/>
                </a:lnTo>
                <a:lnTo>
                  <a:pt x="90891" y="389"/>
                </a:lnTo>
                <a:lnTo>
                  <a:pt x="89541" y="0"/>
                </a:lnTo>
                <a:lnTo>
                  <a:pt x="87689" y="694"/>
                </a:lnTo>
                <a:lnTo>
                  <a:pt x="82423" y="4101"/>
                </a:lnTo>
                <a:lnTo>
                  <a:pt x="79163" y="7107"/>
                </a:lnTo>
                <a:lnTo>
                  <a:pt x="65628" y="20464"/>
                </a:lnTo>
                <a:lnTo>
                  <a:pt x="56458" y="29619"/>
                </a:lnTo>
                <a:lnTo>
                  <a:pt x="52299" y="34727"/>
                </a:lnTo>
                <a:lnTo>
                  <a:pt x="48573" y="40038"/>
                </a:lnTo>
                <a:lnTo>
                  <a:pt x="45137" y="45483"/>
                </a:lnTo>
                <a:lnTo>
                  <a:pt x="41894" y="51019"/>
                </a:lnTo>
                <a:lnTo>
                  <a:pt x="38779" y="56614"/>
                </a:lnTo>
                <a:lnTo>
                  <a:pt x="35749" y="62249"/>
                </a:lnTo>
                <a:lnTo>
                  <a:pt x="31825" y="68863"/>
                </a:lnTo>
                <a:lnTo>
                  <a:pt x="22384" y="83832"/>
                </a:lnTo>
                <a:lnTo>
                  <a:pt x="19105" y="90872"/>
                </a:lnTo>
                <a:lnTo>
                  <a:pt x="16919" y="97470"/>
                </a:lnTo>
                <a:lnTo>
                  <a:pt x="15462" y="103774"/>
                </a:lnTo>
                <a:lnTo>
                  <a:pt x="13538" y="109881"/>
                </a:lnTo>
                <a:lnTo>
                  <a:pt x="11302" y="115858"/>
                </a:lnTo>
                <a:lnTo>
                  <a:pt x="8860" y="121748"/>
                </a:lnTo>
                <a:lnTo>
                  <a:pt x="6278" y="127579"/>
                </a:lnTo>
                <a:lnTo>
                  <a:pt x="871" y="139139"/>
                </a:lnTo>
                <a:lnTo>
                  <a:pt x="0" y="145840"/>
                </a:lnTo>
                <a:lnTo>
                  <a:pt x="373" y="153166"/>
                </a:lnTo>
                <a:lnTo>
                  <a:pt x="1573" y="160907"/>
                </a:lnTo>
                <a:lnTo>
                  <a:pt x="2373" y="167973"/>
                </a:lnTo>
                <a:lnTo>
                  <a:pt x="2907" y="174588"/>
                </a:lnTo>
                <a:lnTo>
                  <a:pt x="3500" y="186066"/>
                </a:lnTo>
                <a:lnTo>
                  <a:pt x="3763" y="194343"/>
                </a:lnTo>
                <a:lnTo>
                  <a:pt x="4786" y="198835"/>
                </a:lnTo>
                <a:lnTo>
                  <a:pt x="6421" y="203736"/>
                </a:lnTo>
                <a:lnTo>
                  <a:pt x="8462" y="208908"/>
                </a:lnTo>
                <a:lnTo>
                  <a:pt x="10777" y="213308"/>
                </a:lnTo>
                <a:lnTo>
                  <a:pt x="13272" y="217194"/>
                </a:lnTo>
                <a:lnTo>
                  <a:pt x="15887" y="220738"/>
                </a:lnTo>
                <a:lnTo>
                  <a:pt x="18584" y="223100"/>
                </a:lnTo>
                <a:lnTo>
                  <a:pt x="21334" y="224674"/>
                </a:lnTo>
                <a:lnTo>
                  <a:pt x="24120" y="225724"/>
                </a:lnTo>
                <a:lnTo>
                  <a:pt x="26930" y="227377"/>
                </a:lnTo>
                <a:lnTo>
                  <a:pt x="29755" y="229431"/>
                </a:lnTo>
                <a:lnTo>
                  <a:pt x="32591" y="231753"/>
                </a:lnTo>
                <a:lnTo>
                  <a:pt x="36387" y="233301"/>
                </a:lnTo>
                <a:lnTo>
                  <a:pt x="40823" y="234333"/>
                </a:lnTo>
                <a:lnTo>
                  <a:pt x="45685" y="235020"/>
                </a:lnTo>
                <a:lnTo>
                  <a:pt x="49879" y="235479"/>
                </a:lnTo>
                <a:lnTo>
                  <a:pt x="53627" y="235785"/>
                </a:lnTo>
                <a:lnTo>
                  <a:pt x="57079" y="235989"/>
                </a:lnTo>
                <a:lnTo>
                  <a:pt x="65994" y="236216"/>
                </a:lnTo>
                <a:lnTo>
                  <a:pt x="71038" y="236276"/>
                </a:lnTo>
                <a:lnTo>
                  <a:pt x="75353" y="235363"/>
                </a:lnTo>
                <a:lnTo>
                  <a:pt x="79182" y="233803"/>
                </a:lnTo>
                <a:lnTo>
                  <a:pt x="82688" y="231810"/>
                </a:lnTo>
                <a:lnTo>
                  <a:pt x="91663" y="227056"/>
                </a:lnTo>
                <a:lnTo>
                  <a:pt x="96723" y="224455"/>
                </a:lnTo>
                <a:lnTo>
                  <a:pt x="101049" y="220815"/>
                </a:lnTo>
                <a:lnTo>
                  <a:pt x="104886" y="216484"/>
                </a:lnTo>
                <a:lnTo>
                  <a:pt x="108396" y="211691"/>
                </a:lnTo>
                <a:lnTo>
                  <a:pt x="111689" y="207544"/>
                </a:lnTo>
                <a:lnTo>
                  <a:pt x="114836" y="203827"/>
                </a:lnTo>
                <a:lnTo>
                  <a:pt x="117887" y="200396"/>
                </a:lnTo>
                <a:lnTo>
                  <a:pt x="126357" y="191504"/>
                </a:lnTo>
                <a:lnTo>
                  <a:pt x="131283" y="186465"/>
                </a:lnTo>
                <a:lnTo>
                  <a:pt x="135519" y="181201"/>
                </a:lnTo>
                <a:lnTo>
                  <a:pt x="139296" y="175787"/>
                </a:lnTo>
                <a:lnTo>
                  <a:pt x="142766" y="170273"/>
                </a:lnTo>
                <a:lnTo>
                  <a:pt x="146033" y="164692"/>
                </a:lnTo>
                <a:lnTo>
                  <a:pt x="149162" y="159066"/>
                </a:lnTo>
                <a:lnTo>
                  <a:pt x="155180" y="147735"/>
                </a:lnTo>
                <a:lnTo>
                  <a:pt x="169678" y="119229"/>
                </a:lnTo>
                <a:lnTo>
                  <a:pt x="171593" y="113517"/>
                </a:lnTo>
                <a:lnTo>
                  <a:pt x="172871" y="107805"/>
                </a:lnTo>
                <a:lnTo>
                  <a:pt x="173722" y="102091"/>
                </a:lnTo>
                <a:lnTo>
                  <a:pt x="173336" y="96377"/>
                </a:lnTo>
                <a:lnTo>
                  <a:pt x="172127" y="90663"/>
                </a:lnTo>
                <a:lnTo>
                  <a:pt x="170368" y="84948"/>
                </a:lnTo>
                <a:lnTo>
                  <a:pt x="168244" y="80186"/>
                </a:lnTo>
                <a:lnTo>
                  <a:pt x="165875" y="76059"/>
                </a:lnTo>
                <a:lnTo>
                  <a:pt x="160702" y="68933"/>
                </a:lnTo>
                <a:lnTo>
                  <a:pt x="157990" y="65699"/>
                </a:lnTo>
                <a:lnTo>
                  <a:pt x="155229" y="62591"/>
                </a:lnTo>
                <a:lnTo>
                  <a:pt x="151483" y="59566"/>
                </a:lnTo>
                <a:lnTo>
                  <a:pt x="147081" y="56597"/>
                </a:lnTo>
                <a:lnTo>
                  <a:pt x="142241" y="53665"/>
                </a:lnTo>
                <a:lnTo>
                  <a:pt x="137109" y="50758"/>
                </a:lnTo>
                <a:lnTo>
                  <a:pt x="126328" y="44988"/>
                </a:lnTo>
                <a:lnTo>
                  <a:pt x="119833" y="42116"/>
                </a:lnTo>
                <a:lnTo>
                  <a:pt x="112646" y="39249"/>
                </a:lnTo>
                <a:lnTo>
                  <a:pt x="104998" y="36385"/>
                </a:lnTo>
                <a:lnTo>
                  <a:pt x="97993" y="34475"/>
                </a:lnTo>
                <a:lnTo>
                  <a:pt x="91418" y="33202"/>
                </a:lnTo>
                <a:lnTo>
                  <a:pt x="85130" y="32354"/>
                </a:lnTo>
                <a:lnTo>
                  <a:pt x="78080" y="31788"/>
                </a:lnTo>
                <a:lnTo>
                  <a:pt x="70523" y="31411"/>
                </a:lnTo>
                <a:lnTo>
                  <a:pt x="62628" y="31159"/>
                </a:lnTo>
                <a:lnTo>
                  <a:pt x="55459" y="31944"/>
                </a:lnTo>
                <a:lnTo>
                  <a:pt x="48775" y="33420"/>
                </a:lnTo>
                <a:lnTo>
                  <a:pt x="42413" y="35357"/>
                </a:lnTo>
                <a:lnTo>
                  <a:pt x="36268" y="36647"/>
                </a:lnTo>
                <a:lnTo>
                  <a:pt x="30266" y="37508"/>
                </a:lnTo>
                <a:lnTo>
                  <a:pt x="12546" y="392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31"/>
          <p:cNvSpPr/>
          <p:nvPr/>
        </p:nvSpPr>
        <p:spPr>
          <a:xfrm>
            <a:off x="6261166" y="4346257"/>
            <a:ext cx="153922" cy="274321"/>
          </a:xfrm>
          <a:custGeom>
            <a:avLst/>
            <a:gdLst/>
            <a:ahLst/>
            <a:cxnLst/>
            <a:rect l="0" t="0" r="0" b="0"/>
            <a:pathLst>
              <a:path w="153922" h="274321">
                <a:moveTo>
                  <a:pt x="16761" y="0"/>
                </a:moveTo>
                <a:lnTo>
                  <a:pt x="9380" y="0"/>
                </a:lnTo>
                <a:lnTo>
                  <a:pt x="6178" y="2540"/>
                </a:lnTo>
                <a:lnTo>
                  <a:pt x="913" y="7381"/>
                </a:lnTo>
                <a:lnTo>
                  <a:pt x="480" y="8731"/>
                </a:lnTo>
                <a:lnTo>
                  <a:pt x="0" y="12770"/>
                </a:lnTo>
                <a:lnTo>
                  <a:pt x="825" y="15181"/>
                </a:lnTo>
                <a:lnTo>
                  <a:pt x="4281" y="20400"/>
                </a:lnTo>
                <a:lnTo>
                  <a:pt x="8991" y="28434"/>
                </a:lnTo>
                <a:lnTo>
                  <a:pt x="11582" y="33244"/>
                </a:lnTo>
                <a:lnTo>
                  <a:pt x="13308" y="38355"/>
                </a:lnTo>
                <a:lnTo>
                  <a:pt x="14459" y="43667"/>
                </a:lnTo>
                <a:lnTo>
                  <a:pt x="15226" y="49115"/>
                </a:lnTo>
                <a:lnTo>
                  <a:pt x="16690" y="53698"/>
                </a:lnTo>
                <a:lnTo>
                  <a:pt x="20857" y="61331"/>
                </a:lnTo>
                <a:lnTo>
                  <a:pt x="23302" y="65652"/>
                </a:lnTo>
                <a:lnTo>
                  <a:pt x="28558" y="75534"/>
                </a:lnTo>
                <a:lnTo>
                  <a:pt x="62484" y="142885"/>
                </a:lnTo>
                <a:lnTo>
                  <a:pt x="66293" y="148597"/>
                </a:lnTo>
                <a:lnTo>
                  <a:pt x="70737" y="154309"/>
                </a:lnTo>
                <a:lnTo>
                  <a:pt x="75605" y="160023"/>
                </a:lnTo>
                <a:lnTo>
                  <a:pt x="79803" y="165737"/>
                </a:lnTo>
                <a:lnTo>
                  <a:pt x="83554" y="171451"/>
                </a:lnTo>
                <a:lnTo>
                  <a:pt x="87008" y="177166"/>
                </a:lnTo>
                <a:lnTo>
                  <a:pt x="90262" y="182881"/>
                </a:lnTo>
                <a:lnTo>
                  <a:pt x="96418" y="194310"/>
                </a:lnTo>
                <a:lnTo>
                  <a:pt x="105239" y="211455"/>
                </a:lnTo>
                <a:lnTo>
                  <a:pt x="108132" y="216218"/>
                </a:lnTo>
                <a:lnTo>
                  <a:pt x="111012" y="220346"/>
                </a:lnTo>
                <a:lnTo>
                  <a:pt x="113885" y="224049"/>
                </a:lnTo>
                <a:lnTo>
                  <a:pt x="116753" y="228424"/>
                </a:lnTo>
                <a:lnTo>
                  <a:pt x="119617" y="233245"/>
                </a:lnTo>
                <a:lnTo>
                  <a:pt x="122480" y="238364"/>
                </a:lnTo>
                <a:lnTo>
                  <a:pt x="125340" y="242729"/>
                </a:lnTo>
                <a:lnTo>
                  <a:pt x="128199" y="246592"/>
                </a:lnTo>
                <a:lnTo>
                  <a:pt x="131058" y="250120"/>
                </a:lnTo>
                <a:lnTo>
                  <a:pt x="134235" y="256580"/>
                </a:lnTo>
                <a:lnTo>
                  <a:pt x="135082" y="259635"/>
                </a:lnTo>
                <a:lnTo>
                  <a:pt x="136599" y="261673"/>
                </a:lnTo>
                <a:lnTo>
                  <a:pt x="138563" y="263031"/>
                </a:lnTo>
                <a:lnTo>
                  <a:pt x="140825" y="263937"/>
                </a:lnTo>
                <a:lnTo>
                  <a:pt x="142333" y="265493"/>
                </a:lnTo>
                <a:lnTo>
                  <a:pt x="143338" y="267483"/>
                </a:lnTo>
                <a:lnTo>
                  <a:pt x="144008" y="269762"/>
                </a:lnTo>
                <a:lnTo>
                  <a:pt x="145408" y="271281"/>
                </a:lnTo>
                <a:lnTo>
                  <a:pt x="147293" y="272294"/>
                </a:lnTo>
                <a:lnTo>
                  <a:pt x="153921" y="2743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32"/>
          <p:cNvSpPr/>
          <p:nvPr/>
        </p:nvSpPr>
        <p:spPr>
          <a:xfrm>
            <a:off x="6261285" y="4380547"/>
            <a:ext cx="188093" cy="240031"/>
          </a:xfrm>
          <a:custGeom>
            <a:avLst/>
            <a:gdLst/>
            <a:ahLst/>
            <a:cxnLst/>
            <a:rect l="0" t="0" r="0" b="0"/>
            <a:pathLst>
              <a:path w="188093" h="240031">
                <a:moveTo>
                  <a:pt x="188092" y="0"/>
                </a:moveTo>
                <a:lnTo>
                  <a:pt x="180711" y="0"/>
                </a:lnTo>
                <a:lnTo>
                  <a:pt x="175322" y="4551"/>
                </a:lnTo>
                <a:lnTo>
                  <a:pt x="170352" y="11865"/>
                </a:lnTo>
                <a:lnTo>
                  <a:pt x="167693" y="16483"/>
                </a:lnTo>
                <a:lnTo>
                  <a:pt x="164967" y="20514"/>
                </a:lnTo>
                <a:lnTo>
                  <a:pt x="159399" y="27532"/>
                </a:lnTo>
                <a:lnTo>
                  <a:pt x="156581" y="31690"/>
                </a:lnTo>
                <a:lnTo>
                  <a:pt x="153750" y="36367"/>
                </a:lnTo>
                <a:lnTo>
                  <a:pt x="150910" y="41390"/>
                </a:lnTo>
                <a:lnTo>
                  <a:pt x="147112" y="46643"/>
                </a:lnTo>
                <a:lnTo>
                  <a:pt x="142674" y="52051"/>
                </a:lnTo>
                <a:lnTo>
                  <a:pt x="137811" y="57560"/>
                </a:lnTo>
                <a:lnTo>
                  <a:pt x="127327" y="68763"/>
                </a:lnTo>
                <a:lnTo>
                  <a:pt x="121865" y="74417"/>
                </a:lnTo>
                <a:lnTo>
                  <a:pt x="117271" y="81044"/>
                </a:lnTo>
                <a:lnTo>
                  <a:pt x="113255" y="88319"/>
                </a:lnTo>
                <a:lnTo>
                  <a:pt x="109626" y="96027"/>
                </a:lnTo>
                <a:lnTo>
                  <a:pt x="105301" y="102118"/>
                </a:lnTo>
                <a:lnTo>
                  <a:pt x="100513" y="107131"/>
                </a:lnTo>
                <a:lnTo>
                  <a:pt x="95416" y="111426"/>
                </a:lnTo>
                <a:lnTo>
                  <a:pt x="90113" y="116194"/>
                </a:lnTo>
                <a:lnTo>
                  <a:pt x="79141" y="126572"/>
                </a:lnTo>
                <a:lnTo>
                  <a:pt x="74501" y="132007"/>
                </a:lnTo>
                <a:lnTo>
                  <a:pt x="70454" y="137534"/>
                </a:lnTo>
                <a:lnTo>
                  <a:pt x="66805" y="143125"/>
                </a:lnTo>
                <a:lnTo>
                  <a:pt x="62466" y="148756"/>
                </a:lnTo>
                <a:lnTo>
                  <a:pt x="57669" y="154416"/>
                </a:lnTo>
                <a:lnTo>
                  <a:pt x="48211" y="164832"/>
                </a:lnTo>
                <a:lnTo>
                  <a:pt x="40833" y="172636"/>
                </a:lnTo>
                <a:lnTo>
                  <a:pt x="37532" y="177004"/>
                </a:lnTo>
                <a:lnTo>
                  <a:pt x="34379" y="181820"/>
                </a:lnTo>
                <a:lnTo>
                  <a:pt x="31324" y="186936"/>
                </a:lnTo>
                <a:lnTo>
                  <a:pt x="28335" y="191299"/>
                </a:lnTo>
                <a:lnTo>
                  <a:pt x="22474" y="198687"/>
                </a:lnTo>
                <a:lnTo>
                  <a:pt x="16694" y="205145"/>
                </a:lnTo>
                <a:lnTo>
                  <a:pt x="10950" y="211190"/>
                </a:lnTo>
                <a:lnTo>
                  <a:pt x="1193" y="221157"/>
                </a:lnTo>
                <a:lnTo>
                  <a:pt x="628" y="222685"/>
                </a:lnTo>
                <a:lnTo>
                  <a:pt x="0" y="226924"/>
                </a:lnTo>
                <a:lnTo>
                  <a:pt x="785" y="228435"/>
                </a:lnTo>
                <a:lnTo>
                  <a:pt x="2261" y="229443"/>
                </a:lnTo>
                <a:lnTo>
                  <a:pt x="4197" y="230114"/>
                </a:lnTo>
                <a:lnTo>
                  <a:pt x="5488" y="231515"/>
                </a:lnTo>
                <a:lnTo>
                  <a:pt x="6349" y="233401"/>
                </a:lnTo>
                <a:lnTo>
                  <a:pt x="8069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33"/>
          <p:cNvSpPr/>
          <p:nvPr/>
        </p:nvSpPr>
        <p:spPr>
          <a:xfrm>
            <a:off x="6543675" y="4414838"/>
            <a:ext cx="257176" cy="25717"/>
          </a:xfrm>
          <a:custGeom>
            <a:avLst/>
            <a:gdLst/>
            <a:ahLst/>
            <a:cxnLst/>
            <a:rect l="0" t="0" r="0" b="0"/>
            <a:pathLst>
              <a:path w="257176" h="25717">
                <a:moveTo>
                  <a:pt x="0" y="25716"/>
                </a:moveTo>
                <a:lnTo>
                  <a:pt x="4550" y="25716"/>
                </a:lnTo>
                <a:lnTo>
                  <a:pt x="6843" y="24764"/>
                </a:lnTo>
                <a:lnTo>
                  <a:pt x="9325" y="23177"/>
                </a:lnTo>
                <a:lnTo>
                  <a:pt x="15600" y="18335"/>
                </a:lnTo>
                <a:lnTo>
                  <a:pt x="21538" y="17674"/>
                </a:lnTo>
                <a:lnTo>
                  <a:pt x="25789" y="17497"/>
                </a:lnTo>
                <a:lnTo>
                  <a:pt x="29574" y="16427"/>
                </a:lnTo>
                <a:lnTo>
                  <a:pt x="33052" y="14761"/>
                </a:lnTo>
                <a:lnTo>
                  <a:pt x="36322" y="12698"/>
                </a:lnTo>
                <a:lnTo>
                  <a:pt x="40407" y="11323"/>
                </a:lnTo>
                <a:lnTo>
                  <a:pt x="45036" y="10405"/>
                </a:lnTo>
                <a:lnTo>
                  <a:pt x="50026" y="9795"/>
                </a:lnTo>
                <a:lnTo>
                  <a:pt x="55258" y="8434"/>
                </a:lnTo>
                <a:lnTo>
                  <a:pt x="60651" y="6575"/>
                </a:lnTo>
                <a:lnTo>
                  <a:pt x="66152" y="4383"/>
                </a:lnTo>
                <a:lnTo>
                  <a:pt x="71724" y="2922"/>
                </a:lnTo>
                <a:lnTo>
                  <a:pt x="77343" y="1948"/>
                </a:lnTo>
                <a:lnTo>
                  <a:pt x="82994" y="1298"/>
                </a:lnTo>
                <a:lnTo>
                  <a:pt x="89620" y="865"/>
                </a:lnTo>
                <a:lnTo>
                  <a:pt x="96894" y="576"/>
                </a:lnTo>
                <a:lnTo>
                  <a:pt x="118244" y="170"/>
                </a:lnTo>
                <a:lnTo>
                  <a:pt x="186920" y="0"/>
                </a:lnTo>
                <a:lnTo>
                  <a:pt x="192240" y="952"/>
                </a:lnTo>
                <a:lnTo>
                  <a:pt x="197693" y="2539"/>
                </a:lnTo>
                <a:lnTo>
                  <a:pt x="203232" y="4550"/>
                </a:lnTo>
                <a:lnTo>
                  <a:pt x="207878" y="5891"/>
                </a:lnTo>
                <a:lnTo>
                  <a:pt x="211928" y="6784"/>
                </a:lnTo>
                <a:lnTo>
                  <a:pt x="215580" y="7380"/>
                </a:lnTo>
                <a:lnTo>
                  <a:pt x="222178" y="8042"/>
                </a:lnTo>
                <a:lnTo>
                  <a:pt x="228286" y="8336"/>
                </a:lnTo>
                <a:lnTo>
                  <a:pt x="234175" y="8467"/>
                </a:lnTo>
                <a:lnTo>
                  <a:pt x="242846" y="8541"/>
                </a:lnTo>
                <a:lnTo>
                  <a:pt x="245717" y="9503"/>
                </a:lnTo>
                <a:lnTo>
                  <a:pt x="248584" y="11098"/>
                </a:lnTo>
                <a:lnTo>
                  <a:pt x="257175" y="17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34"/>
          <p:cNvSpPr/>
          <p:nvPr/>
        </p:nvSpPr>
        <p:spPr>
          <a:xfrm>
            <a:off x="6588198" y="4492343"/>
            <a:ext cx="212653" cy="42510"/>
          </a:xfrm>
          <a:custGeom>
            <a:avLst/>
            <a:gdLst/>
            <a:ahLst/>
            <a:cxnLst/>
            <a:rect l="0" t="0" r="0" b="0"/>
            <a:pathLst>
              <a:path w="212653" h="42510">
                <a:moveTo>
                  <a:pt x="41202" y="8219"/>
                </a:moveTo>
                <a:lnTo>
                  <a:pt x="25601" y="8219"/>
                </a:lnTo>
                <a:lnTo>
                  <a:pt x="24134" y="7267"/>
                </a:lnTo>
                <a:lnTo>
                  <a:pt x="22203" y="5679"/>
                </a:lnTo>
                <a:lnTo>
                  <a:pt x="19963" y="3669"/>
                </a:lnTo>
                <a:lnTo>
                  <a:pt x="17518" y="2327"/>
                </a:lnTo>
                <a:lnTo>
                  <a:pt x="14935" y="1434"/>
                </a:lnTo>
                <a:lnTo>
                  <a:pt x="9525" y="441"/>
                </a:lnTo>
                <a:lnTo>
                  <a:pt x="3946" y="0"/>
                </a:lnTo>
                <a:lnTo>
                  <a:pt x="2077" y="834"/>
                </a:lnTo>
                <a:lnTo>
                  <a:pt x="831" y="2344"/>
                </a:lnTo>
                <a:lnTo>
                  <a:pt x="0" y="4302"/>
                </a:lnTo>
                <a:lnTo>
                  <a:pt x="399" y="5608"/>
                </a:lnTo>
                <a:lnTo>
                  <a:pt x="1618" y="6478"/>
                </a:lnTo>
                <a:lnTo>
                  <a:pt x="5511" y="7445"/>
                </a:lnTo>
                <a:lnTo>
                  <a:pt x="10417" y="7875"/>
                </a:lnTo>
                <a:lnTo>
                  <a:pt x="15772" y="8066"/>
                </a:lnTo>
                <a:lnTo>
                  <a:pt x="26971" y="8189"/>
                </a:lnTo>
                <a:lnTo>
                  <a:pt x="85272" y="8219"/>
                </a:lnTo>
                <a:lnTo>
                  <a:pt x="89632" y="9171"/>
                </a:lnTo>
                <a:lnTo>
                  <a:pt x="94444" y="10759"/>
                </a:lnTo>
                <a:lnTo>
                  <a:pt x="99557" y="12770"/>
                </a:lnTo>
                <a:lnTo>
                  <a:pt x="104870" y="14111"/>
                </a:lnTo>
                <a:lnTo>
                  <a:pt x="110317" y="15004"/>
                </a:lnTo>
                <a:lnTo>
                  <a:pt x="115854" y="15600"/>
                </a:lnTo>
                <a:lnTo>
                  <a:pt x="121450" y="16949"/>
                </a:lnTo>
                <a:lnTo>
                  <a:pt x="127085" y="18802"/>
                </a:lnTo>
                <a:lnTo>
                  <a:pt x="132747" y="20990"/>
                </a:lnTo>
                <a:lnTo>
                  <a:pt x="137475" y="22448"/>
                </a:lnTo>
                <a:lnTo>
                  <a:pt x="141579" y="23420"/>
                </a:lnTo>
                <a:lnTo>
                  <a:pt x="145267" y="24068"/>
                </a:lnTo>
                <a:lnTo>
                  <a:pt x="149631" y="24500"/>
                </a:lnTo>
                <a:lnTo>
                  <a:pt x="154446" y="24788"/>
                </a:lnTo>
                <a:lnTo>
                  <a:pt x="159560" y="24980"/>
                </a:lnTo>
                <a:lnTo>
                  <a:pt x="163922" y="26061"/>
                </a:lnTo>
                <a:lnTo>
                  <a:pt x="167783" y="27734"/>
                </a:lnTo>
                <a:lnTo>
                  <a:pt x="171309" y="29801"/>
                </a:lnTo>
                <a:lnTo>
                  <a:pt x="174612" y="32133"/>
                </a:lnTo>
                <a:lnTo>
                  <a:pt x="177767" y="34639"/>
                </a:lnTo>
                <a:lnTo>
                  <a:pt x="180822" y="37262"/>
                </a:lnTo>
                <a:lnTo>
                  <a:pt x="184765" y="39011"/>
                </a:lnTo>
                <a:lnTo>
                  <a:pt x="189298" y="40177"/>
                </a:lnTo>
                <a:lnTo>
                  <a:pt x="194225" y="40955"/>
                </a:lnTo>
                <a:lnTo>
                  <a:pt x="198462" y="41472"/>
                </a:lnTo>
                <a:lnTo>
                  <a:pt x="202240" y="41818"/>
                </a:lnTo>
                <a:lnTo>
                  <a:pt x="212652" y="425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35"/>
          <p:cNvSpPr/>
          <p:nvPr/>
        </p:nvSpPr>
        <p:spPr>
          <a:xfrm>
            <a:off x="6938044" y="4286250"/>
            <a:ext cx="231424" cy="128588"/>
          </a:xfrm>
          <a:custGeom>
            <a:avLst/>
            <a:gdLst/>
            <a:ahLst/>
            <a:cxnLst/>
            <a:rect l="0" t="0" r="0" b="0"/>
            <a:pathLst>
              <a:path w="231424" h="128588">
                <a:moveTo>
                  <a:pt x="77118" y="0"/>
                </a:moveTo>
                <a:lnTo>
                  <a:pt x="72567" y="4550"/>
                </a:lnTo>
                <a:lnTo>
                  <a:pt x="71227" y="6843"/>
                </a:lnTo>
                <a:lnTo>
                  <a:pt x="70333" y="9325"/>
                </a:lnTo>
                <a:lnTo>
                  <a:pt x="69737" y="11931"/>
                </a:lnTo>
                <a:lnTo>
                  <a:pt x="68388" y="15574"/>
                </a:lnTo>
                <a:lnTo>
                  <a:pt x="66535" y="19908"/>
                </a:lnTo>
                <a:lnTo>
                  <a:pt x="64348" y="24702"/>
                </a:lnTo>
                <a:lnTo>
                  <a:pt x="61938" y="28850"/>
                </a:lnTo>
                <a:lnTo>
                  <a:pt x="59377" y="32568"/>
                </a:lnTo>
                <a:lnTo>
                  <a:pt x="56718" y="36000"/>
                </a:lnTo>
                <a:lnTo>
                  <a:pt x="53994" y="40192"/>
                </a:lnTo>
                <a:lnTo>
                  <a:pt x="51224" y="44892"/>
                </a:lnTo>
                <a:lnTo>
                  <a:pt x="48425" y="49931"/>
                </a:lnTo>
                <a:lnTo>
                  <a:pt x="45607" y="54242"/>
                </a:lnTo>
                <a:lnTo>
                  <a:pt x="42776" y="58068"/>
                </a:lnTo>
                <a:lnTo>
                  <a:pt x="39936" y="61572"/>
                </a:lnTo>
                <a:lnTo>
                  <a:pt x="37089" y="64861"/>
                </a:lnTo>
                <a:lnTo>
                  <a:pt x="34240" y="68005"/>
                </a:lnTo>
                <a:lnTo>
                  <a:pt x="28533" y="74040"/>
                </a:lnTo>
                <a:lnTo>
                  <a:pt x="14253" y="88549"/>
                </a:lnTo>
                <a:lnTo>
                  <a:pt x="12348" y="91417"/>
                </a:lnTo>
                <a:lnTo>
                  <a:pt x="11078" y="94282"/>
                </a:lnTo>
                <a:lnTo>
                  <a:pt x="10231" y="97145"/>
                </a:lnTo>
                <a:lnTo>
                  <a:pt x="8714" y="99053"/>
                </a:lnTo>
                <a:lnTo>
                  <a:pt x="6751" y="100325"/>
                </a:lnTo>
                <a:lnTo>
                  <a:pt x="1306" y="102367"/>
                </a:lnTo>
                <a:lnTo>
                  <a:pt x="859" y="103487"/>
                </a:lnTo>
                <a:lnTo>
                  <a:pt x="363" y="107272"/>
                </a:lnTo>
                <a:lnTo>
                  <a:pt x="0" y="111076"/>
                </a:lnTo>
                <a:lnTo>
                  <a:pt x="6756" y="111394"/>
                </a:lnTo>
                <a:lnTo>
                  <a:pt x="12737" y="111433"/>
                </a:lnTo>
                <a:lnTo>
                  <a:pt x="95899" y="111442"/>
                </a:lnTo>
                <a:lnTo>
                  <a:pt x="100117" y="112395"/>
                </a:lnTo>
                <a:lnTo>
                  <a:pt x="104833" y="113982"/>
                </a:lnTo>
                <a:lnTo>
                  <a:pt x="109882" y="115993"/>
                </a:lnTo>
                <a:lnTo>
                  <a:pt x="114200" y="117333"/>
                </a:lnTo>
                <a:lnTo>
                  <a:pt x="118033" y="118227"/>
                </a:lnTo>
                <a:lnTo>
                  <a:pt x="124830" y="119221"/>
                </a:lnTo>
                <a:lnTo>
                  <a:pt x="131026" y="119662"/>
                </a:lnTo>
                <a:lnTo>
                  <a:pt x="139495" y="119858"/>
                </a:lnTo>
                <a:lnTo>
                  <a:pt x="174166" y="120012"/>
                </a:lnTo>
                <a:lnTo>
                  <a:pt x="177059" y="120965"/>
                </a:lnTo>
                <a:lnTo>
                  <a:pt x="182814" y="124564"/>
                </a:lnTo>
                <a:lnTo>
                  <a:pt x="188546" y="126799"/>
                </a:lnTo>
                <a:lnTo>
                  <a:pt x="194270" y="127792"/>
                </a:lnTo>
                <a:lnTo>
                  <a:pt x="199988" y="128234"/>
                </a:lnTo>
                <a:lnTo>
                  <a:pt x="205529" y="128518"/>
                </a:lnTo>
                <a:lnTo>
                  <a:pt x="231423" y="12858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36"/>
          <p:cNvSpPr/>
          <p:nvPr/>
        </p:nvSpPr>
        <p:spPr>
          <a:xfrm>
            <a:off x="7100995" y="4260532"/>
            <a:ext cx="68473" cy="317184"/>
          </a:xfrm>
          <a:custGeom>
            <a:avLst/>
            <a:gdLst/>
            <a:ahLst/>
            <a:cxnLst/>
            <a:rect l="0" t="0" r="0" b="0"/>
            <a:pathLst>
              <a:path w="68473" h="317184">
                <a:moveTo>
                  <a:pt x="68472" y="0"/>
                </a:moveTo>
                <a:lnTo>
                  <a:pt x="63921" y="4551"/>
                </a:lnTo>
                <a:lnTo>
                  <a:pt x="62580" y="6844"/>
                </a:lnTo>
                <a:lnTo>
                  <a:pt x="61091" y="11932"/>
                </a:lnTo>
                <a:lnTo>
                  <a:pt x="59742" y="14622"/>
                </a:lnTo>
                <a:lnTo>
                  <a:pt x="57889" y="17368"/>
                </a:lnTo>
                <a:lnTo>
                  <a:pt x="55703" y="20151"/>
                </a:lnTo>
                <a:lnTo>
                  <a:pt x="54244" y="24864"/>
                </a:lnTo>
                <a:lnTo>
                  <a:pt x="53272" y="30864"/>
                </a:lnTo>
                <a:lnTo>
                  <a:pt x="52623" y="37721"/>
                </a:lnTo>
                <a:lnTo>
                  <a:pt x="51238" y="44197"/>
                </a:lnTo>
                <a:lnTo>
                  <a:pt x="49363" y="50420"/>
                </a:lnTo>
                <a:lnTo>
                  <a:pt x="47160" y="56473"/>
                </a:lnTo>
                <a:lnTo>
                  <a:pt x="45692" y="63366"/>
                </a:lnTo>
                <a:lnTo>
                  <a:pt x="44713" y="70819"/>
                </a:lnTo>
                <a:lnTo>
                  <a:pt x="44060" y="78646"/>
                </a:lnTo>
                <a:lnTo>
                  <a:pt x="42672" y="86720"/>
                </a:lnTo>
                <a:lnTo>
                  <a:pt x="40795" y="94961"/>
                </a:lnTo>
                <a:lnTo>
                  <a:pt x="38590" y="103312"/>
                </a:lnTo>
                <a:lnTo>
                  <a:pt x="37121" y="111738"/>
                </a:lnTo>
                <a:lnTo>
                  <a:pt x="36142" y="120212"/>
                </a:lnTo>
                <a:lnTo>
                  <a:pt x="35488" y="128719"/>
                </a:lnTo>
                <a:lnTo>
                  <a:pt x="34101" y="137248"/>
                </a:lnTo>
                <a:lnTo>
                  <a:pt x="32223" y="145791"/>
                </a:lnTo>
                <a:lnTo>
                  <a:pt x="30018" y="154344"/>
                </a:lnTo>
                <a:lnTo>
                  <a:pt x="27597" y="162903"/>
                </a:lnTo>
                <a:lnTo>
                  <a:pt x="22365" y="180034"/>
                </a:lnTo>
                <a:lnTo>
                  <a:pt x="20589" y="188603"/>
                </a:lnTo>
                <a:lnTo>
                  <a:pt x="19405" y="197173"/>
                </a:lnTo>
                <a:lnTo>
                  <a:pt x="18616" y="205744"/>
                </a:lnTo>
                <a:lnTo>
                  <a:pt x="17137" y="214315"/>
                </a:lnTo>
                <a:lnTo>
                  <a:pt x="15199" y="222886"/>
                </a:lnTo>
                <a:lnTo>
                  <a:pt x="12954" y="231459"/>
                </a:lnTo>
                <a:lnTo>
                  <a:pt x="11458" y="239079"/>
                </a:lnTo>
                <a:lnTo>
                  <a:pt x="10460" y="246063"/>
                </a:lnTo>
                <a:lnTo>
                  <a:pt x="9794" y="252625"/>
                </a:lnTo>
                <a:lnTo>
                  <a:pt x="9351" y="258904"/>
                </a:lnTo>
                <a:lnTo>
                  <a:pt x="9056" y="264995"/>
                </a:lnTo>
                <a:lnTo>
                  <a:pt x="8859" y="270961"/>
                </a:lnTo>
                <a:lnTo>
                  <a:pt x="7775" y="275891"/>
                </a:lnTo>
                <a:lnTo>
                  <a:pt x="6100" y="280129"/>
                </a:lnTo>
                <a:lnTo>
                  <a:pt x="4031" y="283908"/>
                </a:lnTo>
                <a:lnTo>
                  <a:pt x="2651" y="287380"/>
                </a:lnTo>
                <a:lnTo>
                  <a:pt x="710" y="296816"/>
                </a:lnTo>
                <a:lnTo>
                  <a:pt x="54" y="305998"/>
                </a:lnTo>
                <a:lnTo>
                  <a:pt x="0" y="306869"/>
                </a:lnTo>
                <a:lnTo>
                  <a:pt x="917" y="307449"/>
                </a:lnTo>
                <a:lnTo>
                  <a:pt x="2480" y="307836"/>
                </a:lnTo>
                <a:lnTo>
                  <a:pt x="7282" y="308457"/>
                </a:lnTo>
                <a:lnTo>
                  <a:pt x="7677" y="309461"/>
                </a:lnTo>
                <a:lnTo>
                  <a:pt x="8464" y="3171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37"/>
          <p:cNvSpPr/>
          <p:nvPr/>
        </p:nvSpPr>
        <p:spPr>
          <a:xfrm>
            <a:off x="4186237" y="4877752"/>
            <a:ext cx="908686" cy="25719"/>
          </a:xfrm>
          <a:custGeom>
            <a:avLst/>
            <a:gdLst/>
            <a:ahLst/>
            <a:cxnLst/>
            <a:rect l="0" t="0" r="0" b="0"/>
            <a:pathLst>
              <a:path w="908686" h="25719">
                <a:moveTo>
                  <a:pt x="0" y="25718"/>
                </a:moveTo>
                <a:lnTo>
                  <a:pt x="4551" y="21167"/>
                </a:lnTo>
                <a:lnTo>
                  <a:pt x="6844" y="19826"/>
                </a:lnTo>
                <a:lnTo>
                  <a:pt x="9325" y="18932"/>
                </a:lnTo>
                <a:lnTo>
                  <a:pt x="11931" y="18337"/>
                </a:lnTo>
                <a:lnTo>
                  <a:pt x="19908" y="17675"/>
                </a:lnTo>
                <a:lnTo>
                  <a:pt x="44893" y="17192"/>
                </a:lnTo>
                <a:lnTo>
                  <a:pt x="196447" y="17145"/>
                </a:lnTo>
                <a:lnTo>
                  <a:pt x="205260" y="18098"/>
                </a:lnTo>
                <a:lnTo>
                  <a:pt x="213992" y="19685"/>
                </a:lnTo>
                <a:lnTo>
                  <a:pt x="222672" y="21696"/>
                </a:lnTo>
                <a:lnTo>
                  <a:pt x="231315" y="23037"/>
                </a:lnTo>
                <a:lnTo>
                  <a:pt x="239935" y="23930"/>
                </a:lnTo>
                <a:lnTo>
                  <a:pt x="248539" y="24526"/>
                </a:lnTo>
                <a:lnTo>
                  <a:pt x="268260" y="25188"/>
                </a:lnTo>
                <a:lnTo>
                  <a:pt x="317337" y="25648"/>
                </a:lnTo>
                <a:lnTo>
                  <a:pt x="338524" y="25687"/>
                </a:lnTo>
                <a:lnTo>
                  <a:pt x="349507" y="23792"/>
                </a:lnTo>
                <a:lnTo>
                  <a:pt x="360640" y="20624"/>
                </a:lnTo>
                <a:lnTo>
                  <a:pt x="371871" y="16607"/>
                </a:lnTo>
                <a:lnTo>
                  <a:pt x="383169" y="13929"/>
                </a:lnTo>
                <a:lnTo>
                  <a:pt x="394511" y="12144"/>
                </a:lnTo>
                <a:lnTo>
                  <a:pt x="405883" y="10953"/>
                </a:lnTo>
                <a:lnTo>
                  <a:pt x="418226" y="10160"/>
                </a:lnTo>
                <a:lnTo>
                  <a:pt x="431217" y="9631"/>
                </a:lnTo>
                <a:lnTo>
                  <a:pt x="469716" y="8886"/>
                </a:lnTo>
                <a:lnTo>
                  <a:pt x="707273" y="8573"/>
                </a:lnTo>
                <a:lnTo>
                  <a:pt x="717260" y="7620"/>
                </a:lnTo>
                <a:lnTo>
                  <a:pt x="726776" y="6033"/>
                </a:lnTo>
                <a:lnTo>
                  <a:pt x="735978" y="4022"/>
                </a:lnTo>
                <a:lnTo>
                  <a:pt x="744017" y="2681"/>
                </a:lnTo>
                <a:lnTo>
                  <a:pt x="751281" y="1787"/>
                </a:lnTo>
                <a:lnTo>
                  <a:pt x="758029" y="1192"/>
                </a:lnTo>
                <a:lnTo>
                  <a:pt x="773147" y="530"/>
                </a:lnTo>
                <a:lnTo>
                  <a:pt x="801585" y="105"/>
                </a:lnTo>
                <a:lnTo>
                  <a:pt x="9086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38"/>
          <p:cNvSpPr/>
          <p:nvPr/>
        </p:nvSpPr>
        <p:spPr>
          <a:xfrm>
            <a:off x="6226597" y="4742362"/>
            <a:ext cx="848573" cy="41093"/>
          </a:xfrm>
          <a:custGeom>
            <a:avLst/>
            <a:gdLst/>
            <a:ahLst/>
            <a:cxnLst/>
            <a:rect l="0" t="0" r="0" b="0"/>
            <a:pathLst>
              <a:path w="848573" h="41093">
                <a:moveTo>
                  <a:pt x="8468" y="23948"/>
                </a:moveTo>
                <a:lnTo>
                  <a:pt x="0" y="23948"/>
                </a:lnTo>
                <a:lnTo>
                  <a:pt x="48988" y="23948"/>
                </a:lnTo>
                <a:lnTo>
                  <a:pt x="55483" y="24900"/>
                </a:lnTo>
                <a:lnTo>
                  <a:pt x="62671" y="26488"/>
                </a:lnTo>
                <a:lnTo>
                  <a:pt x="70321" y="28499"/>
                </a:lnTo>
                <a:lnTo>
                  <a:pt x="78278" y="29839"/>
                </a:lnTo>
                <a:lnTo>
                  <a:pt x="86440" y="30733"/>
                </a:lnTo>
                <a:lnTo>
                  <a:pt x="111581" y="31991"/>
                </a:lnTo>
                <a:lnTo>
                  <a:pt x="137127" y="32363"/>
                </a:lnTo>
                <a:lnTo>
                  <a:pt x="155185" y="31498"/>
                </a:lnTo>
                <a:lnTo>
                  <a:pt x="165334" y="29934"/>
                </a:lnTo>
                <a:lnTo>
                  <a:pt x="175910" y="27938"/>
                </a:lnTo>
                <a:lnTo>
                  <a:pt x="186771" y="26608"/>
                </a:lnTo>
                <a:lnTo>
                  <a:pt x="197822" y="25721"/>
                </a:lnTo>
                <a:lnTo>
                  <a:pt x="221212" y="24736"/>
                </a:lnTo>
                <a:lnTo>
                  <a:pt x="261156" y="24181"/>
                </a:lnTo>
                <a:lnTo>
                  <a:pt x="289049" y="24052"/>
                </a:lnTo>
                <a:lnTo>
                  <a:pt x="303154" y="23064"/>
                </a:lnTo>
                <a:lnTo>
                  <a:pt x="317320" y="21454"/>
                </a:lnTo>
                <a:lnTo>
                  <a:pt x="331527" y="19427"/>
                </a:lnTo>
                <a:lnTo>
                  <a:pt x="345761" y="18077"/>
                </a:lnTo>
                <a:lnTo>
                  <a:pt x="360012" y="17176"/>
                </a:lnTo>
                <a:lnTo>
                  <a:pt x="374276" y="16576"/>
                </a:lnTo>
                <a:lnTo>
                  <a:pt x="388548" y="15223"/>
                </a:lnTo>
                <a:lnTo>
                  <a:pt x="402824" y="13369"/>
                </a:lnTo>
                <a:lnTo>
                  <a:pt x="417104" y="11180"/>
                </a:lnTo>
                <a:lnTo>
                  <a:pt x="432339" y="9721"/>
                </a:lnTo>
                <a:lnTo>
                  <a:pt x="448211" y="8748"/>
                </a:lnTo>
                <a:lnTo>
                  <a:pt x="480134" y="7667"/>
                </a:lnTo>
                <a:lnTo>
                  <a:pt x="510197" y="7187"/>
                </a:lnTo>
                <a:lnTo>
                  <a:pt x="524882" y="6106"/>
                </a:lnTo>
                <a:lnTo>
                  <a:pt x="539434" y="4433"/>
                </a:lnTo>
                <a:lnTo>
                  <a:pt x="553897" y="2366"/>
                </a:lnTo>
                <a:lnTo>
                  <a:pt x="567350" y="987"/>
                </a:lnTo>
                <a:lnTo>
                  <a:pt x="580128" y="68"/>
                </a:lnTo>
                <a:lnTo>
                  <a:pt x="605439" y="0"/>
                </a:lnTo>
                <a:lnTo>
                  <a:pt x="618856" y="1315"/>
                </a:lnTo>
                <a:lnTo>
                  <a:pt x="632563" y="3144"/>
                </a:lnTo>
                <a:lnTo>
                  <a:pt x="645512" y="4363"/>
                </a:lnTo>
                <a:lnTo>
                  <a:pt x="657954" y="5176"/>
                </a:lnTo>
                <a:lnTo>
                  <a:pt x="681937" y="6080"/>
                </a:lnTo>
                <a:lnTo>
                  <a:pt x="705297" y="6481"/>
                </a:lnTo>
                <a:lnTo>
                  <a:pt x="715908" y="7541"/>
                </a:lnTo>
                <a:lnTo>
                  <a:pt x="725840" y="9200"/>
                </a:lnTo>
                <a:lnTo>
                  <a:pt x="735318" y="11258"/>
                </a:lnTo>
                <a:lnTo>
                  <a:pt x="743542" y="12630"/>
                </a:lnTo>
                <a:lnTo>
                  <a:pt x="750930" y="13545"/>
                </a:lnTo>
                <a:lnTo>
                  <a:pt x="757760" y="14155"/>
                </a:lnTo>
                <a:lnTo>
                  <a:pt x="764218" y="15514"/>
                </a:lnTo>
                <a:lnTo>
                  <a:pt x="770429" y="17373"/>
                </a:lnTo>
                <a:lnTo>
                  <a:pt x="776475" y="19565"/>
                </a:lnTo>
                <a:lnTo>
                  <a:pt x="782410" y="21025"/>
                </a:lnTo>
                <a:lnTo>
                  <a:pt x="788271" y="22000"/>
                </a:lnTo>
                <a:lnTo>
                  <a:pt x="799865" y="23082"/>
                </a:lnTo>
                <a:lnTo>
                  <a:pt x="811367" y="23563"/>
                </a:lnTo>
                <a:lnTo>
                  <a:pt x="816149" y="24643"/>
                </a:lnTo>
                <a:lnTo>
                  <a:pt x="820289" y="26317"/>
                </a:lnTo>
                <a:lnTo>
                  <a:pt x="824002" y="28385"/>
                </a:lnTo>
                <a:lnTo>
                  <a:pt x="827430" y="29763"/>
                </a:lnTo>
                <a:lnTo>
                  <a:pt x="830667" y="30682"/>
                </a:lnTo>
                <a:lnTo>
                  <a:pt x="833779" y="31295"/>
                </a:lnTo>
                <a:lnTo>
                  <a:pt x="836805" y="32656"/>
                </a:lnTo>
                <a:lnTo>
                  <a:pt x="839775" y="34516"/>
                </a:lnTo>
                <a:lnTo>
                  <a:pt x="848572" y="410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39"/>
          <p:cNvSpPr/>
          <p:nvPr/>
        </p:nvSpPr>
        <p:spPr>
          <a:xfrm>
            <a:off x="500214" y="2470115"/>
            <a:ext cx="256512" cy="315948"/>
          </a:xfrm>
          <a:custGeom>
            <a:avLst/>
            <a:gdLst/>
            <a:ahLst/>
            <a:cxnLst/>
            <a:rect l="0" t="0" r="0" b="0"/>
            <a:pathLst>
              <a:path w="256512" h="315948">
                <a:moveTo>
                  <a:pt x="42710" y="58772"/>
                </a:moveTo>
                <a:lnTo>
                  <a:pt x="42710" y="42923"/>
                </a:lnTo>
                <a:lnTo>
                  <a:pt x="47261" y="37460"/>
                </a:lnTo>
                <a:lnTo>
                  <a:pt x="54642" y="29809"/>
                </a:lnTo>
                <a:lnTo>
                  <a:pt x="62618" y="24310"/>
                </a:lnTo>
                <a:lnTo>
                  <a:pt x="67412" y="21510"/>
                </a:lnTo>
                <a:lnTo>
                  <a:pt x="75279" y="15859"/>
                </a:lnTo>
                <a:lnTo>
                  <a:pt x="78710" y="13018"/>
                </a:lnTo>
                <a:lnTo>
                  <a:pt x="82903" y="11124"/>
                </a:lnTo>
                <a:lnTo>
                  <a:pt x="87603" y="9862"/>
                </a:lnTo>
                <a:lnTo>
                  <a:pt x="92641" y="9020"/>
                </a:lnTo>
                <a:lnTo>
                  <a:pt x="97905" y="8459"/>
                </a:lnTo>
                <a:lnTo>
                  <a:pt x="103319" y="8085"/>
                </a:lnTo>
                <a:lnTo>
                  <a:pt x="108834" y="7836"/>
                </a:lnTo>
                <a:lnTo>
                  <a:pt x="113463" y="6717"/>
                </a:lnTo>
                <a:lnTo>
                  <a:pt x="121146" y="2934"/>
                </a:lnTo>
                <a:lnTo>
                  <a:pt x="125481" y="1544"/>
                </a:lnTo>
                <a:lnTo>
                  <a:pt x="130276" y="618"/>
                </a:lnTo>
                <a:lnTo>
                  <a:pt x="135377" y="0"/>
                </a:lnTo>
                <a:lnTo>
                  <a:pt x="140683" y="541"/>
                </a:lnTo>
                <a:lnTo>
                  <a:pt x="146126" y="1854"/>
                </a:lnTo>
                <a:lnTo>
                  <a:pt x="151659" y="3682"/>
                </a:lnTo>
                <a:lnTo>
                  <a:pt x="157253" y="4900"/>
                </a:lnTo>
                <a:lnTo>
                  <a:pt x="162887" y="5712"/>
                </a:lnTo>
                <a:lnTo>
                  <a:pt x="168548" y="6254"/>
                </a:lnTo>
                <a:lnTo>
                  <a:pt x="173275" y="7568"/>
                </a:lnTo>
                <a:lnTo>
                  <a:pt x="181066" y="11567"/>
                </a:lnTo>
                <a:lnTo>
                  <a:pt x="185430" y="13967"/>
                </a:lnTo>
                <a:lnTo>
                  <a:pt x="195359" y="19174"/>
                </a:lnTo>
                <a:lnTo>
                  <a:pt x="199721" y="21896"/>
                </a:lnTo>
                <a:lnTo>
                  <a:pt x="207108" y="27460"/>
                </a:lnTo>
                <a:lnTo>
                  <a:pt x="211364" y="30277"/>
                </a:lnTo>
                <a:lnTo>
                  <a:pt x="216106" y="33108"/>
                </a:lnTo>
                <a:lnTo>
                  <a:pt x="221173" y="35948"/>
                </a:lnTo>
                <a:lnTo>
                  <a:pt x="225503" y="39746"/>
                </a:lnTo>
                <a:lnTo>
                  <a:pt x="232854" y="49046"/>
                </a:lnTo>
                <a:lnTo>
                  <a:pt x="236148" y="54193"/>
                </a:lnTo>
                <a:lnTo>
                  <a:pt x="239296" y="59529"/>
                </a:lnTo>
                <a:lnTo>
                  <a:pt x="242348" y="64992"/>
                </a:lnTo>
                <a:lnTo>
                  <a:pt x="248278" y="76141"/>
                </a:lnTo>
                <a:lnTo>
                  <a:pt x="251193" y="81782"/>
                </a:lnTo>
                <a:lnTo>
                  <a:pt x="253136" y="87447"/>
                </a:lnTo>
                <a:lnTo>
                  <a:pt x="254432" y="93128"/>
                </a:lnTo>
                <a:lnTo>
                  <a:pt x="255296" y="98821"/>
                </a:lnTo>
                <a:lnTo>
                  <a:pt x="255871" y="104522"/>
                </a:lnTo>
                <a:lnTo>
                  <a:pt x="256255" y="110227"/>
                </a:lnTo>
                <a:lnTo>
                  <a:pt x="256511" y="115935"/>
                </a:lnTo>
                <a:lnTo>
                  <a:pt x="254777" y="122598"/>
                </a:lnTo>
                <a:lnTo>
                  <a:pt x="251715" y="129898"/>
                </a:lnTo>
                <a:lnTo>
                  <a:pt x="247770" y="137622"/>
                </a:lnTo>
                <a:lnTo>
                  <a:pt x="243234" y="144676"/>
                </a:lnTo>
                <a:lnTo>
                  <a:pt x="238305" y="151284"/>
                </a:lnTo>
                <a:lnTo>
                  <a:pt x="233115" y="157594"/>
                </a:lnTo>
                <a:lnTo>
                  <a:pt x="227749" y="163706"/>
                </a:lnTo>
                <a:lnTo>
                  <a:pt x="222267" y="169686"/>
                </a:lnTo>
                <a:lnTo>
                  <a:pt x="211096" y="181409"/>
                </a:lnTo>
                <a:lnTo>
                  <a:pt x="165575" y="227355"/>
                </a:lnTo>
                <a:lnTo>
                  <a:pt x="158910" y="233073"/>
                </a:lnTo>
                <a:lnTo>
                  <a:pt x="151609" y="238791"/>
                </a:lnTo>
                <a:lnTo>
                  <a:pt x="143885" y="244507"/>
                </a:lnTo>
                <a:lnTo>
                  <a:pt x="136830" y="249270"/>
                </a:lnTo>
                <a:lnTo>
                  <a:pt x="130222" y="253398"/>
                </a:lnTo>
                <a:lnTo>
                  <a:pt x="123911" y="257103"/>
                </a:lnTo>
                <a:lnTo>
                  <a:pt x="116847" y="260525"/>
                </a:lnTo>
                <a:lnTo>
                  <a:pt x="109280" y="263759"/>
                </a:lnTo>
                <a:lnTo>
                  <a:pt x="101377" y="266868"/>
                </a:lnTo>
                <a:lnTo>
                  <a:pt x="94204" y="269892"/>
                </a:lnTo>
                <a:lnTo>
                  <a:pt x="81154" y="275793"/>
                </a:lnTo>
                <a:lnTo>
                  <a:pt x="75007" y="277748"/>
                </a:lnTo>
                <a:lnTo>
                  <a:pt x="69004" y="279051"/>
                </a:lnTo>
                <a:lnTo>
                  <a:pt x="63097" y="279920"/>
                </a:lnTo>
                <a:lnTo>
                  <a:pt x="58206" y="280499"/>
                </a:lnTo>
                <a:lnTo>
                  <a:pt x="50233" y="281142"/>
                </a:lnTo>
                <a:lnTo>
                  <a:pt x="45820" y="281314"/>
                </a:lnTo>
                <a:lnTo>
                  <a:pt x="31461" y="281555"/>
                </a:lnTo>
                <a:lnTo>
                  <a:pt x="24058" y="281612"/>
                </a:lnTo>
                <a:lnTo>
                  <a:pt x="20751" y="280674"/>
                </a:lnTo>
                <a:lnTo>
                  <a:pt x="14536" y="277093"/>
                </a:lnTo>
                <a:lnTo>
                  <a:pt x="8598" y="274866"/>
                </a:lnTo>
                <a:lnTo>
                  <a:pt x="5681" y="274272"/>
                </a:lnTo>
                <a:lnTo>
                  <a:pt x="3737" y="272924"/>
                </a:lnTo>
                <a:lnTo>
                  <a:pt x="2441" y="271072"/>
                </a:lnTo>
                <a:lnTo>
                  <a:pt x="1000" y="266475"/>
                </a:lnTo>
                <a:lnTo>
                  <a:pt x="189" y="258532"/>
                </a:lnTo>
                <a:lnTo>
                  <a:pt x="0" y="252964"/>
                </a:lnTo>
                <a:lnTo>
                  <a:pt x="902" y="250146"/>
                </a:lnTo>
                <a:lnTo>
                  <a:pt x="4444" y="244475"/>
                </a:lnTo>
                <a:lnTo>
                  <a:pt x="11733" y="238779"/>
                </a:lnTo>
                <a:lnTo>
                  <a:pt x="16344" y="235927"/>
                </a:lnTo>
                <a:lnTo>
                  <a:pt x="24007" y="227677"/>
                </a:lnTo>
                <a:lnTo>
                  <a:pt x="27384" y="222811"/>
                </a:lnTo>
                <a:lnTo>
                  <a:pt x="31540" y="219566"/>
                </a:lnTo>
                <a:lnTo>
                  <a:pt x="36216" y="217403"/>
                </a:lnTo>
                <a:lnTo>
                  <a:pt x="41238" y="215961"/>
                </a:lnTo>
                <a:lnTo>
                  <a:pt x="46492" y="214047"/>
                </a:lnTo>
                <a:lnTo>
                  <a:pt x="51899" y="211819"/>
                </a:lnTo>
                <a:lnTo>
                  <a:pt x="57408" y="209381"/>
                </a:lnTo>
                <a:lnTo>
                  <a:pt x="68610" y="204132"/>
                </a:lnTo>
                <a:lnTo>
                  <a:pt x="74265" y="201398"/>
                </a:lnTo>
                <a:lnTo>
                  <a:pt x="79939" y="199576"/>
                </a:lnTo>
                <a:lnTo>
                  <a:pt x="85627" y="198362"/>
                </a:lnTo>
                <a:lnTo>
                  <a:pt x="91324" y="197552"/>
                </a:lnTo>
                <a:lnTo>
                  <a:pt x="97027" y="197012"/>
                </a:lnTo>
                <a:lnTo>
                  <a:pt x="102734" y="196652"/>
                </a:lnTo>
                <a:lnTo>
                  <a:pt x="108444" y="196412"/>
                </a:lnTo>
                <a:lnTo>
                  <a:pt x="115108" y="197204"/>
                </a:lnTo>
                <a:lnTo>
                  <a:pt x="122408" y="198686"/>
                </a:lnTo>
                <a:lnTo>
                  <a:pt x="130132" y="200625"/>
                </a:lnTo>
                <a:lnTo>
                  <a:pt x="136234" y="201918"/>
                </a:lnTo>
                <a:lnTo>
                  <a:pt x="141254" y="202780"/>
                </a:lnTo>
                <a:lnTo>
                  <a:pt x="145554" y="203355"/>
                </a:lnTo>
                <a:lnTo>
                  <a:pt x="150325" y="204691"/>
                </a:lnTo>
                <a:lnTo>
                  <a:pt x="155411" y="206534"/>
                </a:lnTo>
                <a:lnTo>
                  <a:pt x="160707" y="208715"/>
                </a:lnTo>
                <a:lnTo>
                  <a:pt x="165190" y="211121"/>
                </a:lnTo>
                <a:lnTo>
                  <a:pt x="172711" y="216335"/>
                </a:lnTo>
                <a:lnTo>
                  <a:pt x="179228" y="221828"/>
                </a:lnTo>
                <a:lnTo>
                  <a:pt x="185300" y="227444"/>
                </a:lnTo>
                <a:lnTo>
                  <a:pt x="191174" y="233115"/>
                </a:lnTo>
                <a:lnTo>
                  <a:pt x="196959" y="241350"/>
                </a:lnTo>
                <a:lnTo>
                  <a:pt x="201753" y="250408"/>
                </a:lnTo>
                <a:lnTo>
                  <a:pt x="203884" y="257609"/>
                </a:lnTo>
                <a:lnTo>
                  <a:pt x="207370" y="263984"/>
                </a:lnTo>
                <a:lnTo>
                  <a:pt x="209634" y="267017"/>
                </a:lnTo>
                <a:lnTo>
                  <a:pt x="211143" y="270945"/>
                </a:lnTo>
                <a:lnTo>
                  <a:pt x="212819" y="280389"/>
                </a:lnTo>
                <a:lnTo>
                  <a:pt x="213564" y="288396"/>
                </a:lnTo>
                <a:lnTo>
                  <a:pt x="213763" y="291865"/>
                </a:lnTo>
                <a:lnTo>
                  <a:pt x="214848" y="295129"/>
                </a:lnTo>
                <a:lnTo>
                  <a:pt x="220893" y="304674"/>
                </a:lnTo>
                <a:lnTo>
                  <a:pt x="221506" y="305574"/>
                </a:lnTo>
                <a:lnTo>
                  <a:pt x="222188" y="309114"/>
                </a:lnTo>
                <a:lnTo>
                  <a:pt x="222625" y="314597"/>
                </a:lnTo>
                <a:lnTo>
                  <a:pt x="223614" y="315047"/>
                </a:lnTo>
                <a:lnTo>
                  <a:pt x="231305" y="3159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40"/>
          <p:cNvSpPr/>
          <p:nvPr/>
        </p:nvSpPr>
        <p:spPr>
          <a:xfrm>
            <a:off x="869871" y="2324373"/>
            <a:ext cx="255984" cy="110217"/>
          </a:xfrm>
          <a:custGeom>
            <a:avLst/>
            <a:gdLst/>
            <a:ahLst/>
            <a:cxnLst/>
            <a:rect l="0" t="0" r="0" b="0"/>
            <a:pathLst>
              <a:path w="255984" h="110217">
                <a:moveTo>
                  <a:pt x="7381" y="93072"/>
                </a:moveTo>
                <a:lnTo>
                  <a:pt x="7381" y="81140"/>
                </a:lnTo>
                <a:lnTo>
                  <a:pt x="6428" y="79402"/>
                </a:lnTo>
                <a:lnTo>
                  <a:pt x="4841" y="78244"/>
                </a:lnTo>
                <a:lnTo>
                  <a:pt x="0" y="76384"/>
                </a:lnTo>
                <a:lnTo>
                  <a:pt x="555" y="75279"/>
                </a:lnTo>
                <a:lnTo>
                  <a:pt x="1878" y="73590"/>
                </a:lnTo>
                <a:lnTo>
                  <a:pt x="3712" y="71511"/>
                </a:lnTo>
                <a:lnTo>
                  <a:pt x="4935" y="69173"/>
                </a:lnTo>
                <a:lnTo>
                  <a:pt x="5750" y="66662"/>
                </a:lnTo>
                <a:lnTo>
                  <a:pt x="6294" y="64035"/>
                </a:lnTo>
                <a:lnTo>
                  <a:pt x="7609" y="62284"/>
                </a:lnTo>
                <a:lnTo>
                  <a:pt x="9438" y="61116"/>
                </a:lnTo>
                <a:lnTo>
                  <a:pt x="11610" y="60338"/>
                </a:lnTo>
                <a:lnTo>
                  <a:pt x="13058" y="58867"/>
                </a:lnTo>
                <a:lnTo>
                  <a:pt x="14023" y="56933"/>
                </a:lnTo>
                <a:lnTo>
                  <a:pt x="14666" y="54692"/>
                </a:lnTo>
                <a:lnTo>
                  <a:pt x="15095" y="52245"/>
                </a:lnTo>
                <a:lnTo>
                  <a:pt x="15381" y="49661"/>
                </a:lnTo>
                <a:lnTo>
                  <a:pt x="15840" y="43222"/>
                </a:lnTo>
                <a:lnTo>
                  <a:pt x="18443" y="39801"/>
                </a:lnTo>
                <a:lnTo>
                  <a:pt x="20471" y="37555"/>
                </a:lnTo>
                <a:lnTo>
                  <a:pt x="22775" y="36058"/>
                </a:lnTo>
                <a:lnTo>
                  <a:pt x="27875" y="34395"/>
                </a:lnTo>
                <a:lnTo>
                  <a:pt x="29616" y="32999"/>
                </a:lnTo>
                <a:lnTo>
                  <a:pt x="30777" y="31115"/>
                </a:lnTo>
                <a:lnTo>
                  <a:pt x="31551" y="28907"/>
                </a:lnTo>
                <a:lnTo>
                  <a:pt x="32067" y="26483"/>
                </a:lnTo>
                <a:lnTo>
                  <a:pt x="32411" y="23914"/>
                </a:lnTo>
                <a:lnTo>
                  <a:pt x="32640" y="21249"/>
                </a:lnTo>
                <a:lnTo>
                  <a:pt x="33745" y="19473"/>
                </a:lnTo>
                <a:lnTo>
                  <a:pt x="35435" y="18288"/>
                </a:lnTo>
                <a:lnTo>
                  <a:pt x="40804" y="16019"/>
                </a:lnTo>
                <a:lnTo>
                  <a:pt x="56068" y="8677"/>
                </a:lnTo>
                <a:lnTo>
                  <a:pt x="62675" y="7938"/>
                </a:lnTo>
                <a:lnTo>
                  <a:pt x="67103" y="7741"/>
                </a:lnTo>
                <a:lnTo>
                  <a:pt x="71008" y="6657"/>
                </a:lnTo>
                <a:lnTo>
                  <a:pt x="74564" y="4982"/>
                </a:lnTo>
                <a:lnTo>
                  <a:pt x="77887" y="2913"/>
                </a:lnTo>
                <a:lnTo>
                  <a:pt x="82008" y="1533"/>
                </a:lnTo>
                <a:lnTo>
                  <a:pt x="86660" y="613"/>
                </a:lnTo>
                <a:lnTo>
                  <a:pt x="91666" y="0"/>
                </a:lnTo>
                <a:lnTo>
                  <a:pt x="95003" y="544"/>
                </a:lnTo>
                <a:lnTo>
                  <a:pt x="97228" y="1859"/>
                </a:lnTo>
                <a:lnTo>
                  <a:pt x="98712" y="3688"/>
                </a:lnTo>
                <a:lnTo>
                  <a:pt x="100653" y="4908"/>
                </a:lnTo>
                <a:lnTo>
                  <a:pt x="105350" y="6263"/>
                </a:lnTo>
                <a:lnTo>
                  <a:pt x="113350" y="7025"/>
                </a:lnTo>
                <a:lnTo>
                  <a:pt x="115174" y="8085"/>
                </a:lnTo>
                <a:lnTo>
                  <a:pt x="116391" y="9744"/>
                </a:lnTo>
                <a:lnTo>
                  <a:pt x="117202" y="11802"/>
                </a:lnTo>
                <a:lnTo>
                  <a:pt x="117742" y="14127"/>
                </a:lnTo>
                <a:lnTo>
                  <a:pt x="118103" y="16629"/>
                </a:lnTo>
                <a:lnTo>
                  <a:pt x="118681" y="22939"/>
                </a:lnTo>
                <a:lnTo>
                  <a:pt x="118760" y="26341"/>
                </a:lnTo>
                <a:lnTo>
                  <a:pt x="118781" y="28582"/>
                </a:lnTo>
                <a:lnTo>
                  <a:pt x="117843" y="31029"/>
                </a:lnTo>
                <a:lnTo>
                  <a:pt x="116265" y="33612"/>
                </a:lnTo>
                <a:lnTo>
                  <a:pt x="114260" y="36287"/>
                </a:lnTo>
                <a:lnTo>
                  <a:pt x="112924" y="39023"/>
                </a:lnTo>
                <a:lnTo>
                  <a:pt x="112033" y="41799"/>
                </a:lnTo>
                <a:lnTo>
                  <a:pt x="111439" y="44602"/>
                </a:lnTo>
                <a:lnTo>
                  <a:pt x="111043" y="47424"/>
                </a:lnTo>
                <a:lnTo>
                  <a:pt x="110779" y="50257"/>
                </a:lnTo>
                <a:lnTo>
                  <a:pt x="110603" y="53099"/>
                </a:lnTo>
                <a:lnTo>
                  <a:pt x="109533" y="55945"/>
                </a:lnTo>
                <a:lnTo>
                  <a:pt x="107867" y="58796"/>
                </a:lnTo>
                <a:lnTo>
                  <a:pt x="105804" y="61648"/>
                </a:lnTo>
                <a:lnTo>
                  <a:pt x="103477" y="64503"/>
                </a:lnTo>
                <a:lnTo>
                  <a:pt x="100972" y="67358"/>
                </a:lnTo>
                <a:lnTo>
                  <a:pt x="98350" y="70214"/>
                </a:lnTo>
                <a:lnTo>
                  <a:pt x="92897" y="75928"/>
                </a:lnTo>
                <a:lnTo>
                  <a:pt x="81635" y="87357"/>
                </a:lnTo>
                <a:lnTo>
                  <a:pt x="78791" y="89262"/>
                </a:lnTo>
                <a:lnTo>
                  <a:pt x="73091" y="91378"/>
                </a:lnTo>
                <a:lnTo>
                  <a:pt x="70238" y="92895"/>
                </a:lnTo>
                <a:lnTo>
                  <a:pt x="67383" y="94859"/>
                </a:lnTo>
                <a:lnTo>
                  <a:pt x="60508" y="100304"/>
                </a:lnTo>
                <a:lnTo>
                  <a:pt x="59944" y="101703"/>
                </a:lnTo>
                <a:lnTo>
                  <a:pt x="59568" y="103588"/>
                </a:lnTo>
                <a:lnTo>
                  <a:pt x="58965" y="108907"/>
                </a:lnTo>
                <a:lnTo>
                  <a:pt x="59867" y="109344"/>
                </a:lnTo>
                <a:lnTo>
                  <a:pt x="66210" y="110102"/>
                </a:lnTo>
                <a:lnTo>
                  <a:pt x="74000" y="110194"/>
                </a:lnTo>
                <a:lnTo>
                  <a:pt x="136341" y="110216"/>
                </a:lnTo>
                <a:lnTo>
                  <a:pt x="140979" y="109264"/>
                </a:lnTo>
                <a:lnTo>
                  <a:pt x="145977" y="107677"/>
                </a:lnTo>
                <a:lnTo>
                  <a:pt x="151213" y="105666"/>
                </a:lnTo>
                <a:lnTo>
                  <a:pt x="156609" y="104325"/>
                </a:lnTo>
                <a:lnTo>
                  <a:pt x="162111" y="103431"/>
                </a:lnTo>
                <a:lnTo>
                  <a:pt x="167685" y="102836"/>
                </a:lnTo>
                <a:lnTo>
                  <a:pt x="172352" y="102439"/>
                </a:lnTo>
                <a:lnTo>
                  <a:pt x="180079" y="101997"/>
                </a:lnTo>
                <a:lnTo>
                  <a:pt x="191768" y="101801"/>
                </a:lnTo>
                <a:lnTo>
                  <a:pt x="198886" y="101749"/>
                </a:lnTo>
                <a:lnTo>
                  <a:pt x="204583" y="100761"/>
                </a:lnTo>
                <a:lnTo>
                  <a:pt x="209334" y="99151"/>
                </a:lnTo>
                <a:lnTo>
                  <a:pt x="217153" y="95773"/>
                </a:lnTo>
                <a:lnTo>
                  <a:pt x="223803" y="94272"/>
                </a:lnTo>
                <a:lnTo>
                  <a:pt x="229934" y="93605"/>
                </a:lnTo>
                <a:lnTo>
                  <a:pt x="235833" y="93309"/>
                </a:lnTo>
                <a:lnTo>
                  <a:pt x="241630" y="93177"/>
                </a:lnTo>
                <a:lnTo>
                  <a:pt x="255983" y="930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41"/>
          <p:cNvSpPr/>
          <p:nvPr/>
        </p:nvSpPr>
        <p:spPr>
          <a:xfrm>
            <a:off x="1125854" y="2580322"/>
            <a:ext cx="248604" cy="25718"/>
          </a:xfrm>
          <a:custGeom>
            <a:avLst/>
            <a:gdLst/>
            <a:ahLst/>
            <a:cxnLst/>
            <a:rect l="0" t="0" r="0" b="0"/>
            <a:pathLst>
              <a:path w="248604" h="25718">
                <a:moveTo>
                  <a:pt x="0" y="25717"/>
                </a:moveTo>
                <a:lnTo>
                  <a:pt x="4551" y="21167"/>
                </a:lnTo>
                <a:lnTo>
                  <a:pt x="6844" y="19826"/>
                </a:lnTo>
                <a:lnTo>
                  <a:pt x="9326" y="18932"/>
                </a:lnTo>
                <a:lnTo>
                  <a:pt x="11932" y="18337"/>
                </a:lnTo>
                <a:lnTo>
                  <a:pt x="17368" y="17675"/>
                </a:lnTo>
                <a:lnTo>
                  <a:pt x="23912" y="17381"/>
                </a:lnTo>
                <a:lnTo>
                  <a:pt x="33170" y="17250"/>
                </a:lnTo>
                <a:lnTo>
                  <a:pt x="38306" y="16262"/>
                </a:lnTo>
                <a:lnTo>
                  <a:pt x="43635" y="14652"/>
                </a:lnTo>
                <a:lnTo>
                  <a:pt x="49093" y="12625"/>
                </a:lnTo>
                <a:lnTo>
                  <a:pt x="55589" y="11274"/>
                </a:lnTo>
                <a:lnTo>
                  <a:pt x="62777" y="10374"/>
                </a:lnTo>
                <a:lnTo>
                  <a:pt x="70426" y="9773"/>
                </a:lnTo>
                <a:lnTo>
                  <a:pt x="77431" y="9373"/>
                </a:lnTo>
                <a:lnTo>
                  <a:pt x="90294" y="8928"/>
                </a:lnTo>
                <a:lnTo>
                  <a:pt x="97344" y="7857"/>
                </a:lnTo>
                <a:lnTo>
                  <a:pt x="104901" y="6191"/>
                </a:lnTo>
                <a:lnTo>
                  <a:pt x="112797" y="4127"/>
                </a:lnTo>
                <a:lnTo>
                  <a:pt x="120918" y="2751"/>
                </a:lnTo>
                <a:lnTo>
                  <a:pt x="129190" y="1834"/>
                </a:lnTo>
                <a:lnTo>
                  <a:pt x="137562" y="1223"/>
                </a:lnTo>
                <a:lnTo>
                  <a:pt x="145048" y="815"/>
                </a:lnTo>
                <a:lnTo>
                  <a:pt x="158446" y="362"/>
                </a:lnTo>
                <a:lnTo>
                  <a:pt x="182569" y="72"/>
                </a:lnTo>
                <a:lnTo>
                  <a:pt x="244035" y="0"/>
                </a:lnTo>
                <a:lnTo>
                  <a:pt x="245558" y="953"/>
                </a:lnTo>
                <a:lnTo>
                  <a:pt x="246573" y="2540"/>
                </a:lnTo>
                <a:lnTo>
                  <a:pt x="24860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42"/>
          <p:cNvSpPr/>
          <p:nvPr/>
        </p:nvSpPr>
        <p:spPr>
          <a:xfrm>
            <a:off x="1142999" y="2648902"/>
            <a:ext cx="240031" cy="42863"/>
          </a:xfrm>
          <a:custGeom>
            <a:avLst/>
            <a:gdLst/>
            <a:ahLst/>
            <a:cxnLst/>
            <a:rect l="0" t="0" r="0" b="0"/>
            <a:pathLst>
              <a:path w="240031" h="42863">
                <a:moveTo>
                  <a:pt x="0" y="42862"/>
                </a:moveTo>
                <a:lnTo>
                  <a:pt x="4551" y="42862"/>
                </a:lnTo>
                <a:lnTo>
                  <a:pt x="6844" y="41910"/>
                </a:lnTo>
                <a:lnTo>
                  <a:pt x="9326" y="40323"/>
                </a:lnTo>
                <a:lnTo>
                  <a:pt x="11932" y="38312"/>
                </a:lnTo>
                <a:lnTo>
                  <a:pt x="15575" y="36971"/>
                </a:lnTo>
                <a:lnTo>
                  <a:pt x="19908" y="36077"/>
                </a:lnTo>
                <a:lnTo>
                  <a:pt x="24702" y="35482"/>
                </a:lnTo>
                <a:lnTo>
                  <a:pt x="29804" y="35085"/>
                </a:lnTo>
                <a:lnTo>
                  <a:pt x="35109" y="34820"/>
                </a:lnTo>
                <a:lnTo>
                  <a:pt x="40551" y="34643"/>
                </a:lnTo>
                <a:lnTo>
                  <a:pt x="47037" y="33573"/>
                </a:lnTo>
                <a:lnTo>
                  <a:pt x="54218" y="31907"/>
                </a:lnTo>
                <a:lnTo>
                  <a:pt x="61863" y="29844"/>
                </a:lnTo>
                <a:lnTo>
                  <a:pt x="68865" y="28468"/>
                </a:lnTo>
                <a:lnTo>
                  <a:pt x="75437" y="27551"/>
                </a:lnTo>
                <a:lnTo>
                  <a:pt x="81724" y="26940"/>
                </a:lnTo>
                <a:lnTo>
                  <a:pt x="89725" y="25580"/>
                </a:lnTo>
                <a:lnTo>
                  <a:pt x="98870" y="23721"/>
                </a:lnTo>
                <a:lnTo>
                  <a:pt x="108776" y="21529"/>
                </a:lnTo>
                <a:lnTo>
                  <a:pt x="117285" y="20068"/>
                </a:lnTo>
                <a:lnTo>
                  <a:pt x="124863" y="19094"/>
                </a:lnTo>
                <a:lnTo>
                  <a:pt x="131819" y="18444"/>
                </a:lnTo>
                <a:lnTo>
                  <a:pt x="139315" y="17058"/>
                </a:lnTo>
                <a:lnTo>
                  <a:pt x="147169" y="15182"/>
                </a:lnTo>
                <a:lnTo>
                  <a:pt x="155263" y="12979"/>
                </a:lnTo>
                <a:lnTo>
                  <a:pt x="162564" y="11510"/>
                </a:lnTo>
                <a:lnTo>
                  <a:pt x="169336" y="10531"/>
                </a:lnTo>
                <a:lnTo>
                  <a:pt x="175756" y="9878"/>
                </a:lnTo>
                <a:lnTo>
                  <a:pt x="182893" y="9443"/>
                </a:lnTo>
                <a:lnTo>
                  <a:pt x="198444" y="8959"/>
                </a:lnTo>
                <a:lnTo>
                  <a:pt x="204686" y="7878"/>
                </a:lnTo>
                <a:lnTo>
                  <a:pt x="209800" y="6204"/>
                </a:lnTo>
                <a:lnTo>
                  <a:pt x="214162" y="4136"/>
                </a:lnTo>
                <a:lnTo>
                  <a:pt x="218975" y="2758"/>
                </a:lnTo>
                <a:lnTo>
                  <a:pt x="224088" y="1838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43"/>
          <p:cNvSpPr/>
          <p:nvPr/>
        </p:nvSpPr>
        <p:spPr>
          <a:xfrm>
            <a:off x="1559076" y="2426122"/>
            <a:ext cx="183377" cy="291361"/>
          </a:xfrm>
          <a:custGeom>
            <a:avLst/>
            <a:gdLst/>
            <a:ahLst/>
            <a:cxnLst/>
            <a:rect l="0" t="0" r="0" b="0"/>
            <a:pathLst>
              <a:path w="183377" h="291361">
                <a:moveTo>
                  <a:pt x="81128" y="8467"/>
                </a:moveTo>
                <a:lnTo>
                  <a:pt x="81128" y="248"/>
                </a:lnTo>
                <a:lnTo>
                  <a:pt x="76578" y="0"/>
                </a:lnTo>
                <a:lnTo>
                  <a:pt x="75237" y="917"/>
                </a:lnTo>
                <a:lnTo>
                  <a:pt x="74343" y="2482"/>
                </a:lnTo>
                <a:lnTo>
                  <a:pt x="72909" y="7285"/>
                </a:lnTo>
                <a:lnTo>
                  <a:pt x="72626" y="15078"/>
                </a:lnTo>
                <a:lnTo>
                  <a:pt x="72587" y="20296"/>
                </a:lnTo>
                <a:lnTo>
                  <a:pt x="70030" y="28329"/>
                </a:lnTo>
                <a:lnTo>
                  <a:pt x="66671" y="37297"/>
                </a:lnTo>
                <a:lnTo>
                  <a:pt x="65178" y="44458"/>
                </a:lnTo>
                <a:lnTo>
                  <a:pt x="61974" y="53356"/>
                </a:lnTo>
                <a:lnTo>
                  <a:pt x="59786" y="58396"/>
                </a:lnTo>
                <a:lnTo>
                  <a:pt x="54816" y="69075"/>
                </a:lnTo>
                <a:lnTo>
                  <a:pt x="35374" y="108515"/>
                </a:lnTo>
                <a:lnTo>
                  <a:pt x="31575" y="115171"/>
                </a:lnTo>
                <a:lnTo>
                  <a:pt x="27138" y="122466"/>
                </a:lnTo>
                <a:lnTo>
                  <a:pt x="22275" y="130186"/>
                </a:lnTo>
                <a:lnTo>
                  <a:pt x="19033" y="137238"/>
                </a:lnTo>
                <a:lnTo>
                  <a:pt x="16871" y="143845"/>
                </a:lnTo>
                <a:lnTo>
                  <a:pt x="15430" y="150154"/>
                </a:lnTo>
                <a:lnTo>
                  <a:pt x="13517" y="156265"/>
                </a:lnTo>
                <a:lnTo>
                  <a:pt x="11289" y="162244"/>
                </a:lnTo>
                <a:lnTo>
                  <a:pt x="8852" y="168136"/>
                </a:lnTo>
                <a:lnTo>
                  <a:pt x="6274" y="173968"/>
                </a:lnTo>
                <a:lnTo>
                  <a:pt x="870" y="185528"/>
                </a:lnTo>
                <a:lnTo>
                  <a:pt x="0" y="191278"/>
                </a:lnTo>
                <a:lnTo>
                  <a:pt x="373" y="197016"/>
                </a:lnTo>
                <a:lnTo>
                  <a:pt x="1574" y="202746"/>
                </a:lnTo>
                <a:lnTo>
                  <a:pt x="2375" y="208472"/>
                </a:lnTo>
                <a:lnTo>
                  <a:pt x="2908" y="214194"/>
                </a:lnTo>
                <a:lnTo>
                  <a:pt x="3264" y="219913"/>
                </a:lnTo>
                <a:lnTo>
                  <a:pt x="3660" y="231349"/>
                </a:lnTo>
                <a:lnTo>
                  <a:pt x="3765" y="237065"/>
                </a:lnTo>
                <a:lnTo>
                  <a:pt x="4788" y="241828"/>
                </a:lnTo>
                <a:lnTo>
                  <a:pt x="8464" y="249661"/>
                </a:lnTo>
                <a:lnTo>
                  <a:pt x="13273" y="256317"/>
                </a:lnTo>
                <a:lnTo>
                  <a:pt x="15889" y="259426"/>
                </a:lnTo>
                <a:lnTo>
                  <a:pt x="17633" y="262450"/>
                </a:lnTo>
                <a:lnTo>
                  <a:pt x="19571" y="268351"/>
                </a:lnTo>
                <a:lnTo>
                  <a:pt x="21993" y="271259"/>
                </a:lnTo>
                <a:lnTo>
                  <a:pt x="25512" y="274149"/>
                </a:lnTo>
                <a:lnTo>
                  <a:pt x="29763" y="277028"/>
                </a:lnTo>
                <a:lnTo>
                  <a:pt x="33550" y="278948"/>
                </a:lnTo>
                <a:lnTo>
                  <a:pt x="37027" y="280228"/>
                </a:lnTo>
                <a:lnTo>
                  <a:pt x="40297" y="281081"/>
                </a:lnTo>
                <a:lnTo>
                  <a:pt x="44383" y="281650"/>
                </a:lnTo>
                <a:lnTo>
                  <a:pt x="49011" y="282029"/>
                </a:lnTo>
                <a:lnTo>
                  <a:pt x="54002" y="282282"/>
                </a:lnTo>
                <a:lnTo>
                  <a:pt x="67167" y="282563"/>
                </a:lnTo>
                <a:lnTo>
                  <a:pt x="116796" y="282775"/>
                </a:lnTo>
                <a:lnTo>
                  <a:pt x="123957" y="281826"/>
                </a:lnTo>
                <a:lnTo>
                  <a:pt x="130636" y="280242"/>
                </a:lnTo>
                <a:lnTo>
                  <a:pt x="136993" y="278233"/>
                </a:lnTo>
                <a:lnTo>
                  <a:pt x="142184" y="275941"/>
                </a:lnTo>
                <a:lnTo>
                  <a:pt x="146597" y="273461"/>
                </a:lnTo>
                <a:lnTo>
                  <a:pt x="150492" y="270855"/>
                </a:lnTo>
                <a:lnTo>
                  <a:pt x="154993" y="268165"/>
                </a:lnTo>
                <a:lnTo>
                  <a:pt x="159899" y="265419"/>
                </a:lnTo>
                <a:lnTo>
                  <a:pt x="165075" y="262636"/>
                </a:lnTo>
                <a:lnTo>
                  <a:pt x="169478" y="259828"/>
                </a:lnTo>
                <a:lnTo>
                  <a:pt x="173365" y="257004"/>
                </a:lnTo>
                <a:lnTo>
                  <a:pt x="176910" y="254169"/>
                </a:lnTo>
                <a:lnTo>
                  <a:pt x="179273" y="250373"/>
                </a:lnTo>
                <a:lnTo>
                  <a:pt x="180848" y="245938"/>
                </a:lnTo>
                <a:lnTo>
                  <a:pt x="182598" y="236883"/>
                </a:lnTo>
                <a:lnTo>
                  <a:pt x="183376" y="229683"/>
                </a:lnTo>
                <a:lnTo>
                  <a:pt x="182631" y="226429"/>
                </a:lnTo>
                <a:lnTo>
                  <a:pt x="179263" y="220274"/>
                </a:lnTo>
                <a:lnTo>
                  <a:pt x="177032" y="218252"/>
                </a:lnTo>
                <a:lnTo>
                  <a:pt x="174591" y="216904"/>
                </a:lnTo>
                <a:lnTo>
                  <a:pt x="172012" y="216005"/>
                </a:lnTo>
                <a:lnTo>
                  <a:pt x="166606" y="212466"/>
                </a:lnTo>
                <a:lnTo>
                  <a:pt x="163831" y="210189"/>
                </a:lnTo>
                <a:lnTo>
                  <a:pt x="160076" y="208671"/>
                </a:lnTo>
                <a:lnTo>
                  <a:pt x="155668" y="207659"/>
                </a:lnTo>
                <a:lnTo>
                  <a:pt x="150824" y="206984"/>
                </a:lnTo>
                <a:lnTo>
                  <a:pt x="146642" y="206535"/>
                </a:lnTo>
                <a:lnTo>
                  <a:pt x="142902" y="206235"/>
                </a:lnTo>
                <a:lnTo>
                  <a:pt x="139456" y="206035"/>
                </a:lnTo>
                <a:lnTo>
                  <a:pt x="130547" y="205813"/>
                </a:lnTo>
                <a:lnTo>
                  <a:pt x="125504" y="205753"/>
                </a:lnTo>
                <a:lnTo>
                  <a:pt x="120237" y="206667"/>
                </a:lnTo>
                <a:lnTo>
                  <a:pt x="114821" y="208228"/>
                </a:lnTo>
                <a:lnTo>
                  <a:pt x="109305" y="210221"/>
                </a:lnTo>
                <a:lnTo>
                  <a:pt x="104675" y="211550"/>
                </a:lnTo>
                <a:lnTo>
                  <a:pt x="100636" y="212436"/>
                </a:lnTo>
                <a:lnTo>
                  <a:pt x="96991" y="213026"/>
                </a:lnTo>
                <a:lnTo>
                  <a:pt x="92656" y="215325"/>
                </a:lnTo>
                <a:lnTo>
                  <a:pt x="87861" y="218763"/>
                </a:lnTo>
                <a:lnTo>
                  <a:pt x="82759" y="222959"/>
                </a:lnTo>
                <a:lnTo>
                  <a:pt x="77453" y="226709"/>
                </a:lnTo>
                <a:lnTo>
                  <a:pt x="72011" y="230162"/>
                </a:lnTo>
                <a:lnTo>
                  <a:pt x="66478" y="233416"/>
                </a:lnTo>
                <a:lnTo>
                  <a:pt x="61836" y="236538"/>
                </a:lnTo>
                <a:lnTo>
                  <a:pt x="57790" y="239572"/>
                </a:lnTo>
                <a:lnTo>
                  <a:pt x="54139" y="242547"/>
                </a:lnTo>
                <a:lnTo>
                  <a:pt x="50753" y="245483"/>
                </a:lnTo>
                <a:lnTo>
                  <a:pt x="47543" y="248393"/>
                </a:lnTo>
                <a:lnTo>
                  <a:pt x="41437" y="254166"/>
                </a:lnTo>
                <a:lnTo>
                  <a:pt x="35548" y="259907"/>
                </a:lnTo>
                <a:lnTo>
                  <a:pt x="33596" y="262771"/>
                </a:lnTo>
                <a:lnTo>
                  <a:pt x="31428" y="268494"/>
                </a:lnTo>
                <a:lnTo>
                  <a:pt x="30207" y="277071"/>
                </a:lnTo>
                <a:lnTo>
                  <a:pt x="30989" y="278976"/>
                </a:lnTo>
                <a:lnTo>
                  <a:pt x="32462" y="280247"/>
                </a:lnTo>
                <a:lnTo>
                  <a:pt x="34397" y="281094"/>
                </a:lnTo>
                <a:lnTo>
                  <a:pt x="35686" y="282611"/>
                </a:lnTo>
                <a:lnTo>
                  <a:pt x="36546" y="284575"/>
                </a:lnTo>
                <a:lnTo>
                  <a:pt x="37120" y="286837"/>
                </a:lnTo>
                <a:lnTo>
                  <a:pt x="38454" y="288344"/>
                </a:lnTo>
                <a:lnTo>
                  <a:pt x="40297" y="289350"/>
                </a:lnTo>
                <a:lnTo>
                  <a:pt x="46838" y="2913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44"/>
          <p:cNvSpPr/>
          <p:nvPr/>
        </p:nvSpPr>
        <p:spPr>
          <a:xfrm>
            <a:off x="1880269" y="2434943"/>
            <a:ext cx="128554" cy="282540"/>
          </a:xfrm>
          <a:custGeom>
            <a:avLst/>
            <a:gdLst/>
            <a:ahLst/>
            <a:cxnLst/>
            <a:rect l="0" t="0" r="0" b="0"/>
            <a:pathLst>
              <a:path w="128554" h="282540">
                <a:moveTo>
                  <a:pt x="42828" y="8219"/>
                </a:moveTo>
                <a:lnTo>
                  <a:pt x="42828" y="0"/>
                </a:lnTo>
                <a:lnTo>
                  <a:pt x="40288" y="2344"/>
                </a:lnTo>
                <a:lnTo>
                  <a:pt x="35447" y="7059"/>
                </a:lnTo>
                <a:lnTo>
                  <a:pt x="34785" y="10243"/>
                </a:lnTo>
                <a:lnTo>
                  <a:pt x="34608" y="12426"/>
                </a:lnTo>
                <a:lnTo>
                  <a:pt x="31872" y="19931"/>
                </a:lnTo>
                <a:lnTo>
                  <a:pt x="29809" y="24600"/>
                </a:lnTo>
                <a:lnTo>
                  <a:pt x="28434" y="29617"/>
                </a:lnTo>
                <a:lnTo>
                  <a:pt x="27517" y="34867"/>
                </a:lnTo>
                <a:lnTo>
                  <a:pt x="26905" y="40272"/>
                </a:lnTo>
                <a:lnTo>
                  <a:pt x="25546" y="45780"/>
                </a:lnTo>
                <a:lnTo>
                  <a:pt x="23686" y="51357"/>
                </a:lnTo>
                <a:lnTo>
                  <a:pt x="21494" y="56980"/>
                </a:lnTo>
                <a:lnTo>
                  <a:pt x="19081" y="62634"/>
                </a:lnTo>
                <a:lnTo>
                  <a:pt x="13859" y="73996"/>
                </a:lnTo>
                <a:lnTo>
                  <a:pt x="12085" y="79693"/>
                </a:lnTo>
                <a:lnTo>
                  <a:pt x="10903" y="85396"/>
                </a:lnTo>
                <a:lnTo>
                  <a:pt x="10114" y="91103"/>
                </a:lnTo>
                <a:lnTo>
                  <a:pt x="8637" y="97765"/>
                </a:lnTo>
                <a:lnTo>
                  <a:pt x="6698" y="105064"/>
                </a:lnTo>
                <a:lnTo>
                  <a:pt x="4454" y="112787"/>
                </a:lnTo>
                <a:lnTo>
                  <a:pt x="2958" y="119841"/>
                </a:lnTo>
                <a:lnTo>
                  <a:pt x="1961" y="126449"/>
                </a:lnTo>
                <a:lnTo>
                  <a:pt x="1295" y="132759"/>
                </a:lnTo>
                <a:lnTo>
                  <a:pt x="852" y="138871"/>
                </a:lnTo>
                <a:lnTo>
                  <a:pt x="557" y="144850"/>
                </a:lnTo>
                <a:lnTo>
                  <a:pt x="228" y="156574"/>
                </a:lnTo>
                <a:lnTo>
                  <a:pt x="0" y="185353"/>
                </a:lnTo>
                <a:lnTo>
                  <a:pt x="941" y="191078"/>
                </a:lnTo>
                <a:lnTo>
                  <a:pt x="2521" y="196800"/>
                </a:lnTo>
                <a:lnTo>
                  <a:pt x="4527" y="202520"/>
                </a:lnTo>
                <a:lnTo>
                  <a:pt x="7769" y="208238"/>
                </a:lnTo>
                <a:lnTo>
                  <a:pt x="11835" y="213955"/>
                </a:lnTo>
                <a:lnTo>
                  <a:pt x="16451" y="219671"/>
                </a:lnTo>
                <a:lnTo>
                  <a:pt x="20481" y="224435"/>
                </a:lnTo>
                <a:lnTo>
                  <a:pt x="24120" y="228563"/>
                </a:lnTo>
                <a:lnTo>
                  <a:pt x="27499" y="232267"/>
                </a:lnTo>
                <a:lnTo>
                  <a:pt x="36332" y="241464"/>
                </a:lnTo>
                <a:lnTo>
                  <a:pt x="52975" y="258339"/>
                </a:lnTo>
                <a:lnTo>
                  <a:pt x="57213" y="261643"/>
                </a:lnTo>
                <a:lnTo>
                  <a:pt x="61943" y="264798"/>
                </a:lnTo>
                <a:lnTo>
                  <a:pt x="67001" y="267855"/>
                </a:lnTo>
                <a:lnTo>
                  <a:pt x="71326" y="269892"/>
                </a:lnTo>
                <a:lnTo>
                  <a:pt x="75162" y="271250"/>
                </a:lnTo>
                <a:lnTo>
                  <a:pt x="78671" y="272155"/>
                </a:lnTo>
                <a:lnTo>
                  <a:pt x="81963" y="273712"/>
                </a:lnTo>
                <a:lnTo>
                  <a:pt x="85111" y="275702"/>
                </a:lnTo>
                <a:lnTo>
                  <a:pt x="88161" y="277981"/>
                </a:lnTo>
                <a:lnTo>
                  <a:pt x="92100" y="279500"/>
                </a:lnTo>
                <a:lnTo>
                  <a:pt x="96631" y="280513"/>
                </a:lnTo>
                <a:lnTo>
                  <a:pt x="101557" y="281188"/>
                </a:lnTo>
                <a:lnTo>
                  <a:pt x="105793" y="281639"/>
                </a:lnTo>
                <a:lnTo>
                  <a:pt x="109570" y="281939"/>
                </a:lnTo>
                <a:lnTo>
                  <a:pt x="113040" y="282139"/>
                </a:lnTo>
                <a:lnTo>
                  <a:pt x="119436" y="282361"/>
                </a:lnTo>
                <a:lnTo>
                  <a:pt x="128553" y="28253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45"/>
          <p:cNvSpPr/>
          <p:nvPr/>
        </p:nvSpPr>
        <p:spPr>
          <a:xfrm>
            <a:off x="2060257" y="2486035"/>
            <a:ext cx="205741" cy="162857"/>
          </a:xfrm>
          <a:custGeom>
            <a:avLst/>
            <a:gdLst/>
            <a:ahLst/>
            <a:cxnLst/>
            <a:rect l="0" t="0" r="0" b="0"/>
            <a:pathLst>
              <a:path w="205741" h="162857">
                <a:moveTo>
                  <a:pt x="0" y="59997"/>
                </a:moveTo>
                <a:lnTo>
                  <a:pt x="0" y="31056"/>
                </a:lnTo>
                <a:lnTo>
                  <a:pt x="953" y="28321"/>
                </a:lnTo>
                <a:lnTo>
                  <a:pt x="2540" y="25544"/>
                </a:lnTo>
                <a:lnTo>
                  <a:pt x="4551" y="22741"/>
                </a:lnTo>
                <a:lnTo>
                  <a:pt x="6844" y="19920"/>
                </a:lnTo>
                <a:lnTo>
                  <a:pt x="9325" y="17086"/>
                </a:lnTo>
                <a:lnTo>
                  <a:pt x="11932" y="14245"/>
                </a:lnTo>
                <a:lnTo>
                  <a:pt x="14622" y="12351"/>
                </a:lnTo>
                <a:lnTo>
                  <a:pt x="20151" y="10246"/>
                </a:lnTo>
                <a:lnTo>
                  <a:pt x="25784" y="6770"/>
                </a:lnTo>
                <a:lnTo>
                  <a:pt x="32610" y="1329"/>
                </a:lnTo>
                <a:lnTo>
                  <a:pt x="36083" y="585"/>
                </a:lnTo>
                <a:lnTo>
                  <a:pt x="40802" y="254"/>
                </a:lnTo>
                <a:lnTo>
                  <a:pt x="46074" y="107"/>
                </a:lnTo>
                <a:lnTo>
                  <a:pt x="67447" y="0"/>
                </a:lnTo>
                <a:lnTo>
                  <a:pt x="71634" y="949"/>
                </a:lnTo>
                <a:lnTo>
                  <a:pt x="75379" y="2534"/>
                </a:lnTo>
                <a:lnTo>
                  <a:pt x="78827" y="4543"/>
                </a:lnTo>
                <a:lnTo>
                  <a:pt x="81127" y="6836"/>
                </a:lnTo>
                <a:lnTo>
                  <a:pt x="82659" y="9316"/>
                </a:lnTo>
                <a:lnTo>
                  <a:pt x="83681" y="11922"/>
                </a:lnTo>
                <a:lnTo>
                  <a:pt x="85315" y="13660"/>
                </a:lnTo>
                <a:lnTo>
                  <a:pt x="87357" y="14818"/>
                </a:lnTo>
                <a:lnTo>
                  <a:pt x="89670" y="15590"/>
                </a:lnTo>
                <a:lnTo>
                  <a:pt x="91213" y="18010"/>
                </a:lnTo>
                <a:lnTo>
                  <a:pt x="92241" y="21528"/>
                </a:lnTo>
                <a:lnTo>
                  <a:pt x="92927" y="25779"/>
                </a:lnTo>
                <a:lnTo>
                  <a:pt x="93384" y="29565"/>
                </a:lnTo>
                <a:lnTo>
                  <a:pt x="93688" y="33041"/>
                </a:lnTo>
                <a:lnTo>
                  <a:pt x="93891" y="36312"/>
                </a:lnTo>
                <a:lnTo>
                  <a:pt x="93074" y="39444"/>
                </a:lnTo>
                <a:lnTo>
                  <a:pt x="91577" y="42485"/>
                </a:lnTo>
                <a:lnTo>
                  <a:pt x="89626" y="45465"/>
                </a:lnTo>
                <a:lnTo>
                  <a:pt x="88326" y="49356"/>
                </a:lnTo>
                <a:lnTo>
                  <a:pt x="87459" y="53856"/>
                </a:lnTo>
                <a:lnTo>
                  <a:pt x="86881" y="58760"/>
                </a:lnTo>
                <a:lnTo>
                  <a:pt x="85543" y="62983"/>
                </a:lnTo>
                <a:lnTo>
                  <a:pt x="83699" y="66750"/>
                </a:lnTo>
                <a:lnTo>
                  <a:pt x="81517" y="70214"/>
                </a:lnTo>
                <a:lnTo>
                  <a:pt x="79110" y="74428"/>
                </a:lnTo>
                <a:lnTo>
                  <a:pt x="73895" y="84191"/>
                </a:lnTo>
                <a:lnTo>
                  <a:pt x="65604" y="100397"/>
                </a:lnTo>
                <a:lnTo>
                  <a:pt x="62786" y="105028"/>
                </a:lnTo>
                <a:lnTo>
                  <a:pt x="59955" y="109068"/>
                </a:lnTo>
                <a:lnTo>
                  <a:pt x="57115" y="112713"/>
                </a:lnTo>
                <a:lnTo>
                  <a:pt x="55222" y="116096"/>
                </a:lnTo>
                <a:lnTo>
                  <a:pt x="53959" y="119304"/>
                </a:lnTo>
                <a:lnTo>
                  <a:pt x="53118" y="122395"/>
                </a:lnTo>
                <a:lnTo>
                  <a:pt x="51604" y="126361"/>
                </a:lnTo>
                <a:lnTo>
                  <a:pt x="49643" y="130910"/>
                </a:lnTo>
                <a:lnTo>
                  <a:pt x="47383" y="135847"/>
                </a:lnTo>
                <a:lnTo>
                  <a:pt x="45876" y="140091"/>
                </a:lnTo>
                <a:lnTo>
                  <a:pt x="44872" y="143873"/>
                </a:lnTo>
                <a:lnTo>
                  <a:pt x="43259" y="152236"/>
                </a:lnTo>
                <a:lnTo>
                  <a:pt x="43039" y="155920"/>
                </a:lnTo>
                <a:lnTo>
                  <a:pt x="42980" y="158235"/>
                </a:lnTo>
                <a:lnTo>
                  <a:pt x="43894" y="159780"/>
                </a:lnTo>
                <a:lnTo>
                  <a:pt x="45455" y="160809"/>
                </a:lnTo>
                <a:lnTo>
                  <a:pt x="49730" y="161952"/>
                </a:lnTo>
                <a:lnTo>
                  <a:pt x="54804" y="162461"/>
                </a:lnTo>
                <a:lnTo>
                  <a:pt x="58444" y="162596"/>
                </a:lnTo>
                <a:lnTo>
                  <a:pt x="67567" y="162747"/>
                </a:lnTo>
                <a:lnTo>
                  <a:pt x="107555" y="162856"/>
                </a:lnTo>
                <a:lnTo>
                  <a:pt x="114566" y="161908"/>
                </a:lnTo>
                <a:lnTo>
                  <a:pt x="122097" y="160322"/>
                </a:lnTo>
                <a:lnTo>
                  <a:pt x="129976" y="158313"/>
                </a:lnTo>
                <a:lnTo>
                  <a:pt x="137133" y="156974"/>
                </a:lnTo>
                <a:lnTo>
                  <a:pt x="143810" y="156081"/>
                </a:lnTo>
                <a:lnTo>
                  <a:pt x="150166" y="155485"/>
                </a:lnTo>
                <a:lnTo>
                  <a:pt x="157260" y="154136"/>
                </a:lnTo>
                <a:lnTo>
                  <a:pt x="164848" y="152284"/>
                </a:lnTo>
                <a:lnTo>
                  <a:pt x="172764" y="150096"/>
                </a:lnTo>
                <a:lnTo>
                  <a:pt x="178993" y="147686"/>
                </a:lnTo>
                <a:lnTo>
                  <a:pt x="184099" y="145126"/>
                </a:lnTo>
                <a:lnTo>
                  <a:pt x="188455" y="142467"/>
                </a:lnTo>
                <a:lnTo>
                  <a:pt x="192312" y="140695"/>
                </a:lnTo>
                <a:lnTo>
                  <a:pt x="195835" y="139513"/>
                </a:lnTo>
                <a:lnTo>
                  <a:pt x="205740" y="1371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46"/>
          <p:cNvSpPr/>
          <p:nvPr/>
        </p:nvSpPr>
        <p:spPr>
          <a:xfrm>
            <a:off x="2283666" y="2417797"/>
            <a:ext cx="144320" cy="316831"/>
          </a:xfrm>
          <a:custGeom>
            <a:avLst/>
            <a:gdLst/>
            <a:ahLst/>
            <a:cxnLst/>
            <a:rect l="0" t="0" r="0" b="0"/>
            <a:pathLst>
              <a:path w="144320" h="316831">
                <a:moveTo>
                  <a:pt x="8048" y="8220"/>
                </a:moveTo>
                <a:lnTo>
                  <a:pt x="16268" y="0"/>
                </a:lnTo>
                <a:lnTo>
                  <a:pt x="18290" y="835"/>
                </a:lnTo>
                <a:lnTo>
                  <a:pt x="25618" y="4303"/>
                </a:lnTo>
                <a:lnTo>
                  <a:pt x="29287" y="5609"/>
                </a:lnTo>
                <a:lnTo>
                  <a:pt x="32685" y="6479"/>
                </a:lnTo>
                <a:lnTo>
                  <a:pt x="35903" y="7060"/>
                </a:lnTo>
                <a:lnTo>
                  <a:pt x="39953" y="8399"/>
                </a:lnTo>
                <a:lnTo>
                  <a:pt x="44558" y="10244"/>
                </a:lnTo>
                <a:lnTo>
                  <a:pt x="49533" y="12427"/>
                </a:lnTo>
                <a:lnTo>
                  <a:pt x="54755" y="15787"/>
                </a:lnTo>
                <a:lnTo>
                  <a:pt x="60141" y="19932"/>
                </a:lnTo>
                <a:lnTo>
                  <a:pt x="65637" y="24601"/>
                </a:lnTo>
                <a:lnTo>
                  <a:pt x="71206" y="29618"/>
                </a:lnTo>
                <a:lnTo>
                  <a:pt x="82473" y="40273"/>
                </a:lnTo>
                <a:lnTo>
                  <a:pt x="87193" y="45781"/>
                </a:lnTo>
                <a:lnTo>
                  <a:pt x="91291" y="51358"/>
                </a:lnTo>
                <a:lnTo>
                  <a:pt x="94976" y="56981"/>
                </a:lnTo>
                <a:lnTo>
                  <a:pt x="99338" y="62635"/>
                </a:lnTo>
                <a:lnTo>
                  <a:pt x="104151" y="68309"/>
                </a:lnTo>
                <a:lnTo>
                  <a:pt x="109264" y="73997"/>
                </a:lnTo>
                <a:lnTo>
                  <a:pt x="113626" y="80646"/>
                </a:lnTo>
                <a:lnTo>
                  <a:pt x="117486" y="87937"/>
                </a:lnTo>
                <a:lnTo>
                  <a:pt x="121012" y="95655"/>
                </a:lnTo>
                <a:lnTo>
                  <a:pt x="125267" y="103657"/>
                </a:lnTo>
                <a:lnTo>
                  <a:pt x="130009" y="111850"/>
                </a:lnTo>
                <a:lnTo>
                  <a:pt x="135076" y="120169"/>
                </a:lnTo>
                <a:lnTo>
                  <a:pt x="138453" y="127620"/>
                </a:lnTo>
                <a:lnTo>
                  <a:pt x="140705" y="134493"/>
                </a:lnTo>
                <a:lnTo>
                  <a:pt x="142206" y="140979"/>
                </a:lnTo>
                <a:lnTo>
                  <a:pt x="143207" y="148161"/>
                </a:lnTo>
                <a:lnTo>
                  <a:pt x="143874" y="155807"/>
                </a:lnTo>
                <a:lnTo>
                  <a:pt x="144319" y="163761"/>
                </a:lnTo>
                <a:lnTo>
                  <a:pt x="143663" y="170969"/>
                </a:lnTo>
                <a:lnTo>
                  <a:pt x="142273" y="177679"/>
                </a:lnTo>
                <a:lnTo>
                  <a:pt x="140394" y="184058"/>
                </a:lnTo>
                <a:lnTo>
                  <a:pt x="133199" y="206688"/>
                </a:lnTo>
                <a:lnTo>
                  <a:pt x="130534" y="213874"/>
                </a:lnTo>
                <a:lnTo>
                  <a:pt x="127806" y="220571"/>
                </a:lnTo>
                <a:lnTo>
                  <a:pt x="125034" y="226939"/>
                </a:lnTo>
                <a:lnTo>
                  <a:pt x="121281" y="233090"/>
                </a:lnTo>
                <a:lnTo>
                  <a:pt x="116875" y="239096"/>
                </a:lnTo>
                <a:lnTo>
                  <a:pt x="112032" y="245005"/>
                </a:lnTo>
                <a:lnTo>
                  <a:pt x="106898" y="249897"/>
                </a:lnTo>
                <a:lnTo>
                  <a:pt x="101571" y="254110"/>
                </a:lnTo>
                <a:lnTo>
                  <a:pt x="96114" y="257872"/>
                </a:lnTo>
                <a:lnTo>
                  <a:pt x="90571" y="262285"/>
                </a:lnTo>
                <a:lnTo>
                  <a:pt x="84971" y="267131"/>
                </a:lnTo>
                <a:lnTo>
                  <a:pt x="79333" y="272268"/>
                </a:lnTo>
                <a:lnTo>
                  <a:pt x="73669" y="276644"/>
                </a:lnTo>
                <a:lnTo>
                  <a:pt x="67988" y="280515"/>
                </a:lnTo>
                <a:lnTo>
                  <a:pt x="62296" y="284047"/>
                </a:lnTo>
                <a:lnTo>
                  <a:pt x="55643" y="287355"/>
                </a:lnTo>
                <a:lnTo>
                  <a:pt x="48351" y="290512"/>
                </a:lnTo>
                <a:lnTo>
                  <a:pt x="40632" y="293570"/>
                </a:lnTo>
                <a:lnTo>
                  <a:pt x="34533" y="296561"/>
                </a:lnTo>
                <a:lnTo>
                  <a:pt x="29515" y="299507"/>
                </a:lnTo>
                <a:lnTo>
                  <a:pt x="25217" y="302424"/>
                </a:lnTo>
                <a:lnTo>
                  <a:pt x="21399" y="305321"/>
                </a:lnTo>
                <a:lnTo>
                  <a:pt x="17902" y="308205"/>
                </a:lnTo>
                <a:lnTo>
                  <a:pt x="14617" y="311080"/>
                </a:lnTo>
                <a:lnTo>
                  <a:pt x="11475" y="312997"/>
                </a:lnTo>
                <a:lnTo>
                  <a:pt x="8428" y="314274"/>
                </a:lnTo>
                <a:lnTo>
                  <a:pt x="0" y="316680"/>
                </a:lnTo>
                <a:lnTo>
                  <a:pt x="2249" y="316764"/>
                </a:lnTo>
                <a:lnTo>
                  <a:pt x="8048" y="3168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47"/>
          <p:cNvSpPr/>
          <p:nvPr/>
        </p:nvSpPr>
        <p:spPr>
          <a:xfrm>
            <a:off x="2591752" y="2563177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8573"/>
                </a:moveTo>
                <a:lnTo>
                  <a:pt x="32331" y="8573"/>
                </a:lnTo>
                <a:lnTo>
                  <a:pt x="37747" y="7620"/>
                </a:lnTo>
                <a:lnTo>
                  <a:pt x="43262" y="6033"/>
                </a:lnTo>
                <a:lnTo>
                  <a:pt x="48844" y="4022"/>
                </a:lnTo>
                <a:lnTo>
                  <a:pt x="54470" y="2681"/>
                </a:lnTo>
                <a:lnTo>
                  <a:pt x="60126" y="1787"/>
                </a:lnTo>
                <a:lnTo>
                  <a:pt x="65801" y="1192"/>
                </a:lnTo>
                <a:lnTo>
                  <a:pt x="71490" y="794"/>
                </a:lnTo>
                <a:lnTo>
                  <a:pt x="77187" y="530"/>
                </a:lnTo>
                <a:lnTo>
                  <a:pt x="89551" y="235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48"/>
          <p:cNvSpPr/>
          <p:nvPr/>
        </p:nvSpPr>
        <p:spPr>
          <a:xfrm>
            <a:off x="2900838" y="2434704"/>
            <a:ext cx="169591" cy="210536"/>
          </a:xfrm>
          <a:custGeom>
            <a:avLst/>
            <a:gdLst/>
            <a:ahLst/>
            <a:cxnLst/>
            <a:rect l="0" t="0" r="0" b="0"/>
            <a:pathLst>
              <a:path w="169591" h="210536">
                <a:moveTo>
                  <a:pt x="145256" y="25603"/>
                </a:moveTo>
                <a:lnTo>
                  <a:pt x="145256" y="9681"/>
                </a:lnTo>
                <a:lnTo>
                  <a:pt x="140176" y="6461"/>
                </a:lnTo>
                <a:lnTo>
                  <a:pt x="136155" y="4269"/>
                </a:lnTo>
                <a:lnTo>
                  <a:pt x="132521" y="2808"/>
                </a:lnTo>
                <a:lnTo>
                  <a:pt x="129146" y="1834"/>
                </a:lnTo>
                <a:lnTo>
                  <a:pt x="125944" y="1184"/>
                </a:lnTo>
                <a:lnTo>
                  <a:pt x="121904" y="751"/>
                </a:lnTo>
                <a:lnTo>
                  <a:pt x="117306" y="463"/>
                </a:lnTo>
                <a:lnTo>
                  <a:pt x="112335" y="270"/>
                </a:lnTo>
                <a:lnTo>
                  <a:pt x="91687" y="0"/>
                </a:lnTo>
                <a:lnTo>
                  <a:pt x="83826" y="914"/>
                </a:lnTo>
                <a:lnTo>
                  <a:pt x="75728" y="2476"/>
                </a:lnTo>
                <a:lnTo>
                  <a:pt x="67472" y="4470"/>
                </a:lnTo>
                <a:lnTo>
                  <a:pt x="60063" y="5800"/>
                </a:lnTo>
                <a:lnTo>
                  <a:pt x="53218" y="6686"/>
                </a:lnTo>
                <a:lnTo>
                  <a:pt x="46750" y="7276"/>
                </a:lnTo>
                <a:lnTo>
                  <a:pt x="39580" y="8623"/>
                </a:lnTo>
                <a:lnTo>
                  <a:pt x="31943" y="10473"/>
                </a:lnTo>
                <a:lnTo>
                  <a:pt x="23994" y="12659"/>
                </a:lnTo>
                <a:lnTo>
                  <a:pt x="18695" y="15068"/>
                </a:lnTo>
                <a:lnTo>
                  <a:pt x="15162" y="17628"/>
                </a:lnTo>
                <a:lnTo>
                  <a:pt x="10284" y="23011"/>
                </a:lnTo>
                <a:lnTo>
                  <a:pt x="4941" y="28579"/>
                </a:lnTo>
                <a:lnTo>
                  <a:pt x="3135" y="31397"/>
                </a:lnTo>
                <a:lnTo>
                  <a:pt x="1129" y="37068"/>
                </a:lnTo>
                <a:lnTo>
                  <a:pt x="237" y="42764"/>
                </a:lnTo>
                <a:lnTo>
                  <a:pt x="0" y="45616"/>
                </a:lnTo>
                <a:lnTo>
                  <a:pt x="793" y="48470"/>
                </a:lnTo>
                <a:lnTo>
                  <a:pt x="4216" y="54181"/>
                </a:lnTo>
                <a:lnTo>
                  <a:pt x="7414" y="57038"/>
                </a:lnTo>
                <a:lnTo>
                  <a:pt x="11452" y="59894"/>
                </a:lnTo>
                <a:lnTo>
                  <a:pt x="16048" y="62751"/>
                </a:lnTo>
                <a:lnTo>
                  <a:pt x="21018" y="65609"/>
                </a:lnTo>
                <a:lnTo>
                  <a:pt x="31619" y="71323"/>
                </a:lnTo>
                <a:lnTo>
                  <a:pt x="48298" y="79896"/>
                </a:lnTo>
                <a:lnTo>
                  <a:pt x="54900" y="83706"/>
                </a:lnTo>
                <a:lnTo>
                  <a:pt x="62159" y="88151"/>
                </a:lnTo>
                <a:lnTo>
                  <a:pt x="69855" y="93019"/>
                </a:lnTo>
                <a:lnTo>
                  <a:pt x="76892" y="97217"/>
                </a:lnTo>
                <a:lnTo>
                  <a:pt x="83487" y="100968"/>
                </a:lnTo>
                <a:lnTo>
                  <a:pt x="95896" y="107676"/>
                </a:lnTo>
                <a:lnTo>
                  <a:pt x="125151" y="122654"/>
                </a:lnTo>
                <a:lnTo>
                  <a:pt x="130900" y="126498"/>
                </a:lnTo>
                <a:lnTo>
                  <a:pt x="136638" y="130966"/>
                </a:lnTo>
                <a:lnTo>
                  <a:pt x="142369" y="135850"/>
                </a:lnTo>
                <a:lnTo>
                  <a:pt x="147141" y="140059"/>
                </a:lnTo>
                <a:lnTo>
                  <a:pt x="154984" y="147275"/>
                </a:lnTo>
                <a:lnTo>
                  <a:pt x="157457" y="150533"/>
                </a:lnTo>
                <a:lnTo>
                  <a:pt x="160204" y="156692"/>
                </a:lnTo>
                <a:lnTo>
                  <a:pt x="163965" y="162605"/>
                </a:lnTo>
                <a:lnTo>
                  <a:pt x="166301" y="165515"/>
                </a:lnTo>
                <a:lnTo>
                  <a:pt x="167859" y="168408"/>
                </a:lnTo>
                <a:lnTo>
                  <a:pt x="169590" y="174162"/>
                </a:lnTo>
                <a:lnTo>
                  <a:pt x="169099" y="177030"/>
                </a:lnTo>
                <a:lnTo>
                  <a:pt x="166013" y="182756"/>
                </a:lnTo>
                <a:lnTo>
                  <a:pt x="161467" y="188477"/>
                </a:lnTo>
                <a:lnTo>
                  <a:pt x="156271" y="194194"/>
                </a:lnTo>
                <a:lnTo>
                  <a:pt x="150787" y="199910"/>
                </a:lnTo>
                <a:lnTo>
                  <a:pt x="147039" y="201815"/>
                </a:lnTo>
                <a:lnTo>
                  <a:pt x="142635" y="203085"/>
                </a:lnTo>
                <a:lnTo>
                  <a:pt x="137793" y="203932"/>
                </a:lnTo>
                <a:lnTo>
                  <a:pt x="132661" y="204496"/>
                </a:lnTo>
                <a:lnTo>
                  <a:pt x="127334" y="204873"/>
                </a:lnTo>
                <a:lnTo>
                  <a:pt x="121879" y="205124"/>
                </a:lnTo>
                <a:lnTo>
                  <a:pt x="110736" y="205403"/>
                </a:lnTo>
                <a:lnTo>
                  <a:pt x="105098" y="205477"/>
                </a:lnTo>
                <a:lnTo>
                  <a:pt x="99434" y="206479"/>
                </a:lnTo>
                <a:lnTo>
                  <a:pt x="93753" y="208100"/>
                </a:lnTo>
                <a:lnTo>
                  <a:pt x="88061" y="210132"/>
                </a:lnTo>
                <a:lnTo>
                  <a:pt x="82361" y="210535"/>
                </a:lnTo>
                <a:lnTo>
                  <a:pt x="76656" y="209851"/>
                </a:lnTo>
                <a:lnTo>
                  <a:pt x="70948" y="208442"/>
                </a:lnTo>
                <a:lnTo>
                  <a:pt x="65237" y="207504"/>
                </a:lnTo>
                <a:lnTo>
                  <a:pt x="59525" y="206878"/>
                </a:lnTo>
                <a:lnTo>
                  <a:pt x="53812" y="206460"/>
                </a:lnTo>
                <a:lnTo>
                  <a:pt x="44925" y="205997"/>
                </a:lnTo>
                <a:lnTo>
                  <a:pt x="41221" y="205873"/>
                </a:lnTo>
                <a:lnTo>
                  <a:pt x="37800" y="204838"/>
                </a:lnTo>
                <a:lnTo>
                  <a:pt x="34566" y="203195"/>
                </a:lnTo>
                <a:lnTo>
                  <a:pt x="31458" y="201148"/>
                </a:lnTo>
                <a:lnTo>
                  <a:pt x="28433" y="199783"/>
                </a:lnTo>
                <a:lnTo>
                  <a:pt x="25464" y="198873"/>
                </a:lnTo>
                <a:lnTo>
                  <a:pt x="22532" y="198266"/>
                </a:lnTo>
                <a:lnTo>
                  <a:pt x="19625" y="196909"/>
                </a:lnTo>
                <a:lnTo>
                  <a:pt x="16735" y="195052"/>
                </a:lnTo>
                <a:lnTo>
                  <a:pt x="13855" y="192862"/>
                </a:lnTo>
                <a:lnTo>
                  <a:pt x="11936" y="190449"/>
                </a:lnTo>
                <a:lnTo>
                  <a:pt x="10656" y="187888"/>
                </a:lnTo>
                <a:lnTo>
                  <a:pt x="9803" y="185228"/>
                </a:lnTo>
                <a:lnTo>
                  <a:pt x="10187" y="182502"/>
                </a:lnTo>
                <a:lnTo>
                  <a:pt x="11395" y="179732"/>
                </a:lnTo>
                <a:lnTo>
                  <a:pt x="15277" y="173163"/>
                </a:lnTo>
                <a:lnTo>
                  <a:pt x="20178" y="163893"/>
                </a:lnTo>
                <a:lnTo>
                  <a:pt x="22818" y="159706"/>
                </a:lnTo>
                <a:lnTo>
                  <a:pt x="25531" y="155963"/>
                </a:lnTo>
                <a:lnTo>
                  <a:pt x="28292" y="152514"/>
                </a:lnTo>
                <a:lnTo>
                  <a:pt x="32038" y="149263"/>
                </a:lnTo>
                <a:lnTo>
                  <a:pt x="36440" y="146143"/>
                </a:lnTo>
                <a:lnTo>
                  <a:pt x="41280" y="143110"/>
                </a:lnTo>
                <a:lnTo>
                  <a:pt x="46411" y="140136"/>
                </a:lnTo>
                <a:lnTo>
                  <a:pt x="57193" y="134292"/>
                </a:lnTo>
                <a:lnTo>
                  <a:pt x="62735" y="130447"/>
                </a:lnTo>
                <a:lnTo>
                  <a:pt x="68334" y="125979"/>
                </a:lnTo>
                <a:lnTo>
                  <a:pt x="73973" y="121096"/>
                </a:lnTo>
                <a:lnTo>
                  <a:pt x="78684" y="115935"/>
                </a:lnTo>
                <a:lnTo>
                  <a:pt x="82777" y="110589"/>
                </a:lnTo>
                <a:lnTo>
                  <a:pt x="86459" y="105121"/>
                </a:lnTo>
                <a:lnTo>
                  <a:pt x="90818" y="100522"/>
                </a:lnTo>
                <a:lnTo>
                  <a:pt x="95629" y="96504"/>
                </a:lnTo>
                <a:lnTo>
                  <a:pt x="100742" y="92873"/>
                </a:lnTo>
                <a:lnTo>
                  <a:pt x="105102" y="88547"/>
                </a:lnTo>
                <a:lnTo>
                  <a:pt x="108962" y="83758"/>
                </a:lnTo>
                <a:lnTo>
                  <a:pt x="112488" y="78661"/>
                </a:lnTo>
                <a:lnTo>
                  <a:pt x="115791" y="74310"/>
                </a:lnTo>
                <a:lnTo>
                  <a:pt x="118945" y="70457"/>
                </a:lnTo>
                <a:lnTo>
                  <a:pt x="122000" y="66936"/>
                </a:lnTo>
                <a:lnTo>
                  <a:pt x="125942" y="63636"/>
                </a:lnTo>
                <a:lnTo>
                  <a:pt x="130476" y="60483"/>
                </a:lnTo>
                <a:lnTo>
                  <a:pt x="135403" y="57429"/>
                </a:lnTo>
                <a:lnTo>
                  <a:pt x="139640" y="54440"/>
                </a:lnTo>
                <a:lnTo>
                  <a:pt x="143417" y="51495"/>
                </a:lnTo>
                <a:lnTo>
                  <a:pt x="146888" y="48580"/>
                </a:lnTo>
                <a:lnTo>
                  <a:pt x="150154" y="46636"/>
                </a:lnTo>
                <a:lnTo>
                  <a:pt x="153284" y="45340"/>
                </a:lnTo>
                <a:lnTo>
                  <a:pt x="160600" y="43260"/>
                </a:lnTo>
                <a:lnTo>
                  <a:pt x="161201" y="42137"/>
                </a:lnTo>
                <a:lnTo>
                  <a:pt x="162164" y="36030"/>
                </a:lnTo>
                <a:lnTo>
                  <a:pt x="162401" y="3417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49"/>
          <p:cNvSpPr/>
          <p:nvPr/>
        </p:nvSpPr>
        <p:spPr>
          <a:xfrm>
            <a:off x="637222" y="2983230"/>
            <a:ext cx="240031" cy="85726"/>
          </a:xfrm>
          <a:custGeom>
            <a:avLst/>
            <a:gdLst/>
            <a:ahLst/>
            <a:cxnLst/>
            <a:rect l="0" t="0" r="0" b="0"/>
            <a:pathLst>
              <a:path w="240031" h="85726">
                <a:moveTo>
                  <a:pt x="0" y="0"/>
                </a:moveTo>
                <a:lnTo>
                  <a:pt x="7381" y="0"/>
                </a:lnTo>
                <a:lnTo>
                  <a:pt x="6825" y="952"/>
                </a:lnTo>
                <a:lnTo>
                  <a:pt x="5503" y="2540"/>
                </a:lnTo>
                <a:lnTo>
                  <a:pt x="3668" y="4551"/>
                </a:lnTo>
                <a:lnTo>
                  <a:pt x="3398" y="6844"/>
                </a:lnTo>
                <a:lnTo>
                  <a:pt x="4170" y="9325"/>
                </a:lnTo>
                <a:lnTo>
                  <a:pt x="5638" y="11931"/>
                </a:lnTo>
                <a:lnTo>
                  <a:pt x="5664" y="14622"/>
                </a:lnTo>
                <a:lnTo>
                  <a:pt x="4728" y="17368"/>
                </a:lnTo>
                <a:lnTo>
                  <a:pt x="3152" y="20151"/>
                </a:lnTo>
                <a:lnTo>
                  <a:pt x="2101" y="22959"/>
                </a:lnTo>
                <a:lnTo>
                  <a:pt x="1401" y="25783"/>
                </a:lnTo>
                <a:lnTo>
                  <a:pt x="934" y="28619"/>
                </a:lnTo>
                <a:lnTo>
                  <a:pt x="623" y="31461"/>
                </a:lnTo>
                <a:lnTo>
                  <a:pt x="415" y="34309"/>
                </a:lnTo>
                <a:lnTo>
                  <a:pt x="277" y="37160"/>
                </a:lnTo>
                <a:lnTo>
                  <a:pt x="123" y="42868"/>
                </a:lnTo>
                <a:lnTo>
                  <a:pt x="2" y="64056"/>
                </a:lnTo>
                <a:lnTo>
                  <a:pt x="954" y="65564"/>
                </a:lnTo>
                <a:lnTo>
                  <a:pt x="2541" y="66569"/>
                </a:lnTo>
                <a:lnTo>
                  <a:pt x="4551" y="67239"/>
                </a:lnTo>
                <a:lnTo>
                  <a:pt x="6844" y="68639"/>
                </a:lnTo>
                <a:lnTo>
                  <a:pt x="9325" y="70524"/>
                </a:lnTo>
                <a:lnTo>
                  <a:pt x="11932" y="72733"/>
                </a:lnTo>
                <a:lnTo>
                  <a:pt x="14622" y="74206"/>
                </a:lnTo>
                <a:lnTo>
                  <a:pt x="23912" y="77232"/>
                </a:lnTo>
                <a:lnTo>
                  <a:pt x="28324" y="79110"/>
                </a:lnTo>
                <a:lnTo>
                  <a:pt x="33170" y="81315"/>
                </a:lnTo>
                <a:lnTo>
                  <a:pt x="38306" y="82785"/>
                </a:lnTo>
                <a:lnTo>
                  <a:pt x="43635" y="83765"/>
                </a:lnTo>
                <a:lnTo>
                  <a:pt x="49092" y="84418"/>
                </a:lnTo>
                <a:lnTo>
                  <a:pt x="55588" y="84854"/>
                </a:lnTo>
                <a:lnTo>
                  <a:pt x="62776" y="85144"/>
                </a:lnTo>
                <a:lnTo>
                  <a:pt x="79335" y="85467"/>
                </a:lnTo>
                <a:lnTo>
                  <a:pt x="240030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50"/>
          <p:cNvSpPr/>
          <p:nvPr/>
        </p:nvSpPr>
        <p:spPr>
          <a:xfrm>
            <a:off x="786588" y="2949047"/>
            <a:ext cx="30657" cy="308504"/>
          </a:xfrm>
          <a:custGeom>
            <a:avLst/>
            <a:gdLst/>
            <a:ahLst/>
            <a:cxnLst/>
            <a:rect l="0" t="0" r="0" b="0"/>
            <a:pathLst>
              <a:path w="30657" h="308504">
                <a:moveTo>
                  <a:pt x="13511" y="17038"/>
                </a:moveTo>
                <a:lnTo>
                  <a:pt x="13511" y="12487"/>
                </a:lnTo>
                <a:lnTo>
                  <a:pt x="12559" y="11146"/>
                </a:lnTo>
                <a:lnTo>
                  <a:pt x="10971" y="10252"/>
                </a:lnTo>
                <a:lnTo>
                  <a:pt x="6131" y="8818"/>
                </a:lnTo>
                <a:lnTo>
                  <a:pt x="5733" y="7748"/>
                </a:lnTo>
                <a:lnTo>
                  <a:pt x="4948" y="0"/>
                </a:lnTo>
                <a:lnTo>
                  <a:pt x="4940" y="11834"/>
                </a:lnTo>
                <a:lnTo>
                  <a:pt x="3987" y="15473"/>
                </a:lnTo>
                <a:lnTo>
                  <a:pt x="2399" y="19805"/>
                </a:lnTo>
                <a:lnTo>
                  <a:pt x="388" y="24597"/>
                </a:lnTo>
                <a:lnTo>
                  <a:pt x="0" y="29697"/>
                </a:lnTo>
                <a:lnTo>
                  <a:pt x="694" y="35003"/>
                </a:lnTo>
                <a:lnTo>
                  <a:pt x="2109" y="40444"/>
                </a:lnTo>
                <a:lnTo>
                  <a:pt x="3052" y="45025"/>
                </a:lnTo>
                <a:lnTo>
                  <a:pt x="3681" y="49031"/>
                </a:lnTo>
                <a:lnTo>
                  <a:pt x="4380" y="57927"/>
                </a:lnTo>
                <a:lnTo>
                  <a:pt x="4691" y="71406"/>
                </a:lnTo>
                <a:lnTo>
                  <a:pt x="5726" y="78048"/>
                </a:lnTo>
                <a:lnTo>
                  <a:pt x="7369" y="84381"/>
                </a:lnTo>
                <a:lnTo>
                  <a:pt x="9416" y="90508"/>
                </a:lnTo>
                <a:lnTo>
                  <a:pt x="10781" y="97450"/>
                </a:lnTo>
                <a:lnTo>
                  <a:pt x="11691" y="104936"/>
                </a:lnTo>
                <a:lnTo>
                  <a:pt x="12298" y="112784"/>
                </a:lnTo>
                <a:lnTo>
                  <a:pt x="12702" y="120874"/>
                </a:lnTo>
                <a:lnTo>
                  <a:pt x="13152" y="137482"/>
                </a:lnTo>
                <a:lnTo>
                  <a:pt x="13405" y="158347"/>
                </a:lnTo>
                <a:lnTo>
                  <a:pt x="12488" y="165536"/>
                </a:lnTo>
                <a:lnTo>
                  <a:pt x="10924" y="173187"/>
                </a:lnTo>
                <a:lnTo>
                  <a:pt x="8929" y="181144"/>
                </a:lnTo>
                <a:lnTo>
                  <a:pt x="7599" y="188355"/>
                </a:lnTo>
                <a:lnTo>
                  <a:pt x="6712" y="195067"/>
                </a:lnTo>
                <a:lnTo>
                  <a:pt x="6121" y="201446"/>
                </a:lnTo>
                <a:lnTo>
                  <a:pt x="5727" y="207604"/>
                </a:lnTo>
                <a:lnTo>
                  <a:pt x="5289" y="219526"/>
                </a:lnTo>
                <a:lnTo>
                  <a:pt x="5043" y="236949"/>
                </a:lnTo>
                <a:lnTo>
                  <a:pt x="5961" y="242702"/>
                </a:lnTo>
                <a:lnTo>
                  <a:pt x="7525" y="248443"/>
                </a:lnTo>
                <a:lnTo>
                  <a:pt x="9521" y="254175"/>
                </a:lnTo>
                <a:lnTo>
                  <a:pt x="10851" y="258950"/>
                </a:lnTo>
                <a:lnTo>
                  <a:pt x="11738" y="263085"/>
                </a:lnTo>
                <a:lnTo>
                  <a:pt x="12329" y="266794"/>
                </a:lnTo>
                <a:lnTo>
                  <a:pt x="12986" y="275995"/>
                </a:lnTo>
                <a:lnTo>
                  <a:pt x="13408" y="288323"/>
                </a:lnTo>
                <a:lnTo>
                  <a:pt x="14395" y="290287"/>
                </a:lnTo>
                <a:lnTo>
                  <a:pt x="16005" y="292549"/>
                </a:lnTo>
                <a:lnTo>
                  <a:pt x="18032" y="295009"/>
                </a:lnTo>
                <a:lnTo>
                  <a:pt x="19382" y="297602"/>
                </a:lnTo>
                <a:lnTo>
                  <a:pt x="20283" y="300283"/>
                </a:lnTo>
                <a:lnTo>
                  <a:pt x="20883" y="303023"/>
                </a:lnTo>
                <a:lnTo>
                  <a:pt x="22236" y="304849"/>
                </a:lnTo>
                <a:lnTo>
                  <a:pt x="24090" y="306067"/>
                </a:lnTo>
                <a:lnTo>
                  <a:pt x="30656" y="3085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51"/>
          <p:cNvSpPr/>
          <p:nvPr/>
        </p:nvSpPr>
        <p:spPr>
          <a:xfrm>
            <a:off x="1125854" y="3043237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8573"/>
                </a:moveTo>
                <a:lnTo>
                  <a:pt x="107061" y="8573"/>
                </a:lnTo>
                <a:lnTo>
                  <a:pt x="113284" y="7620"/>
                </a:lnTo>
                <a:lnTo>
                  <a:pt x="119338" y="6033"/>
                </a:lnTo>
                <a:lnTo>
                  <a:pt x="125279" y="4022"/>
                </a:lnTo>
                <a:lnTo>
                  <a:pt x="132097" y="2681"/>
                </a:lnTo>
                <a:lnTo>
                  <a:pt x="139500" y="1787"/>
                </a:lnTo>
                <a:lnTo>
                  <a:pt x="147292" y="1192"/>
                </a:lnTo>
                <a:lnTo>
                  <a:pt x="155345" y="795"/>
                </a:lnTo>
                <a:lnTo>
                  <a:pt x="171913" y="353"/>
                </a:lnTo>
                <a:lnTo>
                  <a:pt x="194049" y="70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52"/>
          <p:cNvSpPr/>
          <p:nvPr/>
        </p:nvSpPr>
        <p:spPr>
          <a:xfrm>
            <a:off x="1169070" y="3103245"/>
            <a:ext cx="256823" cy="17145"/>
          </a:xfrm>
          <a:custGeom>
            <a:avLst/>
            <a:gdLst/>
            <a:ahLst/>
            <a:cxnLst/>
            <a:rect l="0" t="0" r="0" b="0"/>
            <a:pathLst>
              <a:path w="256823" h="17145">
                <a:moveTo>
                  <a:pt x="8219" y="0"/>
                </a:moveTo>
                <a:lnTo>
                  <a:pt x="8219" y="4550"/>
                </a:lnTo>
                <a:lnTo>
                  <a:pt x="7267" y="5891"/>
                </a:lnTo>
                <a:lnTo>
                  <a:pt x="5679" y="6785"/>
                </a:lnTo>
                <a:lnTo>
                  <a:pt x="0" y="8467"/>
                </a:lnTo>
                <a:lnTo>
                  <a:pt x="6561" y="8551"/>
                </a:lnTo>
                <a:lnTo>
                  <a:pt x="11610" y="8563"/>
                </a:lnTo>
                <a:lnTo>
                  <a:pt x="15242" y="9519"/>
                </a:lnTo>
                <a:lnTo>
                  <a:pt x="19569" y="11108"/>
                </a:lnTo>
                <a:lnTo>
                  <a:pt x="24358" y="13120"/>
                </a:lnTo>
                <a:lnTo>
                  <a:pt x="29456" y="14462"/>
                </a:lnTo>
                <a:lnTo>
                  <a:pt x="34760" y="15356"/>
                </a:lnTo>
                <a:lnTo>
                  <a:pt x="40200" y="15952"/>
                </a:lnTo>
                <a:lnTo>
                  <a:pt x="45733" y="16350"/>
                </a:lnTo>
                <a:lnTo>
                  <a:pt x="51326" y="16615"/>
                </a:lnTo>
                <a:lnTo>
                  <a:pt x="62620" y="16909"/>
                </a:lnTo>
                <a:lnTo>
                  <a:pt x="256822" y="1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53"/>
          <p:cNvSpPr/>
          <p:nvPr/>
        </p:nvSpPr>
        <p:spPr>
          <a:xfrm>
            <a:off x="1785937" y="2906077"/>
            <a:ext cx="34291" cy="257176"/>
          </a:xfrm>
          <a:custGeom>
            <a:avLst/>
            <a:gdLst/>
            <a:ahLst/>
            <a:cxnLst/>
            <a:rect l="0" t="0" r="0" b="0"/>
            <a:pathLst>
              <a:path w="34291" h="257176">
                <a:moveTo>
                  <a:pt x="0" y="0"/>
                </a:moveTo>
                <a:lnTo>
                  <a:pt x="0" y="100026"/>
                </a:lnTo>
                <a:lnTo>
                  <a:pt x="952" y="105737"/>
                </a:lnTo>
                <a:lnTo>
                  <a:pt x="2540" y="111449"/>
                </a:lnTo>
                <a:lnTo>
                  <a:pt x="4551" y="117162"/>
                </a:lnTo>
                <a:lnTo>
                  <a:pt x="5892" y="122875"/>
                </a:lnTo>
                <a:lnTo>
                  <a:pt x="6785" y="128589"/>
                </a:lnTo>
                <a:lnTo>
                  <a:pt x="7381" y="134304"/>
                </a:lnTo>
                <a:lnTo>
                  <a:pt x="8731" y="140018"/>
                </a:lnTo>
                <a:lnTo>
                  <a:pt x="10583" y="145733"/>
                </a:lnTo>
                <a:lnTo>
                  <a:pt x="12770" y="151448"/>
                </a:lnTo>
                <a:lnTo>
                  <a:pt x="15181" y="157163"/>
                </a:lnTo>
                <a:lnTo>
                  <a:pt x="17741" y="162878"/>
                </a:lnTo>
                <a:lnTo>
                  <a:pt x="20400" y="168593"/>
                </a:lnTo>
                <a:lnTo>
                  <a:pt x="22172" y="174308"/>
                </a:lnTo>
                <a:lnTo>
                  <a:pt x="23354" y="180023"/>
                </a:lnTo>
                <a:lnTo>
                  <a:pt x="24142" y="185737"/>
                </a:lnTo>
                <a:lnTo>
                  <a:pt x="25620" y="190500"/>
                </a:lnTo>
                <a:lnTo>
                  <a:pt x="27557" y="194628"/>
                </a:lnTo>
                <a:lnTo>
                  <a:pt x="29801" y="198332"/>
                </a:lnTo>
                <a:lnTo>
                  <a:pt x="31298" y="202706"/>
                </a:lnTo>
                <a:lnTo>
                  <a:pt x="32295" y="207527"/>
                </a:lnTo>
                <a:lnTo>
                  <a:pt x="32960" y="212647"/>
                </a:lnTo>
                <a:lnTo>
                  <a:pt x="33403" y="217012"/>
                </a:lnTo>
                <a:lnTo>
                  <a:pt x="33896" y="224402"/>
                </a:lnTo>
                <a:lnTo>
                  <a:pt x="34115" y="230862"/>
                </a:lnTo>
                <a:lnTo>
                  <a:pt x="34173" y="233918"/>
                </a:lnTo>
                <a:lnTo>
                  <a:pt x="33260" y="235956"/>
                </a:lnTo>
                <a:lnTo>
                  <a:pt x="31698" y="237314"/>
                </a:lnTo>
                <a:lnTo>
                  <a:pt x="29704" y="238219"/>
                </a:lnTo>
                <a:lnTo>
                  <a:pt x="29328" y="239775"/>
                </a:lnTo>
                <a:lnTo>
                  <a:pt x="30030" y="241765"/>
                </a:lnTo>
                <a:lnTo>
                  <a:pt x="31450" y="244045"/>
                </a:lnTo>
                <a:lnTo>
                  <a:pt x="32396" y="246516"/>
                </a:lnTo>
                <a:lnTo>
                  <a:pt x="33448" y="251803"/>
                </a:lnTo>
                <a:lnTo>
                  <a:pt x="3429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54"/>
          <p:cNvSpPr/>
          <p:nvPr/>
        </p:nvSpPr>
        <p:spPr>
          <a:xfrm>
            <a:off x="1974532" y="2897539"/>
            <a:ext cx="222886" cy="231389"/>
          </a:xfrm>
          <a:custGeom>
            <a:avLst/>
            <a:gdLst/>
            <a:ahLst/>
            <a:cxnLst/>
            <a:rect l="0" t="0" r="0" b="0"/>
            <a:pathLst>
              <a:path w="222886" h="231389">
                <a:moveTo>
                  <a:pt x="0" y="59973"/>
                </a:moveTo>
                <a:lnTo>
                  <a:pt x="0" y="55422"/>
                </a:lnTo>
                <a:lnTo>
                  <a:pt x="953" y="53129"/>
                </a:lnTo>
                <a:lnTo>
                  <a:pt x="4551" y="48041"/>
                </a:lnTo>
                <a:lnTo>
                  <a:pt x="9325" y="42605"/>
                </a:lnTo>
                <a:lnTo>
                  <a:pt x="11932" y="39822"/>
                </a:lnTo>
                <a:lnTo>
                  <a:pt x="13669" y="37014"/>
                </a:lnTo>
                <a:lnTo>
                  <a:pt x="15600" y="31354"/>
                </a:lnTo>
                <a:lnTo>
                  <a:pt x="18999" y="25663"/>
                </a:lnTo>
                <a:lnTo>
                  <a:pt x="23684" y="19960"/>
                </a:lnTo>
                <a:lnTo>
                  <a:pt x="28941" y="14249"/>
                </a:lnTo>
                <a:lnTo>
                  <a:pt x="32629" y="12345"/>
                </a:lnTo>
                <a:lnTo>
                  <a:pt x="36993" y="11077"/>
                </a:lnTo>
                <a:lnTo>
                  <a:pt x="41807" y="10230"/>
                </a:lnTo>
                <a:lnTo>
                  <a:pt x="46921" y="8714"/>
                </a:lnTo>
                <a:lnTo>
                  <a:pt x="52236" y="6750"/>
                </a:lnTo>
                <a:lnTo>
                  <a:pt x="57684" y="4489"/>
                </a:lnTo>
                <a:lnTo>
                  <a:pt x="62268" y="2981"/>
                </a:lnTo>
                <a:lnTo>
                  <a:pt x="66277" y="1976"/>
                </a:lnTo>
                <a:lnTo>
                  <a:pt x="69902" y="1306"/>
                </a:lnTo>
                <a:lnTo>
                  <a:pt x="74224" y="859"/>
                </a:lnTo>
                <a:lnTo>
                  <a:pt x="79010" y="561"/>
                </a:lnTo>
                <a:lnTo>
                  <a:pt x="88456" y="230"/>
                </a:lnTo>
                <a:lnTo>
                  <a:pt x="100081" y="44"/>
                </a:lnTo>
                <a:lnTo>
                  <a:pt x="109885" y="0"/>
                </a:lnTo>
                <a:lnTo>
                  <a:pt x="114214" y="941"/>
                </a:lnTo>
                <a:lnTo>
                  <a:pt x="118053" y="2521"/>
                </a:lnTo>
                <a:lnTo>
                  <a:pt x="126507" y="7349"/>
                </a:lnTo>
                <a:lnTo>
                  <a:pt x="132522" y="12737"/>
                </a:lnTo>
                <a:lnTo>
                  <a:pt x="134068" y="15147"/>
                </a:lnTo>
                <a:lnTo>
                  <a:pt x="135786" y="20366"/>
                </a:lnTo>
                <a:lnTo>
                  <a:pt x="136244" y="24043"/>
                </a:lnTo>
                <a:lnTo>
                  <a:pt x="136549" y="28400"/>
                </a:lnTo>
                <a:lnTo>
                  <a:pt x="136753" y="33209"/>
                </a:lnTo>
                <a:lnTo>
                  <a:pt x="135936" y="37368"/>
                </a:lnTo>
                <a:lnTo>
                  <a:pt x="132488" y="44529"/>
                </a:lnTo>
                <a:lnTo>
                  <a:pt x="131188" y="48724"/>
                </a:lnTo>
                <a:lnTo>
                  <a:pt x="130321" y="53427"/>
                </a:lnTo>
                <a:lnTo>
                  <a:pt x="129743" y="58466"/>
                </a:lnTo>
                <a:lnTo>
                  <a:pt x="128406" y="63731"/>
                </a:lnTo>
                <a:lnTo>
                  <a:pt x="126561" y="69146"/>
                </a:lnTo>
                <a:lnTo>
                  <a:pt x="124379" y="74661"/>
                </a:lnTo>
                <a:lnTo>
                  <a:pt x="121972" y="80242"/>
                </a:lnTo>
                <a:lnTo>
                  <a:pt x="116757" y="91524"/>
                </a:lnTo>
                <a:lnTo>
                  <a:pt x="113081" y="97200"/>
                </a:lnTo>
                <a:lnTo>
                  <a:pt x="108724" y="102888"/>
                </a:lnTo>
                <a:lnTo>
                  <a:pt x="103916" y="108586"/>
                </a:lnTo>
                <a:lnTo>
                  <a:pt x="99757" y="113337"/>
                </a:lnTo>
                <a:lnTo>
                  <a:pt x="92596" y="121155"/>
                </a:lnTo>
                <a:lnTo>
                  <a:pt x="89354" y="125526"/>
                </a:lnTo>
                <a:lnTo>
                  <a:pt x="86239" y="130345"/>
                </a:lnTo>
                <a:lnTo>
                  <a:pt x="83210" y="135463"/>
                </a:lnTo>
                <a:lnTo>
                  <a:pt x="79286" y="139827"/>
                </a:lnTo>
                <a:lnTo>
                  <a:pt x="74765" y="143689"/>
                </a:lnTo>
                <a:lnTo>
                  <a:pt x="69846" y="147216"/>
                </a:lnTo>
                <a:lnTo>
                  <a:pt x="65614" y="151473"/>
                </a:lnTo>
                <a:lnTo>
                  <a:pt x="61840" y="156215"/>
                </a:lnTo>
                <a:lnTo>
                  <a:pt x="58372" y="161282"/>
                </a:lnTo>
                <a:lnTo>
                  <a:pt x="55107" y="165612"/>
                </a:lnTo>
                <a:lnTo>
                  <a:pt x="51978" y="169452"/>
                </a:lnTo>
                <a:lnTo>
                  <a:pt x="45961" y="176258"/>
                </a:lnTo>
                <a:lnTo>
                  <a:pt x="40112" y="182458"/>
                </a:lnTo>
                <a:lnTo>
                  <a:pt x="38171" y="185444"/>
                </a:lnTo>
                <a:lnTo>
                  <a:pt x="36015" y="191303"/>
                </a:lnTo>
                <a:lnTo>
                  <a:pt x="32517" y="197082"/>
                </a:lnTo>
                <a:lnTo>
                  <a:pt x="30250" y="199957"/>
                </a:lnTo>
                <a:lnTo>
                  <a:pt x="27732" y="205690"/>
                </a:lnTo>
                <a:lnTo>
                  <a:pt x="27061" y="208553"/>
                </a:lnTo>
                <a:lnTo>
                  <a:pt x="23774" y="214274"/>
                </a:lnTo>
                <a:lnTo>
                  <a:pt x="18455" y="221156"/>
                </a:lnTo>
                <a:lnTo>
                  <a:pt x="17727" y="224638"/>
                </a:lnTo>
                <a:lnTo>
                  <a:pt x="17179" y="231026"/>
                </a:lnTo>
                <a:lnTo>
                  <a:pt x="23934" y="231371"/>
                </a:lnTo>
                <a:lnTo>
                  <a:pt x="24529" y="231388"/>
                </a:lnTo>
                <a:lnTo>
                  <a:pt x="30269" y="228868"/>
                </a:lnTo>
                <a:lnTo>
                  <a:pt x="34467" y="226862"/>
                </a:lnTo>
                <a:lnTo>
                  <a:pt x="39171" y="225525"/>
                </a:lnTo>
                <a:lnTo>
                  <a:pt x="44211" y="224633"/>
                </a:lnTo>
                <a:lnTo>
                  <a:pt x="49477" y="224039"/>
                </a:lnTo>
                <a:lnTo>
                  <a:pt x="54892" y="223643"/>
                </a:lnTo>
                <a:lnTo>
                  <a:pt x="60407" y="223379"/>
                </a:lnTo>
                <a:lnTo>
                  <a:pt x="65989" y="223203"/>
                </a:lnTo>
                <a:lnTo>
                  <a:pt x="72568" y="222133"/>
                </a:lnTo>
                <a:lnTo>
                  <a:pt x="79811" y="220467"/>
                </a:lnTo>
                <a:lnTo>
                  <a:pt x="87497" y="218404"/>
                </a:lnTo>
                <a:lnTo>
                  <a:pt x="94527" y="217029"/>
                </a:lnTo>
                <a:lnTo>
                  <a:pt x="101118" y="216112"/>
                </a:lnTo>
                <a:lnTo>
                  <a:pt x="107417" y="215501"/>
                </a:lnTo>
                <a:lnTo>
                  <a:pt x="113521" y="215093"/>
                </a:lnTo>
                <a:lnTo>
                  <a:pt x="119496" y="214821"/>
                </a:lnTo>
                <a:lnTo>
                  <a:pt x="125384" y="214640"/>
                </a:lnTo>
                <a:lnTo>
                  <a:pt x="131214" y="213567"/>
                </a:lnTo>
                <a:lnTo>
                  <a:pt x="137006" y="211899"/>
                </a:lnTo>
                <a:lnTo>
                  <a:pt x="142773" y="209835"/>
                </a:lnTo>
                <a:lnTo>
                  <a:pt x="149474" y="208458"/>
                </a:lnTo>
                <a:lnTo>
                  <a:pt x="156799" y="207541"/>
                </a:lnTo>
                <a:lnTo>
                  <a:pt x="170654" y="206521"/>
                </a:lnTo>
                <a:lnTo>
                  <a:pt x="179986" y="206068"/>
                </a:lnTo>
                <a:lnTo>
                  <a:pt x="183808" y="204995"/>
                </a:lnTo>
                <a:lnTo>
                  <a:pt x="190595" y="201262"/>
                </a:lnTo>
                <a:lnTo>
                  <a:pt x="196786" y="198968"/>
                </a:lnTo>
                <a:lnTo>
                  <a:pt x="203971" y="197496"/>
                </a:lnTo>
                <a:lnTo>
                  <a:pt x="209767" y="192690"/>
                </a:lnTo>
                <a:lnTo>
                  <a:pt x="212234" y="191313"/>
                </a:lnTo>
                <a:lnTo>
                  <a:pt x="217516" y="189784"/>
                </a:lnTo>
                <a:lnTo>
                  <a:pt x="222885" y="1885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55"/>
          <p:cNvSpPr/>
          <p:nvPr/>
        </p:nvSpPr>
        <p:spPr>
          <a:xfrm>
            <a:off x="2265997" y="3008947"/>
            <a:ext cx="180023" cy="1"/>
          </a:xfrm>
          <a:custGeom>
            <a:avLst/>
            <a:gdLst/>
            <a:ahLst/>
            <a:cxnLst/>
            <a:rect l="0" t="0" r="0" b="0"/>
            <a:pathLst>
              <a:path w="180023" h="1">
                <a:moveTo>
                  <a:pt x="0" y="0"/>
                </a:move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56"/>
          <p:cNvSpPr/>
          <p:nvPr/>
        </p:nvSpPr>
        <p:spPr>
          <a:xfrm>
            <a:off x="2540824" y="2863225"/>
            <a:ext cx="187927" cy="222736"/>
          </a:xfrm>
          <a:custGeom>
            <a:avLst/>
            <a:gdLst/>
            <a:ahLst/>
            <a:cxnLst/>
            <a:rect l="0" t="0" r="0" b="0"/>
            <a:pathLst>
              <a:path w="187927" h="222736">
                <a:moveTo>
                  <a:pt x="102363" y="34280"/>
                </a:moveTo>
                <a:lnTo>
                  <a:pt x="109744" y="26899"/>
                </a:lnTo>
                <a:lnTo>
                  <a:pt x="110406" y="23697"/>
                </a:lnTo>
                <a:lnTo>
                  <a:pt x="110582" y="21509"/>
                </a:lnTo>
                <a:lnTo>
                  <a:pt x="111653" y="20051"/>
                </a:lnTo>
                <a:lnTo>
                  <a:pt x="113319" y="19079"/>
                </a:lnTo>
                <a:lnTo>
                  <a:pt x="115382" y="18431"/>
                </a:lnTo>
                <a:lnTo>
                  <a:pt x="116757" y="17046"/>
                </a:lnTo>
                <a:lnTo>
                  <a:pt x="117674" y="15171"/>
                </a:lnTo>
                <a:lnTo>
                  <a:pt x="118285" y="12968"/>
                </a:lnTo>
                <a:lnTo>
                  <a:pt x="117741" y="11499"/>
                </a:lnTo>
                <a:lnTo>
                  <a:pt x="116425" y="10520"/>
                </a:lnTo>
                <a:lnTo>
                  <a:pt x="114595" y="9868"/>
                </a:lnTo>
                <a:lnTo>
                  <a:pt x="110022" y="6602"/>
                </a:lnTo>
                <a:lnTo>
                  <a:pt x="103876" y="1296"/>
                </a:lnTo>
                <a:lnTo>
                  <a:pt x="101467" y="861"/>
                </a:lnTo>
                <a:lnTo>
                  <a:pt x="97955" y="570"/>
                </a:lnTo>
                <a:lnTo>
                  <a:pt x="93710" y="377"/>
                </a:lnTo>
                <a:lnTo>
                  <a:pt x="83912" y="162"/>
                </a:lnTo>
                <a:lnTo>
                  <a:pt x="47967" y="0"/>
                </a:lnTo>
                <a:lnTo>
                  <a:pt x="42286" y="949"/>
                </a:lnTo>
                <a:lnTo>
                  <a:pt x="37547" y="2534"/>
                </a:lnTo>
                <a:lnTo>
                  <a:pt x="33435" y="4543"/>
                </a:lnTo>
                <a:lnTo>
                  <a:pt x="29741" y="6835"/>
                </a:lnTo>
                <a:lnTo>
                  <a:pt x="26326" y="9316"/>
                </a:lnTo>
                <a:lnTo>
                  <a:pt x="23097" y="11922"/>
                </a:lnTo>
                <a:lnTo>
                  <a:pt x="19991" y="13660"/>
                </a:lnTo>
                <a:lnTo>
                  <a:pt x="16968" y="14818"/>
                </a:lnTo>
                <a:lnTo>
                  <a:pt x="14001" y="15590"/>
                </a:lnTo>
                <a:lnTo>
                  <a:pt x="8163" y="18988"/>
                </a:lnTo>
                <a:lnTo>
                  <a:pt x="5273" y="21228"/>
                </a:lnTo>
                <a:lnTo>
                  <a:pt x="3347" y="23673"/>
                </a:lnTo>
                <a:lnTo>
                  <a:pt x="2062" y="26256"/>
                </a:lnTo>
                <a:lnTo>
                  <a:pt x="635" y="31666"/>
                </a:lnTo>
                <a:lnTo>
                  <a:pt x="0" y="37246"/>
                </a:lnTo>
                <a:lnTo>
                  <a:pt x="784" y="40067"/>
                </a:lnTo>
                <a:lnTo>
                  <a:pt x="4194" y="45742"/>
                </a:lnTo>
                <a:lnTo>
                  <a:pt x="6437" y="49541"/>
                </a:lnTo>
                <a:lnTo>
                  <a:pt x="8885" y="53979"/>
                </a:lnTo>
                <a:lnTo>
                  <a:pt x="11469" y="58842"/>
                </a:lnTo>
                <a:lnTo>
                  <a:pt x="15097" y="63037"/>
                </a:lnTo>
                <a:lnTo>
                  <a:pt x="19421" y="66786"/>
                </a:lnTo>
                <a:lnTo>
                  <a:pt x="24208" y="70238"/>
                </a:lnTo>
                <a:lnTo>
                  <a:pt x="29305" y="73492"/>
                </a:lnTo>
                <a:lnTo>
                  <a:pt x="34607" y="76614"/>
                </a:lnTo>
                <a:lnTo>
                  <a:pt x="40048" y="79647"/>
                </a:lnTo>
                <a:lnTo>
                  <a:pt x="51172" y="85558"/>
                </a:lnTo>
                <a:lnTo>
                  <a:pt x="56806" y="88468"/>
                </a:lnTo>
                <a:lnTo>
                  <a:pt x="63419" y="92312"/>
                </a:lnTo>
                <a:lnTo>
                  <a:pt x="78387" y="101664"/>
                </a:lnTo>
                <a:lnTo>
                  <a:pt x="86379" y="105873"/>
                </a:lnTo>
                <a:lnTo>
                  <a:pt x="94565" y="109631"/>
                </a:lnTo>
                <a:lnTo>
                  <a:pt x="102879" y="113089"/>
                </a:lnTo>
                <a:lnTo>
                  <a:pt x="110327" y="117299"/>
                </a:lnTo>
                <a:lnTo>
                  <a:pt x="117197" y="122011"/>
                </a:lnTo>
                <a:lnTo>
                  <a:pt x="123682" y="127057"/>
                </a:lnTo>
                <a:lnTo>
                  <a:pt x="129911" y="131374"/>
                </a:lnTo>
                <a:lnTo>
                  <a:pt x="135968" y="135204"/>
                </a:lnTo>
                <a:lnTo>
                  <a:pt x="141912" y="138710"/>
                </a:lnTo>
                <a:lnTo>
                  <a:pt x="147779" y="142000"/>
                </a:lnTo>
                <a:lnTo>
                  <a:pt x="159378" y="148195"/>
                </a:lnTo>
                <a:lnTo>
                  <a:pt x="164185" y="152133"/>
                </a:lnTo>
                <a:lnTo>
                  <a:pt x="168343" y="156664"/>
                </a:lnTo>
                <a:lnTo>
                  <a:pt x="172067" y="161589"/>
                </a:lnTo>
                <a:lnTo>
                  <a:pt x="175502" y="165825"/>
                </a:lnTo>
                <a:lnTo>
                  <a:pt x="178745" y="169601"/>
                </a:lnTo>
                <a:lnTo>
                  <a:pt x="181860" y="173072"/>
                </a:lnTo>
                <a:lnTo>
                  <a:pt x="183936" y="176338"/>
                </a:lnTo>
                <a:lnTo>
                  <a:pt x="186243" y="182507"/>
                </a:lnTo>
                <a:lnTo>
                  <a:pt x="187268" y="188423"/>
                </a:lnTo>
                <a:lnTo>
                  <a:pt x="187723" y="194228"/>
                </a:lnTo>
                <a:lnTo>
                  <a:pt x="187926" y="199983"/>
                </a:lnTo>
                <a:lnTo>
                  <a:pt x="187027" y="201898"/>
                </a:lnTo>
                <a:lnTo>
                  <a:pt x="185476" y="203176"/>
                </a:lnTo>
                <a:lnTo>
                  <a:pt x="183489" y="204027"/>
                </a:lnTo>
                <a:lnTo>
                  <a:pt x="178742" y="207513"/>
                </a:lnTo>
                <a:lnTo>
                  <a:pt x="176142" y="209776"/>
                </a:lnTo>
                <a:lnTo>
                  <a:pt x="172504" y="212237"/>
                </a:lnTo>
                <a:lnTo>
                  <a:pt x="168174" y="214830"/>
                </a:lnTo>
                <a:lnTo>
                  <a:pt x="163382" y="217512"/>
                </a:lnTo>
                <a:lnTo>
                  <a:pt x="158282" y="219299"/>
                </a:lnTo>
                <a:lnTo>
                  <a:pt x="152978" y="220491"/>
                </a:lnTo>
                <a:lnTo>
                  <a:pt x="147536" y="221286"/>
                </a:lnTo>
                <a:lnTo>
                  <a:pt x="142003" y="221815"/>
                </a:lnTo>
                <a:lnTo>
                  <a:pt x="136410" y="222169"/>
                </a:lnTo>
                <a:lnTo>
                  <a:pt x="125115" y="222561"/>
                </a:lnTo>
                <a:lnTo>
                  <a:pt x="113745" y="222735"/>
                </a:lnTo>
                <a:lnTo>
                  <a:pt x="108046" y="221829"/>
                </a:lnTo>
                <a:lnTo>
                  <a:pt x="102342" y="220273"/>
                </a:lnTo>
                <a:lnTo>
                  <a:pt x="96634" y="218283"/>
                </a:lnTo>
                <a:lnTo>
                  <a:pt x="90923" y="216003"/>
                </a:lnTo>
                <a:lnTo>
                  <a:pt x="85212" y="213531"/>
                </a:lnTo>
                <a:lnTo>
                  <a:pt x="79499" y="210931"/>
                </a:lnTo>
                <a:lnTo>
                  <a:pt x="73785" y="209197"/>
                </a:lnTo>
                <a:lnTo>
                  <a:pt x="68071" y="208041"/>
                </a:lnTo>
                <a:lnTo>
                  <a:pt x="62357" y="207271"/>
                </a:lnTo>
                <a:lnTo>
                  <a:pt x="56642" y="205805"/>
                </a:lnTo>
                <a:lnTo>
                  <a:pt x="50927" y="203874"/>
                </a:lnTo>
                <a:lnTo>
                  <a:pt x="45213" y="201635"/>
                </a:lnTo>
                <a:lnTo>
                  <a:pt x="40450" y="199190"/>
                </a:lnTo>
                <a:lnTo>
                  <a:pt x="36323" y="196607"/>
                </a:lnTo>
                <a:lnTo>
                  <a:pt x="32619" y="193933"/>
                </a:lnTo>
                <a:lnTo>
                  <a:pt x="29197" y="191198"/>
                </a:lnTo>
                <a:lnTo>
                  <a:pt x="25963" y="188422"/>
                </a:lnTo>
                <a:lnTo>
                  <a:pt x="22855" y="185619"/>
                </a:lnTo>
                <a:lnTo>
                  <a:pt x="16861" y="179964"/>
                </a:lnTo>
                <a:lnTo>
                  <a:pt x="13929" y="177123"/>
                </a:lnTo>
                <a:lnTo>
                  <a:pt x="11975" y="174276"/>
                </a:lnTo>
                <a:lnTo>
                  <a:pt x="9803" y="168573"/>
                </a:lnTo>
                <a:lnTo>
                  <a:pt x="10176" y="165718"/>
                </a:lnTo>
                <a:lnTo>
                  <a:pt x="11378" y="162863"/>
                </a:lnTo>
                <a:lnTo>
                  <a:pt x="13131" y="160007"/>
                </a:lnTo>
                <a:lnTo>
                  <a:pt x="14300" y="156198"/>
                </a:lnTo>
                <a:lnTo>
                  <a:pt x="15079" y="151753"/>
                </a:lnTo>
                <a:lnTo>
                  <a:pt x="15599" y="146886"/>
                </a:lnTo>
                <a:lnTo>
                  <a:pt x="17850" y="142688"/>
                </a:lnTo>
                <a:lnTo>
                  <a:pt x="21256" y="138937"/>
                </a:lnTo>
                <a:lnTo>
                  <a:pt x="25432" y="135483"/>
                </a:lnTo>
                <a:lnTo>
                  <a:pt x="31073" y="132229"/>
                </a:lnTo>
                <a:lnTo>
                  <a:pt x="37691" y="129107"/>
                </a:lnTo>
                <a:lnTo>
                  <a:pt x="44961" y="126073"/>
                </a:lnTo>
                <a:lnTo>
                  <a:pt x="51713" y="123097"/>
                </a:lnTo>
                <a:lnTo>
                  <a:pt x="64294" y="117252"/>
                </a:lnTo>
                <a:lnTo>
                  <a:pt x="70316" y="113407"/>
                </a:lnTo>
                <a:lnTo>
                  <a:pt x="76236" y="108939"/>
                </a:lnTo>
                <a:lnTo>
                  <a:pt x="82087" y="104055"/>
                </a:lnTo>
                <a:lnTo>
                  <a:pt x="87894" y="99846"/>
                </a:lnTo>
                <a:lnTo>
                  <a:pt x="93669" y="96088"/>
                </a:lnTo>
                <a:lnTo>
                  <a:pt x="99424" y="92631"/>
                </a:lnTo>
                <a:lnTo>
                  <a:pt x="105167" y="88420"/>
                </a:lnTo>
                <a:lnTo>
                  <a:pt x="110900" y="83708"/>
                </a:lnTo>
                <a:lnTo>
                  <a:pt x="121397" y="74345"/>
                </a:lnTo>
                <a:lnTo>
                  <a:pt x="129238" y="67009"/>
                </a:lnTo>
                <a:lnTo>
                  <a:pt x="139007" y="57524"/>
                </a:lnTo>
                <a:lnTo>
                  <a:pt x="141080" y="53586"/>
                </a:lnTo>
                <a:lnTo>
                  <a:pt x="142462" y="49055"/>
                </a:lnTo>
                <a:lnTo>
                  <a:pt x="143383" y="44130"/>
                </a:lnTo>
                <a:lnTo>
                  <a:pt x="144949" y="39894"/>
                </a:lnTo>
                <a:lnTo>
                  <a:pt x="146947" y="36118"/>
                </a:lnTo>
                <a:lnTo>
                  <a:pt x="152445" y="27764"/>
                </a:lnTo>
                <a:lnTo>
                  <a:pt x="153197" y="24081"/>
                </a:lnTo>
                <a:lnTo>
                  <a:pt x="153798" y="17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57"/>
          <p:cNvSpPr/>
          <p:nvPr/>
        </p:nvSpPr>
        <p:spPr>
          <a:xfrm>
            <a:off x="2694622" y="288036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58"/>
          <p:cNvSpPr/>
          <p:nvPr/>
        </p:nvSpPr>
        <p:spPr>
          <a:xfrm>
            <a:off x="1058955" y="3334702"/>
            <a:ext cx="246923" cy="68581"/>
          </a:xfrm>
          <a:custGeom>
            <a:avLst/>
            <a:gdLst/>
            <a:ahLst/>
            <a:cxnLst/>
            <a:rect l="0" t="0" r="0" b="0"/>
            <a:pathLst>
              <a:path w="246923" h="68581">
                <a:moveTo>
                  <a:pt x="32609" y="0"/>
                </a:moveTo>
                <a:lnTo>
                  <a:pt x="20678" y="11932"/>
                </a:lnTo>
                <a:lnTo>
                  <a:pt x="17987" y="13669"/>
                </a:lnTo>
                <a:lnTo>
                  <a:pt x="12458" y="15600"/>
                </a:lnTo>
                <a:lnTo>
                  <a:pt x="9650" y="17068"/>
                </a:lnTo>
                <a:lnTo>
                  <a:pt x="6826" y="18999"/>
                </a:lnTo>
                <a:lnTo>
                  <a:pt x="3990" y="21238"/>
                </a:lnTo>
                <a:lnTo>
                  <a:pt x="2100" y="23684"/>
                </a:lnTo>
                <a:lnTo>
                  <a:pt x="840" y="26267"/>
                </a:lnTo>
                <a:lnTo>
                  <a:pt x="0" y="28941"/>
                </a:lnTo>
                <a:lnTo>
                  <a:pt x="392" y="31677"/>
                </a:lnTo>
                <a:lnTo>
                  <a:pt x="1606" y="34453"/>
                </a:lnTo>
                <a:lnTo>
                  <a:pt x="5848" y="41202"/>
                </a:lnTo>
                <a:lnTo>
                  <a:pt x="7148" y="42708"/>
                </a:lnTo>
                <a:lnTo>
                  <a:pt x="8968" y="44664"/>
                </a:lnTo>
                <a:lnTo>
                  <a:pt x="11133" y="46921"/>
                </a:lnTo>
                <a:lnTo>
                  <a:pt x="14482" y="48426"/>
                </a:lnTo>
                <a:lnTo>
                  <a:pt x="18620" y="49429"/>
                </a:lnTo>
                <a:lnTo>
                  <a:pt x="23283" y="50098"/>
                </a:lnTo>
                <a:lnTo>
                  <a:pt x="28297" y="50544"/>
                </a:lnTo>
                <a:lnTo>
                  <a:pt x="33544" y="50841"/>
                </a:lnTo>
                <a:lnTo>
                  <a:pt x="38948" y="51039"/>
                </a:lnTo>
                <a:lnTo>
                  <a:pt x="45407" y="52123"/>
                </a:lnTo>
                <a:lnTo>
                  <a:pt x="52571" y="53799"/>
                </a:lnTo>
                <a:lnTo>
                  <a:pt x="60205" y="55868"/>
                </a:lnTo>
                <a:lnTo>
                  <a:pt x="68151" y="57248"/>
                </a:lnTo>
                <a:lnTo>
                  <a:pt x="76307" y="58168"/>
                </a:lnTo>
                <a:lnTo>
                  <a:pt x="84601" y="58781"/>
                </a:lnTo>
                <a:lnTo>
                  <a:pt x="92988" y="59190"/>
                </a:lnTo>
                <a:lnTo>
                  <a:pt x="109927" y="59644"/>
                </a:lnTo>
                <a:lnTo>
                  <a:pt x="119397" y="60718"/>
                </a:lnTo>
                <a:lnTo>
                  <a:pt x="129520" y="62386"/>
                </a:lnTo>
                <a:lnTo>
                  <a:pt x="140079" y="64451"/>
                </a:lnTo>
                <a:lnTo>
                  <a:pt x="149976" y="65827"/>
                </a:lnTo>
                <a:lnTo>
                  <a:pt x="159431" y="66745"/>
                </a:lnTo>
                <a:lnTo>
                  <a:pt x="168592" y="67357"/>
                </a:lnTo>
                <a:lnTo>
                  <a:pt x="183851" y="68036"/>
                </a:lnTo>
                <a:lnTo>
                  <a:pt x="203152" y="68419"/>
                </a:lnTo>
                <a:lnTo>
                  <a:pt x="246922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59"/>
          <p:cNvSpPr/>
          <p:nvPr/>
        </p:nvSpPr>
        <p:spPr>
          <a:xfrm>
            <a:off x="1232109" y="3310176"/>
            <a:ext cx="48051" cy="255985"/>
          </a:xfrm>
          <a:custGeom>
            <a:avLst/>
            <a:gdLst/>
            <a:ahLst/>
            <a:cxnLst/>
            <a:rect l="0" t="0" r="0" b="0"/>
            <a:pathLst>
              <a:path w="48051" h="255985">
                <a:moveTo>
                  <a:pt x="22333" y="7381"/>
                </a:moveTo>
                <a:lnTo>
                  <a:pt x="17782" y="7381"/>
                </a:lnTo>
                <a:lnTo>
                  <a:pt x="16442" y="6428"/>
                </a:lnTo>
                <a:lnTo>
                  <a:pt x="15548" y="4841"/>
                </a:lnTo>
                <a:lnTo>
                  <a:pt x="14113" y="0"/>
                </a:lnTo>
                <a:lnTo>
                  <a:pt x="13996" y="556"/>
                </a:lnTo>
                <a:lnTo>
                  <a:pt x="13865" y="3712"/>
                </a:lnTo>
                <a:lnTo>
                  <a:pt x="14783" y="4935"/>
                </a:lnTo>
                <a:lnTo>
                  <a:pt x="16347" y="5751"/>
                </a:lnTo>
                <a:lnTo>
                  <a:pt x="18342" y="6294"/>
                </a:lnTo>
                <a:lnTo>
                  <a:pt x="19673" y="7609"/>
                </a:lnTo>
                <a:lnTo>
                  <a:pt x="20559" y="9438"/>
                </a:lnTo>
                <a:lnTo>
                  <a:pt x="21545" y="14010"/>
                </a:lnTo>
                <a:lnTo>
                  <a:pt x="21983" y="19218"/>
                </a:lnTo>
                <a:lnTo>
                  <a:pt x="22177" y="27247"/>
                </a:lnTo>
                <a:lnTo>
                  <a:pt x="22229" y="32055"/>
                </a:lnTo>
                <a:lnTo>
                  <a:pt x="23216" y="37165"/>
                </a:lnTo>
                <a:lnTo>
                  <a:pt x="24827" y="42477"/>
                </a:lnTo>
                <a:lnTo>
                  <a:pt x="26853" y="47923"/>
                </a:lnTo>
                <a:lnTo>
                  <a:pt x="27251" y="53459"/>
                </a:lnTo>
                <a:lnTo>
                  <a:pt x="26564" y="59055"/>
                </a:lnTo>
                <a:lnTo>
                  <a:pt x="25154" y="64690"/>
                </a:lnTo>
                <a:lnTo>
                  <a:pt x="24214" y="71305"/>
                </a:lnTo>
                <a:lnTo>
                  <a:pt x="23587" y="78572"/>
                </a:lnTo>
                <a:lnTo>
                  <a:pt x="23169" y="86274"/>
                </a:lnTo>
                <a:lnTo>
                  <a:pt x="20033" y="94266"/>
                </a:lnTo>
                <a:lnTo>
                  <a:pt x="15084" y="102452"/>
                </a:lnTo>
                <a:lnTo>
                  <a:pt x="8928" y="110767"/>
                </a:lnTo>
                <a:lnTo>
                  <a:pt x="4824" y="118215"/>
                </a:lnTo>
                <a:lnTo>
                  <a:pt x="2088" y="125085"/>
                </a:lnTo>
                <a:lnTo>
                  <a:pt x="264" y="131571"/>
                </a:lnTo>
                <a:lnTo>
                  <a:pt x="0" y="137799"/>
                </a:lnTo>
                <a:lnTo>
                  <a:pt x="777" y="143856"/>
                </a:lnTo>
                <a:lnTo>
                  <a:pt x="2247" y="149800"/>
                </a:lnTo>
                <a:lnTo>
                  <a:pt x="4180" y="156619"/>
                </a:lnTo>
                <a:lnTo>
                  <a:pt x="8867" y="171817"/>
                </a:lnTo>
                <a:lnTo>
                  <a:pt x="11451" y="177965"/>
                </a:lnTo>
                <a:lnTo>
                  <a:pt x="14126" y="183016"/>
                </a:lnTo>
                <a:lnTo>
                  <a:pt x="16861" y="187336"/>
                </a:lnTo>
                <a:lnTo>
                  <a:pt x="18685" y="192121"/>
                </a:lnTo>
                <a:lnTo>
                  <a:pt x="19901" y="197216"/>
                </a:lnTo>
                <a:lnTo>
                  <a:pt x="20712" y="202518"/>
                </a:lnTo>
                <a:lnTo>
                  <a:pt x="22205" y="207957"/>
                </a:lnTo>
                <a:lnTo>
                  <a:pt x="24152" y="213489"/>
                </a:lnTo>
                <a:lnTo>
                  <a:pt x="26403" y="219081"/>
                </a:lnTo>
                <a:lnTo>
                  <a:pt x="27904" y="223762"/>
                </a:lnTo>
                <a:lnTo>
                  <a:pt x="28905" y="227835"/>
                </a:lnTo>
                <a:lnTo>
                  <a:pt x="30016" y="234901"/>
                </a:lnTo>
                <a:lnTo>
                  <a:pt x="30510" y="241216"/>
                </a:lnTo>
                <a:lnTo>
                  <a:pt x="31594" y="243281"/>
                </a:lnTo>
                <a:lnTo>
                  <a:pt x="33270" y="244658"/>
                </a:lnTo>
                <a:lnTo>
                  <a:pt x="35339" y="245575"/>
                </a:lnTo>
                <a:lnTo>
                  <a:pt x="36719" y="247140"/>
                </a:lnTo>
                <a:lnTo>
                  <a:pt x="37638" y="249135"/>
                </a:lnTo>
                <a:lnTo>
                  <a:pt x="39115" y="254631"/>
                </a:lnTo>
                <a:lnTo>
                  <a:pt x="40188" y="255082"/>
                </a:lnTo>
                <a:lnTo>
                  <a:pt x="41857" y="255382"/>
                </a:lnTo>
                <a:lnTo>
                  <a:pt x="48050" y="2559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60"/>
          <p:cNvSpPr/>
          <p:nvPr/>
        </p:nvSpPr>
        <p:spPr>
          <a:xfrm>
            <a:off x="1494472" y="3368992"/>
            <a:ext cx="214313" cy="34291"/>
          </a:xfrm>
          <a:custGeom>
            <a:avLst/>
            <a:gdLst/>
            <a:ahLst/>
            <a:cxnLst/>
            <a:rect l="0" t="0" r="0" b="0"/>
            <a:pathLst>
              <a:path w="214313" h="34291">
                <a:moveTo>
                  <a:pt x="0" y="34290"/>
                </a:moveTo>
                <a:lnTo>
                  <a:pt x="7381" y="26909"/>
                </a:lnTo>
                <a:lnTo>
                  <a:pt x="10583" y="26247"/>
                </a:lnTo>
                <a:lnTo>
                  <a:pt x="12770" y="26070"/>
                </a:lnTo>
                <a:lnTo>
                  <a:pt x="15181" y="25000"/>
                </a:lnTo>
                <a:lnTo>
                  <a:pt x="17741" y="23335"/>
                </a:lnTo>
                <a:lnTo>
                  <a:pt x="20400" y="21271"/>
                </a:lnTo>
                <a:lnTo>
                  <a:pt x="24077" y="19896"/>
                </a:lnTo>
                <a:lnTo>
                  <a:pt x="28434" y="18979"/>
                </a:lnTo>
                <a:lnTo>
                  <a:pt x="33243" y="18367"/>
                </a:lnTo>
                <a:lnTo>
                  <a:pt x="38355" y="17008"/>
                </a:lnTo>
                <a:lnTo>
                  <a:pt x="43667" y="15149"/>
                </a:lnTo>
                <a:lnTo>
                  <a:pt x="49114" y="12956"/>
                </a:lnTo>
                <a:lnTo>
                  <a:pt x="54650" y="11495"/>
                </a:lnTo>
                <a:lnTo>
                  <a:pt x="60246" y="10521"/>
                </a:lnTo>
                <a:lnTo>
                  <a:pt x="65881" y="9871"/>
                </a:lnTo>
                <a:lnTo>
                  <a:pt x="70591" y="8486"/>
                </a:lnTo>
                <a:lnTo>
                  <a:pt x="74683" y="6610"/>
                </a:lnTo>
                <a:lnTo>
                  <a:pt x="78364" y="4407"/>
                </a:lnTo>
                <a:lnTo>
                  <a:pt x="83675" y="2938"/>
                </a:lnTo>
                <a:lnTo>
                  <a:pt x="90073" y="1958"/>
                </a:lnTo>
                <a:lnTo>
                  <a:pt x="97196" y="1306"/>
                </a:lnTo>
                <a:lnTo>
                  <a:pt x="103850" y="870"/>
                </a:lnTo>
                <a:lnTo>
                  <a:pt x="110191" y="581"/>
                </a:lnTo>
                <a:lnTo>
                  <a:pt x="122316" y="258"/>
                </a:lnTo>
                <a:lnTo>
                  <a:pt x="184258" y="5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261"/>
          <p:cNvSpPr/>
          <p:nvPr/>
        </p:nvSpPr>
        <p:spPr>
          <a:xfrm>
            <a:off x="1503044" y="3437572"/>
            <a:ext cx="205741" cy="8571"/>
          </a:xfrm>
          <a:custGeom>
            <a:avLst/>
            <a:gdLst/>
            <a:ahLst/>
            <a:cxnLst/>
            <a:rect l="0" t="0" r="0" b="0"/>
            <a:pathLst>
              <a:path w="205741" h="8571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7797" y="7778"/>
                </a:lnTo>
                <a:lnTo>
                  <a:pt x="11866" y="8043"/>
                </a:lnTo>
                <a:lnTo>
                  <a:pt x="16483" y="8219"/>
                </a:lnTo>
                <a:lnTo>
                  <a:pt x="32083" y="8468"/>
                </a:lnTo>
                <a:lnTo>
                  <a:pt x="97647" y="8570"/>
                </a:lnTo>
                <a:lnTo>
                  <a:pt x="105103" y="7618"/>
                </a:lnTo>
                <a:lnTo>
                  <a:pt x="112931" y="6032"/>
                </a:lnTo>
                <a:lnTo>
                  <a:pt x="121008" y="4021"/>
                </a:lnTo>
                <a:lnTo>
                  <a:pt x="128297" y="2681"/>
                </a:lnTo>
                <a:lnTo>
                  <a:pt x="135062" y="1787"/>
                </a:lnTo>
                <a:lnTo>
                  <a:pt x="141476" y="1192"/>
                </a:lnTo>
                <a:lnTo>
                  <a:pt x="148610" y="794"/>
                </a:lnTo>
                <a:lnTo>
                  <a:pt x="164157" y="35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262"/>
          <p:cNvSpPr/>
          <p:nvPr/>
        </p:nvSpPr>
        <p:spPr>
          <a:xfrm>
            <a:off x="1923097" y="3300517"/>
            <a:ext cx="248604" cy="128452"/>
          </a:xfrm>
          <a:custGeom>
            <a:avLst/>
            <a:gdLst/>
            <a:ahLst/>
            <a:cxnLst/>
            <a:rect l="0" t="0" r="0" b="0"/>
            <a:pathLst>
              <a:path w="248604" h="128452">
                <a:moveTo>
                  <a:pt x="0" y="17040"/>
                </a:moveTo>
                <a:lnTo>
                  <a:pt x="0" y="12489"/>
                </a:lnTo>
                <a:lnTo>
                  <a:pt x="953" y="11149"/>
                </a:lnTo>
                <a:lnTo>
                  <a:pt x="2540" y="10255"/>
                </a:lnTo>
                <a:lnTo>
                  <a:pt x="7381" y="8820"/>
                </a:lnTo>
                <a:lnTo>
                  <a:pt x="12770" y="8572"/>
                </a:lnTo>
                <a:lnTo>
                  <a:pt x="15181" y="7585"/>
                </a:lnTo>
                <a:lnTo>
                  <a:pt x="20400" y="3948"/>
                </a:lnTo>
                <a:lnTo>
                  <a:pt x="25251" y="251"/>
                </a:lnTo>
                <a:lnTo>
                  <a:pt x="30130" y="0"/>
                </a:lnTo>
                <a:lnTo>
                  <a:pt x="31517" y="918"/>
                </a:lnTo>
                <a:lnTo>
                  <a:pt x="32441" y="2482"/>
                </a:lnTo>
                <a:lnTo>
                  <a:pt x="33925" y="7285"/>
                </a:lnTo>
                <a:lnTo>
                  <a:pt x="31588" y="10482"/>
                </a:lnTo>
                <a:lnTo>
                  <a:pt x="29631" y="12668"/>
                </a:lnTo>
                <a:lnTo>
                  <a:pt x="28326" y="15078"/>
                </a:lnTo>
                <a:lnTo>
                  <a:pt x="27457" y="17637"/>
                </a:lnTo>
                <a:lnTo>
                  <a:pt x="26877" y="20296"/>
                </a:lnTo>
                <a:lnTo>
                  <a:pt x="25538" y="23020"/>
                </a:lnTo>
                <a:lnTo>
                  <a:pt x="23693" y="25790"/>
                </a:lnTo>
                <a:lnTo>
                  <a:pt x="21510" y="28588"/>
                </a:lnTo>
                <a:lnTo>
                  <a:pt x="19103" y="31406"/>
                </a:lnTo>
                <a:lnTo>
                  <a:pt x="16545" y="34237"/>
                </a:lnTo>
                <a:lnTo>
                  <a:pt x="13888" y="37078"/>
                </a:lnTo>
                <a:lnTo>
                  <a:pt x="12116" y="39924"/>
                </a:lnTo>
                <a:lnTo>
                  <a:pt x="10935" y="42773"/>
                </a:lnTo>
                <a:lnTo>
                  <a:pt x="10147" y="45626"/>
                </a:lnTo>
                <a:lnTo>
                  <a:pt x="9623" y="48480"/>
                </a:lnTo>
                <a:lnTo>
                  <a:pt x="9273" y="51335"/>
                </a:lnTo>
                <a:lnTo>
                  <a:pt x="9039" y="54191"/>
                </a:lnTo>
                <a:lnTo>
                  <a:pt x="8883" y="57047"/>
                </a:lnTo>
                <a:lnTo>
                  <a:pt x="8711" y="62761"/>
                </a:lnTo>
                <a:lnTo>
                  <a:pt x="8584" y="79905"/>
                </a:lnTo>
                <a:lnTo>
                  <a:pt x="9533" y="82763"/>
                </a:lnTo>
                <a:lnTo>
                  <a:pt x="11118" y="85620"/>
                </a:lnTo>
                <a:lnTo>
                  <a:pt x="13127" y="88478"/>
                </a:lnTo>
                <a:lnTo>
                  <a:pt x="15419" y="91335"/>
                </a:lnTo>
                <a:lnTo>
                  <a:pt x="17899" y="94193"/>
                </a:lnTo>
                <a:lnTo>
                  <a:pt x="20505" y="97050"/>
                </a:lnTo>
                <a:lnTo>
                  <a:pt x="25941" y="102765"/>
                </a:lnTo>
                <a:lnTo>
                  <a:pt x="28724" y="105623"/>
                </a:lnTo>
                <a:lnTo>
                  <a:pt x="32484" y="107528"/>
                </a:lnTo>
                <a:lnTo>
                  <a:pt x="36896" y="108798"/>
                </a:lnTo>
                <a:lnTo>
                  <a:pt x="41742" y="109644"/>
                </a:lnTo>
                <a:lnTo>
                  <a:pt x="47831" y="111161"/>
                </a:lnTo>
                <a:lnTo>
                  <a:pt x="54747" y="113125"/>
                </a:lnTo>
                <a:lnTo>
                  <a:pt x="62215" y="115386"/>
                </a:lnTo>
                <a:lnTo>
                  <a:pt x="70052" y="116894"/>
                </a:lnTo>
                <a:lnTo>
                  <a:pt x="78134" y="117899"/>
                </a:lnTo>
                <a:lnTo>
                  <a:pt x="86379" y="118570"/>
                </a:lnTo>
                <a:lnTo>
                  <a:pt x="94734" y="119017"/>
                </a:lnTo>
                <a:lnTo>
                  <a:pt x="111636" y="119513"/>
                </a:lnTo>
                <a:lnTo>
                  <a:pt x="115382" y="120598"/>
                </a:lnTo>
                <a:lnTo>
                  <a:pt x="115974" y="122274"/>
                </a:lnTo>
                <a:lnTo>
                  <a:pt x="114463" y="124343"/>
                </a:lnTo>
                <a:lnTo>
                  <a:pt x="115361" y="125723"/>
                </a:lnTo>
                <a:lnTo>
                  <a:pt x="117865" y="126643"/>
                </a:lnTo>
                <a:lnTo>
                  <a:pt x="121439" y="127256"/>
                </a:lnTo>
                <a:lnTo>
                  <a:pt x="125727" y="127665"/>
                </a:lnTo>
                <a:lnTo>
                  <a:pt x="130490" y="127938"/>
                </a:lnTo>
                <a:lnTo>
                  <a:pt x="140863" y="128240"/>
                </a:lnTo>
                <a:lnTo>
                  <a:pt x="168704" y="128451"/>
                </a:lnTo>
                <a:lnTo>
                  <a:pt x="178192" y="127509"/>
                </a:lnTo>
                <a:lnTo>
                  <a:pt x="190232" y="125928"/>
                </a:lnTo>
                <a:lnTo>
                  <a:pt x="214087" y="122585"/>
                </a:lnTo>
                <a:lnTo>
                  <a:pt x="221782" y="121693"/>
                </a:lnTo>
                <a:lnTo>
                  <a:pt x="227865" y="121099"/>
                </a:lnTo>
                <a:lnTo>
                  <a:pt x="232872" y="119750"/>
                </a:lnTo>
                <a:lnTo>
                  <a:pt x="237163" y="117899"/>
                </a:lnTo>
                <a:lnTo>
                  <a:pt x="248603" y="1113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263"/>
          <p:cNvSpPr/>
          <p:nvPr/>
        </p:nvSpPr>
        <p:spPr>
          <a:xfrm>
            <a:off x="2113353" y="3317662"/>
            <a:ext cx="58348" cy="291361"/>
          </a:xfrm>
          <a:custGeom>
            <a:avLst/>
            <a:gdLst/>
            <a:ahLst/>
            <a:cxnLst/>
            <a:rect l="0" t="0" r="0" b="0"/>
            <a:pathLst>
              <a:path w="58348" h="291361">
                <a:moveTo>
                  <a:pt x="41201" y="8467"/>
                </a:moveTo>
                <a:lnTo>
                  <a:pt x="41201" y="0"/>
                </a:lnTo>
                <a:lnTo>
                  <a:pt x="41201" y="7285"/>
                </a:lnTo>
                <a:lnTo>
                  <a:pt x="40249" y="8632"/>
                </a:lnTo>
                <a:lnTo>
                  <a:pt x="38661" y="10482"/>
                </a:lnTo>
                <a:lnTo>
                  <a:pt x="36651" y="12668"/>
                </a:lnTo>
                <a:lnTo>
                  <a:pt x="35310" y="15078"/>
                </a:lnTo>
                <a:lnTo>
                  <a:pt x="33820" y="20295"/>
                </a:lnTo>
                <a:lnTo>
                  <a:pt x="32982" y="28588"/>
                </a:lnTo>
                <a:lnTo>
                  <a:pt x="32786" y="36778"/>
                </a:lnTo>
                <a:lnTo>
                  <a:pt x="32638" y="74342"/>
                </a:lnTo>
                <a:lnTo>
                  <a:pt x="33588" y="80006"/>
                </a:lnTo>
                <a:lnTo>
                  <a:pt x="35173" y="85688"/>
                </a:lnTo>
                <a:lnTo>
                  <a:pt x="37182" y="91380"/>
                </a:lnTo>
                <a:lnTo>
                  <a:pt x="33760" y="97080"/>
                </a:lnTo>
                <a:lnTo>
                  <a:pt x="26715" y="102785"/>
                </a:lnTo>
                <a:lnTo>
                  <a:pt x="17257" y="108493"/>
                </a:lnTo>
                <a:lnTo>
                  <a:pt x="10951" y="115157"/>
                </a:lnTo>
                <a:lnTo>
                  <a:pt x="6747" y="122456"/>
                </a:lnTo>
                <a:lnTo>
                  <a:pt x="3944" y="130180"/>
                </a:lnTo>
                <a:lnTo>
                  <a:pt x="2076" y="137234"/>
                </a:lnTo>
                <a:lnTo>
                  <a:pt x="830" y="143842"/>
                </a:lnTo>
                <a:lnTo>
                  <a:pt x="0" y="150152"/>
                </a:lnTo>
                <a:lnTo>
                  <a:pt x="399" y="157216"/>
                </a:lnTo>
                <a:lnTo>
                  <a:pt x="1617" y="164783"/>
                </a:lnTo>
                <a:lnTo>
                  <a:pt x="3382" y="172686"/>
                </a:lnTo>
                <a:lnTo>
                  <a:pt x="4559" y="179859"/>
                </a:lnTo>
                <a:lnTo>
                  <a:pt x="5343" y="186546"/>
                </a:lnTo>
                <a:lnTo>
                  <a:pt x="5866" y="192909"/>
                </a:lnTo>
                <a:lnTo>
                  <a:pt x="6214" y="199056"/>
                </a:lnTo>
                <a:lnTo>
                  <a:pt x="6601" y="210966"/>
                </a:lnTo>
                <a:lnTo>
                  <a:pt x="7657" y="216809"/>
                </a:lnTo>
                <a:lnTo>
                  <a:pt x="9314" y="222609"/>
                </a:lnTo>
                <a:lnTo>
                  <a:pt x="11370" y="228381"/>
                </a:lnTo>
                <a:lnTo>
                  <a:pt x="12742" y="233182"/>
                </a:lnTo>
                <a:lnTo>
                  <a:pt x="14265" y="241056"/>
                </a:lnTo>
                <a:lnTo>
                  <a:pt x="15624" y="244489"/>
                </a:lnTo>
                <a:lnTo>
                  <a:pt x="17482" y="247730"/>
                </a:lnTo>
                <a:lnTo>
                  <a:pt x="19674" y="250843"/>
                </a:lnTo>
                <a:lnTo>
                  <a:pt x="22087" y="253871"/>
                </a:lnTo>
                <a:lnTo>
                  <a:pt x="24648" y="256843"/>
                </a:lnTo>
                <a:lnTo>
                  <a:pt x="27308" y="259776"/>
                </a:lnTo>
                <a:lnTo>
                  <a:pt x="32804" y="265575"/>
                </a:lnTo>
                <a:lnTo>
                  <a:pt x="48091" y="281090"/>
                </a:lnTo>
                <a:lnTo>
                  <a:pt x="49604" y="281656"/>
                </a:lnTo>
                <a:lnTo>
                  <a:pt x="51566" y="282033"/>
                </a:lnTo>
                <a:lnTo>
                  <a:pt x="53826" y="282285"/>
                </a:lnTo>
                <a:lnTo>
                  <a:pt x="55333" y="283405"/>
                </a:lnTo>
                <a:lnTo>
                  <a:pt x="56338" y="285104"/>
                </a:lnTo>
                <a:lnTo>
                  <a:pt x="58347" y="2913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264"/>
          <p:cNvSpPr/>
          <p:nvPr/>
        </p:nvSpPr>
        <p:spPr>
          <a:xfrm>
            <a:off x="465803" y="3934777"/>
            <a:ext cx="282862" cy="102871"/>
          </a:xfrm>
          <a:custGeom>
            <a:avLst/>
            <a:gdLst/>
            <a:ahLst/>
            <a:cxnLst/>
            <a:rect l="0" t="0" r="0" b="0"/>
            <a:pathLst>
              <a:path w="282862" h="102871">
                <a:moveTo>
                  <a:pt x="8541" y="0"/>
                </a:moveTo>
                <a:lnTo>
                  <a:pt x="8541" y="53105"/>
                </a:lnTo>
                <a:lnTo>
                  <a:pt x="7589" y="56358"/>
                </a:lnTo>
                <a:lnTo>
                  <a:pt x="6001" y="59479"/>
                </a:lnTo>
                <a:lnTo>
                  <a:pt x="3991" y="62513"/>
                </a:lnTo>
                <a:lnTo>
                  <a:pt x="2650" y="65488"/>
                </a:lnTo>
                <a:lnTo>
                  <a:pt x="1756" y="68423"/>
                </a:lnTo>
                <a:lnTo>
                  <a:pt x="1161" y="71333"/>
                </a:lnTo>
                <a:lnTo>
                  <a:pt x="763" y="74225"/>
                </a:lnTo>
                <a:lnTo>
                  <a:pt x="499" y="77106"/>
                </a:lnTo>
                <a:lnTo>
                  <a:pt x="0" y="85221"/>
                </a:lnTo>
                <a:lnTo>
                  <a:pt x="2523" y="88041"/>
                </a:lnTo>
                <a:lnTo>
                  <a:pt x="4529" y="90126"/>
                </a:lnTo>
                <a:lnTo>
                  <a:pt x="6819" y="91517"/>
                </a:lnTo>
                <a:lnTo>
                  <a:pt x="11903" y="93062"/>
                </a:lnTo>
                <a:lnTo>
                  <a:pt x="20121" y="93931"/>
                </a:lnTo>
                <a:lnTo>
                  <a:pt x="28293" y="96675"/>
                </a:lnTo>
                <a:lnTo>
                  <a:pt x="33139" y="98740"/>
                </a:lnTo>
                <a:lnTo>
                  <a:pt x="41064" y="101034"/>
                </a:lnTo>
                <a:lnTo>
                  <a:pt x="48713" y="102054"/>
                </a:lnTo>
                <a:lnTo>
                  <a:pt x="53420" y="102326"/>
                </a:lnTo>
                <a:lnTo>
                  <a:pt x="58463" y="102508"/>
                </a:lnTo>
                <a:lnTo>
                  <a:pt x="79213" y="102763"/>
                </a:lnTo>
                <a:lnTo>
                  <a:pt x="86136" y="101846"/>
                </a:lnTo>
                <a:lnTo>
                  <a:pt x="92656" y="100282"/>
                </a:lnTo>
                <a:lnTo>
                  <a:pt x="98908" y="98288"/>
                </a:lnTo>
                <a:lnTo>
                  <a:pt x="105933" y="96957"/>
                </a:lnTo>
                <a:lnTo>
                  <a:pt x="113474" y="96071"/>
                </a:lnTo>
                <a:lnTo>
                  <a:pt x="121359" y="95480"/>
                </a:lnTo>
                <a:lnTo>
                  <a:pt x="129473" y="95086"/>
                </a:lnTo>
                <a:lnTo>
                  <a:pt x="146109" y="94648"/>
                </a:lnTo>
                <a:lnTo>
                  <a:pt x="166989" y="94401"/>
                </a:lnTo>
                <a:lnTo>
                  <a:pt x="174180" y="95320"/>
                </a:lnTo>
                <a:lnTo>
                  <a:pt x="181833" y="96884"/>
                </a:lnTo>
                <a:lnTo>
                  <a:pt x="189791" y="98879"/>
                </a:lnTo>
                <a:lnTo>
                  <a:pt x="197002" y="100210"/>
                </a:lnTo>
                <a:lnTo>
                  <a:pt x="203714" y="101096"/>
                </a:lnTo>
                <a:lnTo>
                  <a:pt x="210094" y="101688"/>
                </a:lnTo>
                <a:lnTo>
                  <a:pt x="216252" y="102082"/>
                </a:lnTo>
                <a:lnTo>
                  <a:pt x="228175" y="102520"/>
                </a:lnTo>
                <a:lnTo>
                  <a:pt x="241046" y="102766"/>
                </a:lnTo>
                <a:lnTo>
                  <a:pt x="282861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265"/>
          <p:cNvSpPr/>
          <p:nvPr/>
        </p:nvSpPr>
        <p:spPr>
          <a:xfrm>
            <a:off x="689011" y="3917632"/>
            <a:ext cx="25364" cy="334329"/>
          </a:xfrm>
          <a:custGeom>
            <a:avLst/>
            <a:gdLst/>
            <a:ahLst/>
            <a:cxnLst/>
            <a:rect l="0" t="0" r="0" b="0"/>
            <a:pathLst>
              <a:path w="25364" h="334329">
                <a:moveTo>
                  <a:pt x="25363" y="0"/>
                </a:moveTo>
                <a:lnTo>
                  <a:pt x="25363" y="4551"/>
                </a:lnTo>
                <a:lnTo>
                  <a:pt x="24411" y="5891"/>
                </a:lnTo>
                <a:lnTo>
                  <a:pt x="22823" y="6785"/>
                </a:lnTo>
                <a:lnTo>
                  <a:pt x="20813" y="7381"/>
                </a:lnTo>
                <a:lnTo>
                  <a:pt x="19472" y="8731"/>
                </a:lnTo>
                <a:lnTo>
                  <a:pt x="18578" y="10583"/>
                </a:lnTo>
                <a:lnTo>
                  <a:pt x="17983" y="12770"/>
                </a:lnTo>
                <a:lnTo>
                  <a:pt x="17321" y="20281"/>
                </a:lnTo>
                <a:lnTo>
                  <a:pt x="17144" y="24950"/>
                </a:lnTo>
                <a:lnTo>
                  <a:pt x="16074" y="29969"/>
                </a:lnTo>
                <a:lnTo>
                  <a:pt x="14408" y="35219"/>
                </a:lnTo>
                <a:lnTo>
                  <a:pt x="12345" y="40624"/>
                </a:lnTo>
                <a:lnTo>
                  <a:pt x="10969" y="46133"/>
                </a:lnTo>
                <a:lnTo>
                  <a:pt x="10052" y="51710"/>
                </a:lnTo>
                <a:lnTo>
                  <a:pt x="9441" y="57334"/>
                </a:lnTo>
                <a:lnTo>
                  <a:pt x="9033" y="63940"/>
                </a:lnTo>
                <a:lnTo>
                  <a:pt x="8581" y="78900"/>
                </a:lnTo>
                <a:lnTo>
                  <a:pt x="8250" y="128741"/>
                </a:lnTo>
                <a:lnTo>
                  <a:pt x="7287" y="136310"/>
                </a:lnTo>
                <a:lnTo>
                  <a:pt x="5693" y="143261"/>
                </a:lnTo>
                <a:lnTo>
                  <a:pt x="3677" y="149799"/>
                </a:lnTo>
                <a:lnTo>
                  <a:pt x="2333" y="157016"/>
                </a:lnTo>
                <a:lnTo>
                  <a:pt x="1438" y="164685"/>
                </a:lnTo>
                <a:lnTo>
                  <a:pt x="840" y="172655"/>
                </a:lnTo>
                <a:lnTo>
                  <a:pt x="442" y="180826"/>
                </a:lnTo>
                <a:lnTo>
                  <a:pt x="0" y="197525"/>
                </a:lnTo>
                <a:lnTo>
                  <a:pt x="834" y="205026"/>
                </a:lnTo>
                <a:lnTo>
                  <a:pt x="2343" y="211931"/>
                </a:lnTo>
                <a:lnTo>
                  <a:pt x="4302" y="218440"/>
                </a:lnTo>
                <a:lnTo>
                  <a:pt x="5607" y="224684"/>
                </a:lnTo>
                <a:lnTo>
                  <a:pt x="6478" y="230752"/>
                </a:lnTo>
                <a:lnTo>
                  <a:pt x="7058" y="236702"/>
                </a:lnTo>
                <a:lnTo>
                  <a:pt x="7445" y="242574"/>
                </a:lnTo>
                <a:lnTo>
                  <a:pt x="7703" y="248393"/>
                </a:lnTo>
                <a:lnTo>
                  <a:pt x="7989" y="259940"/>
                </a:lnTo>
                <a:lnTo>
                  <a:pt x="8218" y="319643"/>
                </a:lnTo>
                <a:lnTo>
                  <a:pt x="9170" y="321680"/>
                </a:lnTo>
                <a:lnTo>
                  <a:pt x="10758" y="323038"/>
                </a:lnTo>
                <a:lnTo>
                  <a:pt x="12769" y="323944"/>
                </a:lnTo>
                <a:lnTo>
                  <a:pt x="14110" y="325500"/>
                </a:lnTo>
                <a:lnTo>
                  <a:pt x="15003" y="327490"/>
                </a:lnTo>
                <a:lnTo>
                  <a:pt x="16791" y="3343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266"/>
          <p:cNvSpPr/>
          <p:nvPr/>
        </p:nvSpPr>
        <p:spPr>
          <a:xfrm>
            <a:off x="885824" y="3866232"/>
            <a:ext cx="291466" cy="145690"/>
          </a:xfrm>
          <a:custGeom>
            <a:avLst/>
            <a:gdLst/>
            <a:ahLst/>
            <a:cxnLst/>
            <a:rect l="0" t="0" r="0" b="0"/>
            <a:pathLst>
              <a:path w="291466" h="145690">
                <a:moveTo>
                  <a:pt x="0" y="59972"/>
                </a:moveTo>
                <a:lnTo>
                  <a:pt x="0" y="48041"/>
                </a:lnTo>
                <a:lnTo>
                  <a:pt x="953" y="46303"/>
                </a:lnTo>
                <a:lnTo>
                  <a:pt x="2540" y="45145"/>
                </a:lnTo>
                <a:lnTo>
                  <a:pt x="4551" y="44372"/>
                </a:lnTo>
                <a:lnTo>
                  <a:pt x="5892" y="41953"/>
                </a:lnTo>
                <a:lnTo>
                  <a:pt x="6786" y="38434"/>
                </a:lnTo>
                <a:lnTo>
                  <a:pt x="7381" y="34184"/>
                </a:lnTo>
                <a:lnTo>
                  <a:pt x="9683" y="30397"/>
                </a:lnTo>
                <a:lnTo>
                  <a:pt x="13123" y="26921"/>
                </a:lnTo>
                <a:lnTo>
                  <a:pt x="17321" y="23651"/>
                </a:lnTo>
                <a:lnTo>
                  <a:pt x="21073" y="20518"/>
                </a:lnTo>
                <a:lnTo>
                  <a:pt x="24526" y="17477"/>
                </a:lnTo>
                <a:lnTo>
                  <a:pt x="27781" y="14497"/>
                </a:lnTo>
                <a:lnTo>
                  <a:pt x="30903" y="12511"/>
                </a:lnTo>
                <a:lnTo>
                  <a:pt x="39848" y="8762"/>
                </a:lnTo>
                <a:lnTo>
                  <a:pt x="45651" y="4510"/>
                </a:lnTo>
                <a:lnTo>
                  <a:pt x="49484" y="2995"/>
                </a:lnTo>
                <a:lnTo>
                  <a:pt x="53944" y="1985"/>
                </a:lnTo>
                <a:lnTo>
                  <a:pt x="58823" y="1312"/>
                </a:lnTo>
                <a:lnTo>
                  <a:pt x="63981" y="863"/>
                </a:lnTo>
                <a:lnTo>
                  <a:pt x="69324" y="564"/>
                </a:lnTo>
                <a:lnTo>
                  <a:pt x="79388" y="231"/>
                </a:lnTo>
                <a:lnTo>
                  <a:pt x="92146" y="0"/>
                </a:lnTo>
                <a:lnTo>
                  <a:pt x="98422" y="2521"/>
                </a:lnTo>
                <a:lnTo>
                  <a:pt x="102762" y="4526"/>
                </a:lnTo>
                <a:lnTo>
                  <a:pt x="105656" y="6816"/>
                </a:lnTo>
                <a:lnTo>
                  <a:pt x="107585" y="9295"/>
                </a:lnTo>
                <a:lnTo>
                  <a:pt x="108871" y="11900"/>
                </a:lnTo>
                <a:lnTo>
                  <a:pt x="110681" y="14589"/>
                </a:lnTo>
                <a:lnTo>
                  <a:pt x="112840" y="17335"/>
                </a:lnTo>
                <a:lnTo>
                  <a:pt x="115232" y="20117"/>
                </a:lnTo>
                <a:lnTo>
                  <a:pt x="116826" y="23877"/>
                </a:lnTo>
                <a:lnTo>
                  <a:pt x="117889" y="28289"/>
                </a:lnTo>
                <a:lnTo>
                  <a:pt x="118598" y="33135"/>
                </a:lnTo>
                <a:lnTo>
                  <a:pt x="119070" y="37318"/>
                </a:lnTo>
                <a:lnTo>
                  <a:pt x="119385" y="41060"/>
                </a:lnTo>
                <a:lnTo>
                  <a:pt x="119595" y="44507"/>
                </a:lnTo>
                <a:lnTo>
                  <a:pt x="119829" y="53416"/>
                </a:lnTo>
                <a:lnTo>
                  <a:pt x="119891" y="58459"/>
                </a:lnTo>
                <a:lnTo>
                  <a:pt x="118980" y="62774"/>
                </a:lnTo>
                <a:lnTo>
                  <a:pt x="117420" y="66603"/>
                </a:lnTo>
                <a:lnTo>
                  <a:pt x="115428" y="70107"/>
                </a:lnTo>
                <a:lnTo>
                  <a:pt x="113147" y="73397"/>
                </a:lnTo>
                <a:lnTo>
                  <a:pt x="110674" y="76542"/>
                </a:lnTo>
                <a:lnTo>
                  <a:pt x="108073" y="79591"/>
                </a:lnTo>
                <a:lnTo>
                  <a:pt x="105386" y="83529"/>
                </a:lnTo>
                <a:lnTo>
                  <a:pt x="102643" y="88059"/>
                </a:lnTo>
                <a:lnTo>
                  <a:pt x="99861" y="92985"/>
                </a:lnTo>
                <a:lnTo>
                  <a:pt x="97054" y="97221"/>
                </a:lnTo>
                <a:lnTo>
                  <a:pt x="94230" y="100997"/>
                </a:lnTo>
                <a:lnTo>
                  <a:pt x="91395" y="104467"/>
                </a:lnTo>
                <a:lnTo>
                  <a:pt x="88553" y="107733"/>
                </a:lnTo>
                <a:lnTo>
                  <a:pt x="85705" y="110863"/>
                </a:lnTo>
                <a:lnTo>
                  <a:pt x="82855" y="113902"/>
                </a:lnTo>
                <a:lnTo>
                  <a:pt x="80954" y="116881"/>
                </a:lnTo>
                <a:lnTo>
                  <a:pt x="79687" y="119819"/>
                </a:lnTo>
                <a:lnTo>
                  <a:pt x="78842" y="122730"/>
                </a:lnTo>
                <a:lnTo>
                  <a:pt x="76374" y="124671"/>
                </a:lnTo>
                <a:lnTo>
                  <a:pt x="72824" y="125965"/>
                </a:lnTo>
                <a:lnTo>
                  <a:pt x="68552" y="126828"/>
                </a:lnTo>
                <a:lnTo>
                  <a:pt x="65704" y="128355"/>
                </a:lnTo>
                <a:lnTo>
                  <a:pt x="63805" y="130326"/>
                </a:lnTo>
                <a:lnTo>
                  <a:pt x="60230" y="136727"/>
                </a:lnTo>
                <a:lnTo>
                  <a:pt x="60107" y="139488"/>
                </a:lnTo>
                <a:lnTo>
                  <a:pt x="60074" y="141558"/>
                </a:lnTo>
                <a:lnTo>
                  <a:pt x="61004" y="142938"/>
                </a:lnTo>
                <a:lnTo>
                  <a:pt x="62577" y="143858"/>
                </a:lnTo>
                <a:lnTo>
                  <a:pt x="66865" y="144880"/>
                </a:lnTo>
                <a:lnTo>
                  <a:pt x="75610" y="145590"/>
                </a:lnTo>
                <a:lnTo>
                  <a:pt x="84645" y="145676"/>
                </a:lnTo>
                <a:lnTo>
                  <a:pt x="93500" y="145689"/>
                </a:lnTo>
                <a:lnTo>
                  <a:pt x="98529" y="144739"/>
                </a:lnTo>
                <a:lnTo>
                  <a:pt x="103786" y="143153"/>
                </a:lnTo>
                <a:lnTo>
                  <a:pt x="109196" y="141144"/>
                </a:lnTo>
                <a:lnTo>
                  <a:pt x="114707" y="139804"/>
                </a:lnTo>
                <a:lnTo>
                  <a:pt x="120287" y="138911"/>
                </a:lnTo>
                <a:lnTo>
                  <a:pt x="125911" y="138316"/>
                </a:lnTo>
                <a:lnTo>
                  <a:pt x="132518" y="137919"/>
                </a:lnTo>
                <a:lnTo>
                  <a:pt x="147480" y="137478"/>
                </a:lnTo>
                <a:lnTo>
                  <a:pt x="167417" y="137230"/>
                </a:lnTo>
                <a:lnTo>
                  <a:pt x="173524" y="136242"/>
                </a:lnTo>
                <a:lnTo>
                  <a:pt x="179500" y="134632"/>
                </a:lnTo>
                <a:lnTo>
                  <a:pt x="185390" y="132606"/>
                </a:lnTo>
                <a:lnTo>
                  <a:pt x="192173" y="131255"/>
                </a:lnTo>
                <a:lnTo>
                  <a:pt x="199553" y="130354"/>
                </a:lnTo>
                <a:lnTo>
                  <a:pt x="207331" y="129753"/>
                </a:lnTo>
                <a:lnTo>
                  <a:pt x="214421" y="129353"/>
                </a:lnTo>
                <a:lnTo>
                  <a:pt x="227378" y="128909"/>
                </a:lnTo>
                <a:lnTo>
                  <a:pt x="251219" y="128623"/>
                </a:lnTo>
                <a:lnTo>
                  <a:pt x="291465" y="1285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267"/>
          <p:cNvSpPr/>
          <p:nvPr/>
        </p:nvSpPr>
        <p:spPr>
          <a:xfrm>
            <a:off x="1245869" y="4131945"/>
            <a:ext cx="180024" cy="8573"/>
          </a:xfrm>
          <a:custGeom>
            <a:avLst/>
            <a:gdLst/>
            <a:ahLst/>
            <a:cxnLst/>
            <a:rect l="0" t="0" r="0" b="0"/>
            <a:pathLst>
              <a:path w="180024" h="8573">
                <a:moveTo>
                  <a:pt x="0" y="8572"/>
                </a:moveTo>
                <a:lnTo>
                  <a:pt x="29554" y="8572"/>
                </a:lnTo>
                <a:lnTo>
                  <a:pt x="33037" y="7620"/>
                </a:lnTo>
                <a:lnTo>
                  <a:pt x="37265" y="6032"/>
                </a:lnTo>
                <a:lnTo>
                  <a:pt x="41989" y="4021"/>
                </a:lnTo>
                <a:lnTo>
                  <a:pt x="47042" y="2681"/>
                </a:lnTo>
                <a:lnTo>
                  <a:pt x="52317" y="1787"/>
                </a:lnTo>
                <a:lnTo>
                  <a:pt x="57738" y="1191"/>
                </a:lnTo>
                <a:lnTo>
                  <a:pt x="64210" y="794"/>
                </a:lnTo>
                <a:lnTo>
                  <a:pt x="79020" y="353"/>
                </a:lnTo>
                <a:lnTo>
                  <a:pt x="110936" y="46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268"/>
          <p:cNvSpPr/>
          <p:nvPr/>
        </p:nvSpPr>
        <p:spPr>
          <a:xfrm>
            <a:off x="1271587" y="4183379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0"/>
                </a:moveTo>
                <a:lnTo>
                  <a:pt x="48770" y="0"/>
                </a:lnTo>
                <a:lnTo>
                  <a:pt x="55373" y="953"/>
                </a:lnTo>
                <a:lnTo>
                  <a:pt x="62633" y="2541"/>
                </a:lnTo>
                <a:lnTo>
                  <a:pt x="70330" y="4551"/>
                </a:lnTo>
                <a:lnTo>
                  <a:pt x="78319" y="5892"/>
                </a:lnTo>
                <a:lnTo>
                  <a:pt x="86503" y="6786"/>
                </a:lnTo>
                <a:lnTo>
                  <a:pt x="94816" y="7381"/>
                </a:lnTo>
                <a:lnTo>
                  <a:pt x="102263" y="7779"/>
                </a:lnTo>
                <a:lnTo>
                  <a:pt x="115618" y="8220"/>
                </a:lnTo>
                <a:lnTo>
                  <a:pt x="158693" y="8542"/>
                </a:lnTo>
                <a:lnTo>
                  <a:pt x="22288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269"/>
          <p:cNvSpPr/>
          <p:nvPr/>
        </p:nvSpPr>
        <p:spPr>
          <a:xfrm>
            <a:off x="1734623" y="3995976"/>
            <a:ext cx="229609" cy="247015"/>
          </a:xfrm>
          <a:custGeom>
            <a:avLst/>
            <a:gdLst/>
            <a:ahLst/>
            <a:cxnLst/>
            <a:rect l="0" t="0" r="0" b="0"/>
            <a:pathLst>
              <a:path w="229609" h="247015">
                <a:moveTo>
                  <a:pt x="85604" y="7381"/>
                </a:moveTo>
                <a:lnTo>
                  <a:pt x="93823" y="7381"/>
                </a:lnTo>
                <a:lnTo>
                  <a:pt x="100915" y="596"/>
                </a:lnTo>
                <a:lnTo>
                  <a:pt x="101526" y="0"/>
                </a:lnTo>
                <a:lnTo>
                  <a:pt x="101934" y="556"/>
                </a:lnTo>
                <a:lnTo>
                  <a:pt x="102642" y="6294"/>
                </a:lnTo>
                <a:lnTo>
                  <a:pt x="96836" y="14010"/>
                </a:lnTo>
                <a:lnTo>
                  <a:pt x="95359" y="19218"/>
                </a:lnTo>
                <a:lnTo>
                  <a:pt x="92162" y="24707"/>
                </a:lnTo>
                <a:lnTo>
                  <a:pt x="87566" y="30322"/>
                </a:lnTo>
                <a:lnTo>
                  <a:pt x="82348" y="35992"/>
                </a:lnTo>
                <a:lnTo>
                  <a:pt x="59081" y="59574"/>
                </a:lnTo>
                <a:lnTo>
                  <a:pt x="27215" y="91484"/>
                </a:lnTo>
                <a:lnTo>
                  <a:pt x="22866" y="96788"/>
                </a:lnTo>
                <a:lnTo>
                  <a:pt x="19013" y="102228"/>
                </a:lnTo>
                <a:lnTo>
                  <a:pt x="15493" y="107760"/>
                </a:lnTo>
                <a:lnTo>
                  <a:pt x="13146" y="113353"/>
                </a:lnTo>
                <a:lnTo>
                  <a:pt x="11581" y="118986"/>
                </a:lnTo>
                <a:lnTo>
                  <a:pt x="10538" y="124647"/>
                </a:lnTo>
                <a:lnTo>
                  <a:pt x="8890" y="130326"/>
                </a:lnTo>
                <a:lnTo>
                  <a:pt x="6839" y="136017"/>
                </a:lnTo>
                <a:lnTo>
                  <a:pt x="4519" y="141716"/>
                </a:lnTo>
                <a:lnTo>
                  <a:pt x="2972" y="147420"/>
                </a:lnTo>
                <a:lnTo>
                  <a:pt x="1941" y="153128"/>
                </a:lnTo>
                <a:lnTo>
                  <a:pt x="1254" y="158838"/>
                </a:lnTo>
                <a:lnTo>
                  <a:pt x="795" y="163598"/>
                </a:lnTo>
                <a:lnTo>
                  <a:pt x="490" y="167723"/>
                </a:lnTo>
                <a:lnTo>
                  <a:pt x="286" y="171426"/>
                </a:lnTo>
                <a:lnTo>
                  <a:pt x="60" y="180620"/>
                </a:lnTo>
                <a:lnTo>
                  <a:pt x="0" y="185739"/>
                </a:lnTo>
                <a:lnTo>
                  <a:pt x="912" y="190104"/>
                </a:lnTo>
                <a:lnTo>
                  <a:pt x="4466" y="197494"/>
                </a:lnTo>
                <a:lnTo>
                  <a:pt x="9220" y="203953"/>
                </a:lnTo>
                <a:lnTo>
                  <a:pt x="14508" y="209999"/>
                </a:lnTo>
                <a:lnTo>
                  <a:pt x="20033" y="215861"/>
                </a:lnTo>
                <a:lnTo>
                  <a:pt x="23793" y="218758"/>
                </a:lnTo>
                <a:lnTo>
                  <a:pt x="28204" y="221642"/>
                </a:lnTo>
                <a:lnTo>
                  <a:pt x="33050" y="224516"/>
                </a:lnTo>
                <a:lnTo>
                  <a:pt x="38186" y="227385"/>
                </a:lnTo>
                <a:lnTo>
                  <a:pt x="48972" y="233113"/>
                </a:lnTo>
                <a:lnTo>
                  <a:pt x="55467" y="235022"/>
                </a:lnTo>
                <a:lnTo>
                  <a:pt x="62655" y="236294"/>
                </a:lnTo>
                <a:lnTo>
                  <a:pt x="70305" y="237142"/>
                </a:lnTo>
                <a:lnTo>
                  <a:pt x="77310" y="238660"/>
                </a:lnTo>
                <a:lnTo>
                  <a:pt x="83884" y="240625"/>
                </a:lnTo>
                <a:lnTo>
                  <a:pt x="90172" y="242887"/>
                </a:lnTo>
                <a:lnTo>
                  <a:pt x="96270" y="244395"/>
                </a:lnTo>
                <a:lnTo>
                  <a:pt x="102240" y="245400"/>
                </a:lnTo>
                <a:lnTo>
                  <a:pt x="108124" y="246071"/>
                </a:lnTo>
                <a:lnTo>
                  <a:pt x="114905" y="246517"/>
                </a:lnTo>
                <a:lnTo>
                  <a:pt x="122283" y="246815"/>
                </a:lnTo>
                <a:lnTo>
                  <a:pt x="130059" y="247014"/>
                </a:lnTo>
                <a:lnTo>
                  <a:pt x="137148" y="246194"/>
                </a:lnTo>
                <a:lnTo>
                  <a:pt x="143779" y="244694"/>
                </a:lnTo>
                <a:lnTo>
                  <a:pt x="150105" y="242743"/>
                </a:lnTo>
                <a:lnTo>
                  <a:pt x="156227" y="241441"/>
                </a:lnTo>
                <a:lnTo>
                  <a:pt x="162214" y="240574"/>
                </a:lnTo>
                <a:lnTo>
                  <a:pt x="168110" y="239996"/>
                </a:lnTo>
                <a:lnTo>
                  <a:pt x="172993" y="238657"/>
                </a:lnTo>
                <a:lnTo>
                  <a:pt x="177201" y="236813"/>
                </a:lnTo>
                <a:lnTo>
                  <a:pt x="180958" y="234630"/>
                </a:lnTo>
                <a:lnTo>
                  <a:pt x="190214" y="229666"/>
                </a:lnTo>
                <a:lnTo>
                  <a:pt x="195349" y="227008"/>
                </a:lnTo>
                <a:lnTo>
                  <a:pt x="199725" y="224285"/>
                </a:lnTo>
                <a:lnTo>
                  <a:pt x="203595" y="221516"/>
                </a:lnTo>
                <a:lnTo>
                  <a:pt x="207127" y="218718"/>
                </a:lnTo>
                <a:lnTo>
                  <a:pt x="213591" y="215608"/>
                </a:lnTo>
                <a:lnTo>
                  <a:pt x="216649" y="214779"/>
                </a:lnTo>
                <a:lnTo>
                  <a:pt x="222586" y="211318"/>
                </a:lnTo>
                <a:lnTo>
                  <a:pt x="225503" y="209061"/>
                </a:lnTo>
                <a:lnTo>
                  <a:pt x="227448" y="206605"/>
                </a:lnTo>
                <a:lnTo>
                  <a:pt x="228744" y="204014"/>
                </a:lnTo>
                <a:lnTo>
                  <a:pt x="229608" y="201335"/>
                </a:lnTo>
                <a:lnTo>
                  <a:pt x="229232" y="198596"/>
                </a:lnTo>
                <a:lnTo>
                  <a:pt x="228028" y="195818"/>
                </a:lnTo>
                <a:lnTo>
                  <a:pt x="223804" y="189066"/>
                </a:lnTo>
                <a:lnTo>
                  <a:pt x="218146" y="185602"/>
                </a:lnTo>
                <a:lnTo>
                  <a:pt x="213970" y="183345"/>
                </a:lnTo>
                <a:lnTo>
                  <a:pt x="210234" y="181841"/>
                </a:lnTo>
                <a:lnTo>
                  <a:pt x="203542" y="180169"/>
                </a:lnTo>
                <a:lnTo>
                  <a:pt x="199472" y="179723"/>
                </a:lnTo>
                <a:lnTo>
                  <a:pt x="194854" y="179426"/>
                </a:lnTo>
                <a:lnTo>
                  <a:pt x="189870" y="179228"/>
                </a:lnTo>
                <a:lnTo>
                  <a:pt x="179252" y="179007"/>
                </a:lnTo>
                <a:lnTo>
                  <a:pt x="173753" y="178949"/>
                </a:lnTo>
                <a:lnTo>
                  <a:pt x="169135" y="179862"/>
                </a:lnTo>
                <a:lnTo>
                  <a:pt x="165104" y="181424"/>
                </a:lnTo>
                <a:lnTo>
                  <a:pt x="161464" y="183417"/>
                </a:lnTo>
                <a:lnTo>
                  <a:pt x="147239" y="190773"/>
                </a:lnTo>
                <a:lnTo>
                  <a:pt x="142887" y="192508"/>
                </a:lnTo>
                <a:lnTo>
                  <a:pt x="139032" y="193664"/>
                </a:lnTo>
                <a:lnTo>
                  <a:pt x="135511" y="194434"/>
                </a:lnTo>
                <a:lnTo>
                  <a:pt x="129057" y="197831"/>
                </a:lnTo>
                <a:lnTo>
                  <a:pt x="123014" y="202515"/>
                </a:lnTo>
                <a:lnTo>
                  <a:pt x="117153" y="207773"/>
                </a:lnTo>
                <a:lnTo>
                  <a:pt x="111833" y="212652"/>
                </a:lnTo>
                <a:lnTo>
                  <a:pt x="116024" y="217533"/>
                </a:lnTo>
                <a:lnTo>
                  <a:pt x="118267" y="218920"/>
                </a:lnTo>
                <a:lnTo>
                  <a:pt x="123298" y="220461"/>
                </a:lnTo>
                <a:lnTo>
                  <a:pt x="125021" y="221824"/>
                </a:lnTo>
                <a:lnTo>
                  <a:pt x="126170" y="223686"/>
                </a:lnTo>
                <a:lnTo>
                  <a:pt x="126935" y="225879"/>
                </a:lnTo>
                <a:lnTo>
                  <a:pt x="128398" y="227342"/>
                </a:lnTo>
                <a:lnTo>
                  <a:pt x="130326" y="228316"/>
                </a:lnTo>
                <a:lnTo>
                  <a:pt x="137039" y="2302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270"/>
          <p:cNvSpPr/>
          <p:nvPr/>
        </p:nvSpPr>
        <p:spPr>
          <a:xfrm>
            <a:off x="2081135" y="3969172"/>
            <a:ext cx="159145" cy="274172"/>
          </a:xfrm>
          <a:custGeom>
            <a:avLst/>
            <a:gdLst/>
            <a:ahLst/>
            <a:cxnLst/>
            <a:rect l="0" t="0" r="0" b="0"/>
            <a:pathLst>
              <a:path w="159145" h="274172">
                <a:moveTo>
                  <a:pt x="133427" y="8468"/>
                </a:moveTo>
                <a:lnTo>
                  <a:pt x="133427" y="0"/>
                </a:lnTo>
                <a:lnTo>
                  <a:pt x="128876" y="4477"/>
                </a:lnTo>
                <a:lnTo>
                  <a:pt x="113276" y="20049"/>
                </a:lnTo>
                <a:lnTo>
                  <a:pt x="109515" y="22856"/>
                </a:lnTo>
                <a:lnTo>
                  <a:pt x="105104" y="25680"/>
                </a:lnTo>
                <a:lnTo>
                  <a:pt x="100257" y="28515"/>
                </a:lnTo>
                <a:lnTo>
                  <a:pt x="87252" y="36745"/>
                </a:lnTo>
                <a:lnTo>
                  <a:pt x="79784" y="41607"/>
                </a:lnTo>
                <a:lnTo>
                  <a:pt x="73852" y="46753"/>
                </a:lnTo>
                <a:lnTo>
                  <a:pt x="68946" y="52089"/>
                </a:lnTo>
                <a:lnTo>
                  <a:pt x="64722" y="57551"/>
                </a:lnTo>
                <a:lnTo>
                  <a:pt x="60001" y="63097"/>
                </a:lnTo>
                <a:lnTo>
                  <a:pt x="54949" y="68700"/>
                </a:lnTo>
                <a:lnTo>
                  <a:pt x="49676" y="74340"/>
                </a:lnTo>
                <a:lnTo>
                  <a:pt x="45208" y="80005"/>
                </a:lnTo>
                <a:lnTo>
                  <a:pt x="41277" y="85687"/>
                </a:lnTo>
                <a:lnTo>
                  <a:pt x="37703" y="91380"/>
                </a:lnTo>
                <a:lnTo>
                  <a:pt x="34369" y="97080"/>
                </a:lnTo>
                <a:lnTo>
                  <a:pt x="31193" y="102785"/>
                </a:lnTo>
                <a:lnTo>
                  <a:pt x="25125" y="114204"/>
                </a:lnTo>
                <a:lnTo>
                  <a:pt x="10592" y="142771"/>
                </a:lnTo>
                <a:lnTo>
                  <a:pt x="8674" y="148486"/>
                </a:lnTo>
                <a:lnTo>
                  <a:pt x="7396" y="154201"/>
                </a:lnTo>
                <a:lnTo>
                  <a:pt x="6544" y="159915"/>
                </a:lnTo>
                <a:lnTo>
                  <a:pt x="5976" y="165631"/>
                </a:lnTo>
                <a:lnTo>
                  <a:pt x="5597" y="171345"/>
                </a:lnTo>
                <a:lnTo>
                  <a:pt x="5345" y="177060"/>
                </a:lnTo>
                <a:lnTo>
                  <a:pt x="4224" y="182775"/>
                </a:lnTo>
                <a:lnTo>
                  <a:pt x="2524" y="188490"/>
                </a:lnTo>
                <a:lnTo>
                  <a:pt x="438" y="194205"/>
                </a:lnTo>
                <a:lnTo>
                  <a:pt x="0" y="198968"/>
                </a:lnTo>
                <a:lnTo>
                  <a:pt x="661" y="203095"/>
                </a:lnTo>
                <a:lnTo>
                  <a:pt x="2054" y="206799"/>
                </a:lnTo>
                <a:lnTo>
                  <a:pt x="2982" y="211173"/>
                </a:lnTo>
                <a:lnTo>
                  <a:pt x="3601" y="215995"/>
                </a:lnTo>
                <a:lnTo>
                  <a:pt x="4014" y="221114"/>
                </a:lnTo>
                <a:lnTo>
                  <a:pt x="6194" y="225479"/>
                </a:lnTo>
                <a:lnTo>
                  <a:pt x="9553" y="229342"/>
                </a:lnTo>
                <a:lnTo>
                  <a:pt x="13697" y="232870"/>
                </a:lnTo>
                <a:lnTo>
                  <a:pt x="18364" y="236174"/>
                </a:lnTo>
                <a:lnTo>
                  <a:pt x="23381" y="239330"/>
                </a:lnTo>
                <a:lnTo>
                  <a:pt x="28630" y="242386"/>
                </a:lnTo>
                <a:lnTo>
                  <a:pt x="33083" y="245375"/>
                </a:lnTo>
                <a:lnTo>
                  <a:pt x="37003" y="248321"/>
                </a:lnTo>
                <a:lnTo>
                  <a:pt x="40570" y="251238"/>
                </a:lnTo>
                <a:lnTo>
                  <a:pt x="44852" y="254134"/>
                </a:lnTo>
                <a:lnTo>
                  <a:pt x="49612" y="257018"/>
                </a:lnTo>
                <a:lnTo>
                  <a:pt x="54690" y="259893"/>
                </a:lnTo>
                <a:lnTo>
                  <a:pt x="65413" y="265627"/>
                </a:lnTo>
                <a:lnTo>
                  <a:pt x="70939" y="268490"/>
                </a:lnTo>
                <a:lnTo>
                  <a:pt x="75576" y="270398"/>
                </a:lnTo>
                <a:lnTo>
                  <a:pt x="79620" y="271671"/>
                </a:lnTo>
                <a:lnTo>
                  <a:pt x="83268" y="272519"/>
                </a:lnTo>
                <a:lnTo>
                  <a:pt x="87605" y="273084"/>
                </a:lnTo>
                <a:lnTo>
                  <a:pt x="92402" y="273461"/>
                </a:lnTo>
                <a:lnTo>
                  <a:pt x="97504" y="273713"/>
                </a:lnTo>
                <a:lnTo>
                  <a:pt x="108254" y="273992"/>
                </a:lnTo>
                <a:lnTo>
                  <a:pt x="130677" y="274171"/>
                </a:lnTo>
                <a:lnTo>
                  <a:pt x="135404" y="273233"/>
                </a:lnTo>
                <a:lnTo>
                  <a:pt x="139507" y="271655"/>
                </a:lnTo>
                <a:lnTo>
                  <a:pt x="143196" y="269651"/>
                </a:lnTo>
                <a:lnTo>
                  <a:pt x="146607" y="268315"/>
                </a:lnTo>
                <a:lnTo>
                  <a:pt x="149834" y="267424"/>
                </a:lnTo>
                <a:lnTo>
                  <a:pt x="159144" y="2656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271"/>
          <p:cNvSpPr/>
          <p:nvPr/>
        </p:nvSpPr>
        <p:spPr>
          <a:xfrm>
            <a:off x="2343503" y="4012034"/>
            <a:ext cx="162525" cy="99056"/>
          </a:xfrm>
          <a:custGeom>
            <a:avLst/>
            <a:gdLst/>
            <a:ahLst/>
            <a:cxnLst/>
            <a:rect l="0" t="0" r="0" b="0"/>
            <a:pathLst>
              <a:path w="162525" h="99056">
                <a:moveTo>
                  <a:pt x="16791" y="8468"/>
                </a:moveTo>
                <a:lnTo>
                  <a:pt x="12241" y="8468"/>
                </a:lnTo>
                <a:lnTo>
                  <a:pt x="10900" y="7516"/>
                </a:lnTo>
                <a:lnTo>
                  <a:pt x="10006" y="5928"/>
                </a:lnTo>
                <a:lnTo>
                  <a:pt x="8250" y="0"/>
                </a:lnTo>
                <a:lnTo>
                  <a:pt x="8219" y="28589"/>
                </a:lnTo>
                <a:lnTo>
                  <a:pt x="7267" y="31407"/>
                </a:lnTo>
                <a:lnTo>
                  <a:pt x="5679" y="34238"/>
                </a:lnTo>
                <a:lnTo>
                  <a:pt x="3668" y="37078"/>
                </a:lnTo>
                <a:lnTo>
                  <a:pt x="2328" y="39924"/>
                </a:lnTo>
                <a:lnTo>
                  <a:pt x="1434" y="42774"/>
                </a:lnTo>
                <a:lnTo>
                  <a:pt x="838" y="45626"/>
                </a:lnTo>
                <a:lnTo>
                  <a:pt x="441" y="48480"/>
                </a:lnTo>
                <a:lnTo>
                  <a:pt x="176" y="51335"/>
                </a:lnTo>
                <a:lnTo>
                  <a:pt x="0" y="54191"/>
                </a:lnTo>
                <a:lnTo>
                  <a:pt x="834" y="57048"/>
                </a:lnTo>
                <a:lnTo>
                  <a:pt x="2343" y="59905"/>
                </a:lnTo>
                <a:lnTo>
                  <a:pt x="4302" y="62761"/>
                </a:lnTo>
                <a:lnTo>
                  <a:pt x="6560" y="65619"/>
                </a:lnTo>
                <a:lnTo>
                  <a:pt x="9018" y="68476"/>
                </a:lnTo>
                <a:lnTo>
                  <a:pt x="11609" y="71333"/>
                </a:lnTo>
                <a:lnTo>
                  <a:pt x="14289" y="73238"/>
                </a:lnTo>
                <a:lnTo>
                  <a:pt x="17028" y="74508"/>
                </a:lnTo>
                <a:lnTo>
                  <a:pt x="19807" y="75355"/>
                </a:lnTo>
                <a:lnTo>
                  <a:pt x="22612" y="76872"/>
                </a:lnTo>
                <a:lnTo>
                  <a:pt x="25434" y="78836"/>
                </a:lnTo>
                <a:lnTo>
                  <a:pt x="28268" y="81097"/>
                </a:lnTo>
                <a:lnTo>
                  <a:pt x="32063" y="82605"/>
                </a:lnTo>
                <a:lnTo>
                  <a:pt x="36497" y="83610"/>
                </a:lnTo>
                <a:lnTo>
                  <a:pt x="41359" y="84280"/>
                </a:lnTo>
                <a:lnTo>
                  <a:pt x="46504" y="85679"/>
                </a:lnTo>
                <a:lnTo>
                  <a:pt x="51840" y="87565"/>
                </a:lnTo>
                <a:lnTo>
                  <a:pt x="57302" y="89774"/>
                </a:lnTo>
                <a:lnTo>
                  <a:pt x="62849" y="91247"/>
                </a:lnTo>
                <a:lnTo>
                  <a:pt x="68451" y="92229"/>
                </a:lnTo>
                <a:lnTo>
                  <a:pt x="74091" y="92884"/>
                </a:lnTo>
                <a:lnTo>
                  <a:pt x="78804" y="93320"/>
                </a:lnTo>
                <a:lnTo>
                  <a:pt x="82898" y="93611"/>
                </a:lnTo>
                <a:lnTo>
                  <a:pt x="86580" y="93805"/>
                </a:lnTo>
                <a:lnTo>
                  <a:pt x="90940" y="94887"/>
                </a:lnTo>
                <a:lnTo>
                  <a:pt x="95751" y="96561"/>
                </a:lnTo>
                <a:lnTo>
                  <a:pt x="100864" y="98629"/>
                </a:lnTo>
                <a:lnTo>
                  <a:pt x="105225" y="99055"/>
                </a:lnTo>
                <a:lnTo>
                  <a:pt x="109084" y="98387"/>
                </a:lnTo>
                <a:lnTo>
                  <a:pt x="112610" y="96989"/>
                </a:lnTo>
                <a:lnTo>
                  <a:pt x="116866" y="96057"/>
                </a:lnTo>
                <a:lnTo>
                  <a:pt x="121608" y="95436"/>
                </a:lnTo>
                <a:lnTo>
                  <a:pt x="126674" y="95022"/>
                </a:lnTo>
                <a:lnTo>
                  <a:pt x="131004" y="94745"/>
                </a:lnTo>
                <a:lnTo>
                  <a:pt x="138355" y="94439"/>
                </a:lnTo>
                <a:lnTo>
                  <a:pt x="141649" y="93404"/>
                </a:lnTo>
                <a:lnTo>
                  <a:pt x="144797" y="91762"/>
                </a:lnTo>
                <a:lnTo>
                  <a:pt x="147849" y="89715"/>
                </a:lnTo>
                <a:lnTo>
                  <a:pt x="150835" y="88350"/>
                </a:lnTo>
                <a:lnTo>
                  <a:pt x="153779" y="87440"/>
                </a:lnTo>
                <a:lnTo>
                  <a:pt x="162524" y="856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272"/>
          <p:cNvSpPr/>
          <p:nvPr/>
        </p:nvSpPr>
        <p:spPr>
          <a:xfrm>
            <a:off x="2488891" y="3994785"/>
            <a:ext cx="34282" cy="265748"/>
          </a:xfrm>
          <a:custGeom>
            <a:avLst/>
            <a:gdLst/>
            <a:ahLst/>
            <a:cxnLst/>
            <a:rect l="0" t="0" r="0" b="0"/>
            <a:pathLst>
              <a:path w="34282" h="265748">
                <a:moveTo>
                  <a:pt x="8563" y="0"/>
                </a:moveTo>
                <a:lnTo>
                  <a:pt x="1183" y="0"/>
                </a:lnTo>
                <a:lnTo>
                  <a:pt x="521" y="5080"/>
                </a:lnTo>
                <a:lnTo>
                  <a:pt x="226" y="12735"/>
                </a:lnTo>
                <a:lnTo>
                  <a:pt x="96" y="19312"/>
                </a:lnTo>
                <a:lnTo>
                  <a:pt x="0" y="49018"/>
                </a:lnTo>
                <a:lnTo>
                  <a:pt x="950" y="54586"/>
                </a:lnTo>
                <a:lnTo>
                  <a:pt x="2535" y="60203"/>
                </a:lnTo>
                <a:lnTo>
                  <a:pt x="4544" y="65853"/>
                </a:lnTo>
                <a:lnTo>
                  <a:pt x="5884" y="71524"/>
                </a:lnTo>
                <a:lnTo>
                  <a:pt x="6777" y="77211"/>
                </a:lnTo>
                <a:lnTo>
                  <a:pt x="7373" y="82906"/>
                </a:lnTo>
                <a:lnTo>
                  <a:pt x="7770" y="88608"/>
                </a:lnTo>
                <a:lnTo>
                  <a:pt x="8034" y="94315"/>
                </a:lnTo>
                <a:lnTo>
                  <a:pt x="8211" y="100023"/>
                </a:lnTo>
                <a:lnTo>
                  <a:pt x="9281" y="105735"/>
                </a:lnTo>
                <a:lnTo>
                  <a:pt x="10947" y="111447"/>
                </a:lnTo>
                <a:lnTo>
                  <a:pt x="13010" y="117160"/>
                </a:lnTo>
                <a:lnTo>
                  <a:pt x="14385" y="123827"/>
                </a:lnTo>
                <a:lnTo>
                  <a:pt x="15302" y="131129"/>
                </a:lnTo>
                <a:lnTo>
                  <a:pt x="15913" y="138854"/>
                </a:lnTo>
                <a:lnTo>
                  <a:pt x="16321" y="145909"/>
                </a:lnTo>
                <a:lnTo>
                  <a:pt x="16774" y="158828"/>
                </a:lnTo>
                <a:lnTo>
                  <a:pt x="17064" y="182644"/>
                </a:lnTo>
                <a:lnTo>
                  <a:pt x="17126" y="206873"/>
                </a:lnTo>
                <a:lnTo>
                  <a:pt x="18082" y="211257"/>
                </a:lnTo>
                <a:lnTo>
                  <a:pt x="19672" y="216086"/>
                </a:lnTo>
                <a:lnTo>
                  <a:pt x="21684" y="221210"/>
                </a:lnTo>
                <a:lnTo>
                  <a:pt x="23026" y="225578"/>
                </a:lnTo>
                <a:lnTo>
                  <a:pt x="23920" y="229443"/>
                </a:lnTo>
                <a:lnTo>
                  <a:pt x="24914" y="236277"/>
                </a:lnTo>
                <a:lnTo>
                  <a:pt x="25355" y="242489"/>
                </a:lnTo>
                <a:lnTo>
                  <a:pt x="25552" y="248425"/>
                </a:lnTo>
                <a:lnTo>
                  <a:pt x="25677" y="255447"/>
                </a:lnTo>
                <a:lnTo>
                  <a:pt x="26640" y="256975"/>
                </a:lnTo>
                <a:lnTo>
                  <a:pt x="28235" y="258946"/>
                </a:lnTo>
                <a:lnTo>
                  <a:pt x="34281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273"/>
          <p:cNvSpPr/>
          <p:nvPr/>
        </p:nvSpPr>
        <p:spPr>
          <a:xfrm>
            <a:off x="2591752" y="3927501"/>
            <a:ext cx="153794" cy="375895"/>
          </a:xfrm>
          <a:custGeom>
            <a:avLst/>
            <a:gdLst/>
            <a:ahLst/>
            <a:cxnLst/>
            <a:rect l="0" t="0" r="0" b="0"/>
            <a:pathLst>
              <a:path w="153794" h="375895">
                <a:moveTo>
                  <a:pt x="0" y="15849"/>
                </a:moveTo>
                <a:lnTo>
                  <a:pt x="12770" y="3078"/>
                </a:lnTo>
                <a:lnTo>
                  <a:pt x="16133" y="1620"/>
                </a:lnTo>
                <a:lnTo>
                  <a:pt x="20281" y="648"/>
                </a:lnTo>
                <a:lnTo>
                  <a:pt x="24950" y="0"/>
                </a:lnTo>
                <a:lnTo>
                  <a:pt x="29969" y="520"/>
                </a:lnTo>
                <a:lnTo>
                  <a:pt x="35219" y="1820"/>
                </a:lnTo>
                <a:lnTo>
                  <a:pt x="40624" y="3639"/>
                </a:lnTo>
                <a:lnTo>
                  <a:pt x="45180" y="5803"/>
                </a:lnTo>
                <a:lnTo>
                  <a:pt x="49170" y="8199"/>
                </a:lnTo>
                <a:lnTo>
                  <a:pt x="52783" y="10749"/>
                </a:lnTo>
                <a:lnTo>
                  <a:pt x="71519" y="23440"/>
                </a:lnTo>
                <a:lnTo>
                  <a:pt x="78160" y="27576"/>
                </a:lnTo>
                <a:lnTo>
                  <a:pt x="84492" y="31287"/>
                </a:lnTo>
                <a:lnTo>
                  <a:pt x="90618" y="34713"/>
                </a:lnTo>
                <a:lnTo>
                  <a:pt x="95654" y="38903"/>
                </a:lnTo>
                <a:lnTo>
                  <a:pt x="99964" y="43601"/>
                </a:lnTo>
                <a:lnTo>
                  <a:pt x="103791" y="48637"/>
                </a:lnTo>
                <a:lnTo>
                  <a:pt x="113122" y="61854"/>
                </a:lnTo>
                <a:lnTo>
                  <a:pt x="118277" y="69379"/>
                </a:lnTo>
                <a:lnTo>
                  <a:pt x="122666" y="76300"/>
                </a:lnTo>
                <a:lnTo>
                  <a:pt x="126545" y="82820"/>
                </a:lnTo>
                <a:lnTo>
                  <a:pt x="130083" y="89071"/>
                </a:lnTo>
                <a:lnTo>
                  <a:pt x="133395" y="96096"/>
                </a:lnTo>
                <a:lnTo>
                  <a:pt x="136555" y="103637"/>
                </a:lnTo>
                <a:lnTo>
                  <a:pt x="139614" y="111522"/>
                </a:lnTo>
                <a:lnTo>
                  <a:pt x="145553" y="127903"/>
                </a:lnTo>
                <a:lnTo>
                  <a:pt x="148471" y="136271"/>
                </a:lnTo>
                <a:lnTo>
                  <a:pt x="150415" y="144708"/>
                </a:lnTo>
                <a:lnTo>
                  <a:pt x="151712" y="153190"/>
                </a:lnTo>
                <a:lnTo>
                  <a:pt x="152576" y="161702"/>
                </a:lnTo>
                <a:lnTo>
                  <a:pt x="153153" y="170234"/>
                </a:lnTo>
                <a:lnTo>
                  <a:pt x="153537" y="178780"/>
                </a:lnTo>
                <a:lnTo>
                  <a:pt x="153793" y="187335"/>
                </a:lnTo>
                <a:lnTo>
                  <a:pt x="153011" y="194943"/>
                </a:lnTo>
                <a:lnTo>
                  <a:pt x="151537" y="201920"/>
                </a:lnTo>
                <a:lnTo>
                  <a:pt x="149602" y="208476"/>
                </a:lnTo>
                <a:lnTo>
                  <a:pt x="148312" y="215705"/>
                </a:lnTo>
                <a:lnTo>
                  <a:pt x="147453" y="223381"/>
                </a:lnTo>
                <a:lnTo>
                  <a:pt x="146879" y="231356"/>
                </a:lnTo>
                <a:lnTo>
                  <a:pt x="145544" y="238578"/>
                </a:lnTo>
                <a:lnTo>
                  <a:pt x="143702" y="245297"/>
                </a:lnTo>
                <a:lnTo>
                  <a:pt x="141522" y="251681"/>
                </a:lnTo>
                <a:lnTo>
                  <a:pt x="139115" y="257843"/>
                </a:lnTo>
                <a:lnTo>
                  <a:pt x="136558" y="263856"/>
                </a:lnTo>
                <a:lnTo>
                  <a:pt x="133901" y="269769"/>
                </a:lnTo>
                <a:lnTo>
                  <a:pt x="130225" y="275616"/>
                </a:lnTo>
                <a:lnTo>
                  <a:pt x="125869" y="281420"/>
                </a:lnTo>
                <a:lnTo>
                  <a:pt x="121060" y="287194"/>
                </a:lnTo>
                <a:lnTo>
                  <a:pt x="116902" y="292948"/>
                </a:lnTo>
                <a:lnTo>
                  <a:pt x="113177" y="298689"/>
                </a:lnTo>
                <a:lnTo>
                  <a:pt x="109742" y="304422"/>
                </a:lnTo>
                <a:lnTo>
                  <a:pt x="106498" y="310148"/>
                </a:lnTo>
                <a:lnTo>
                  <a:pt x="100355" y="321591"/>
                </a:lnTo>
                <a:lnTo>
                  <a:pt x="97383" y="326357"/>
                </a:lnTo>
                <a:lnTo>
                  <a:pt x="94450" y="330487"/>
                </a:lnTo>
                <a:lnTo>
                  <a:pt x="91542" y="334192"/>
                </a:lnTo>
                <a:lnTo>
                  <a:pt x="87698" y="337615"/>
                </a:lnTo>
                <a:lnTo>
                  <a:pt x="83230" y="340850"/>
                </a:lnTo>
                <a:lnTo>
                  <a:pt x="78347" y="343959"/>
                </a:lnTo>
                <a:lnTo>
                  <a:pt x="74139" y="346984"/>
                </a:lnTo>
                <a:lnTo>
                  <a:pt x="70381" y="349953"/>
                </a:lnTo>
                <a:lnTo>
                  <a:pt x="66923" y="352885"/>
                </a:lnTo>
                <a:lnTo>
                  <a:pt x="63665" y="355792"/>
                </a:lnTo>
                <a:lnTo>
                  <a:pt x="57506" y="361562"/>
                </a:lnTo>
                <a:lnTo>
                  <a:pt x="55482" y="364434"/>
                </a:lnTo>
                <a:lnTo>
                  <a:pt x="53234" y="370166"/>
                </a:lnTo>
                <a:lnTo>
                  <a:pt x="51682" y="372075"/>
                </a:lnTo>
                <a:lnTo>
                  <a:pt x="49694" y="373348"/>
                </a:lnTo>
                <a:lnTo>
                  <a:pt x="42862" y="3758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274"/>
          <p:cNvSpPr/>
          <p:nvPr/>
        </p:nvSpPr>
        <p:spPr>
          <a:xfrm>
            <a:off x="2908935" y="4140518"/>
            <a:ext cx="154305" cy="8573"/>
          </a:xfrm>
          <a:custGeom>
            <a:avLst/>
            <a:gdLst/>
            <a:ahLst/>
            <a:cxnLst/>
            <a:rect l="0" t="0" r="0" b="0"/>
            <a:pathLst>
              <a:path w="154305" h="8573">
                <a:moveTo>
                  <a:pt x="0" y="8572"/>
                </a:moveTo>
                <a:lnTo>
                  <a:pt x="8219" y="352"/>
                </a:lnTo>
                <a:lnTo>
                  <a:pt x="10242" y="235"/>
                </a:lnTo>
                <a:lnTo>
                  <a:pt x="23303" y="30"/>
                </a:lnTo>
                <a:lnTo>
                  <a:pt x="57737" y="0"/>
                </a:lnTo>
                <a:lnTo>
                  <a:pt x="62304" y="952"/>
                </a:lnTo>
                <a:lnTo>
                  <a:pt x="66301" y="2539"/>
                </a:lnTo>
                <a:lnTo>
                  <a:pt x="69918" y="4550"/>
                </a:lnTo>
                <a:lnTo>
                  <a:pt x="74234" y="5890"/>
                </a:lnTo>
                <a:lnTo>
                  <a:pt x="79017" y="6784"/>
                </a:lnTo>
                <a:lnTo>
                  <a:pt x="84110" y="7380"/>
                </a:lnTo>
                <a:lnTo>
                  <a:pt x="89411" y="7777"/>
                </a:lnTo>
                <a:lnTo>
                  <a:pt x="94850" y="8042"/>
                </a:lnTo>
                <a:lnTo>
                  <a:pt x="105972" y="8336"/>
                </a:lnTo>
                <a:lnTo>
                  <a:pt x="154304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275"/>
          <p:cNvSpPr/>
          <p:nvPr/>
        </p:nvSpPr>
        <p:spPr>
          <a:xfrm>
            <a:off x="3166719" y="3970292"/>
            <a:ext cx="195218" cy="273083"/>
          </a:xfrm>
          <a:custGeom>
            <a:avLst/>
            <a:gdLst/>
            <a:ahLst/>
            <a:cxnLst/>
            <a:rect l="0" t="0" r="0" b="0"/>
            <a:pathLst>
              <a:path w="195218" h="273083">
                <a:moveTo>
                  <a:pt x="119406" y="24493"/>
                </a:moveTo>
                <a:lnTo>
                  <a:pt x="112025" y="17112"/>
                </a:lnTo>
                <a:lnTo>
                  <a:pt x="111363" y="13910"/>
                </a:lnTo>
                <a:lnTo>
                  <a:pt x="110938" y="8644"/>
                </a:lnTo>
                <a:lnTo>
                  <a:pt x="109950" y="8212"/>
                </a:lnTo>
                <a:lnTo>
                  <a:pt x="106313" y="7732"/>
                </a:lnTo>
                <a:lnTo>
                  <a:pt x="103057" y="6651"/>
                </a:lnTo>
                <a:lnTo>
                  <a:pt x="98982" y="4978"/>
                </a:lnTo>
                <a:lnTo>
                  <a:pt x="94359" y="2911"/>
                </a:lnTo>
                <a:lnTo>
                  <a:pt x="90326" y="1532"/>
                </a:lnTo>
                <a:lnTo>
                  <a:pt x="86684" y="613"/>
                </a:lnTo>
                <a:lnTo>
                  <a:pt x="83304" y="0"/>
                </a:lnTo>
                <a:lnTo>
                  <a:pt x="79145" y="545"/>
                </a:lnTo>
                <a:lnTo>
                  <a:pt x="74468" y="1860"/>
                </a:lnTo>
                <a:lnTo>
                  <a:pt x="69444" y="3689"/>
                </a:lnTo>
                <a:lnTo>
                  <a:pt x="64191" y="4909"/>
                </a:lnTo>
                <a:lnTo>
                  <a:pt x="58783" y="5722"/>
                </a:lnTo>
                <a:lnTo>
                  <a:pt x="53273" y="6264"/>
                </a:lnTo>
                <a:lnTo>
                  <a:pt x="48647" y="7577"/>
                </a:lnTo>
                <a:lnTo>
                  <a:pt x="44611" y="9406"/>
                </a:lnTo>
                <a:lnTo>
                  <a:pt x="40967" y="11577"/>
                </a:lnTo>
                <a:lnTo>
                  <a:pt x="37586" y="13977"/>
                </a:lnTo>
                <a:lnTo>
                  <a:pt x="34379" y="16530"/>
                </a:lnTo>
                <a:lnTo>
                  <a:pt x="31289" y="19184"/>
                </a:lnTo>
                <a:lnTo>
                  <a:pt x="27324" y="20953"/>
                </a:lnTo>
                <a:lnTo>
                  <a:pt x="22775" y="22133"/>
                </a:lnTo>
                <a:lnTo>
                  <a:pt x="17838" y="22920"/>
                </a:lnTo>
                <a:lnTo>
                  <a:pt x="13594" y="24397"/>
                </a:lnTo>
                <a:lnTo>
                  <a:pt x="9812" y="26334"/>
                </a:lnTo>
                <a:lnTo>
                  <a:pt x="6338" y="28577"/>
                </a:lnTo>
                <a:lnTo>
                  <a:pt x="4022" y="31026"/>
                </a:lnTo>
                <a:lnTo>
                  <a:pt x="2478" y="33610"/>
                </a:lnTo>
                <a:lnTo>
                  <a:pt x="763" y="39022"/>
                </a:lnTo>
                <a:lnTo>
                  <a:pt x="0" y="44603"/>
                </a:lnTo>
                <a:lnTo>
                  <a:pt x="2201" y="52798"/>
                </a:lnTo>
                <a:lnTo>
                  <a:pt x="4122" y="57650"/>
                </a:lnTo>
                <a:lnTo>
                  <a:pt x="8796" y="65582"/>
                </a:lnTo>
                <a:lnTo>
                  <a:pt x="11376" y="69031"/>
                </a:lnTo>
                <a:lnTo>
                  <a:pt x="15001" y="73235"/>
                </a:lnTo>
                <a:lnTo>
                  <a:pt x="19322" y="77942"/>
                </a:lnTo>
                <a:lnTo>
                  <a:pt x="29204" y="88253"/>
                </a:lnTo>
                <a:lnTo>
                  <a:pt x="39946" y="99186"/>
                </a:lnTo>
                <a:lnTo>
                  <a:pt x="46430" y="104768"/>
                </a:lnTo>
                <a:lnTo>
                  <a:pt x="53610" y="110395"/>
                </a:lnTo>
                <a:lnTo>
                  <a:pt x="61254" y="116051"/>
                </a:lnTo>
                <a:lnTo>
                  <a:pt x="68256" y="121726"/>
                </a:lnTo>
                <a:lnTo>
                  <a:pt x="74828" y="127415"/>
                </a:lnTo>
                <a:lnTo>
                  <a:pt x="81115" y="133112"/>
                </a:lnTo>
                <a:lnTo>
                  <a:pt x="88163" y="138816"/>
                </a:lnTo>
                <a:lnTo>
                  <a:pt x="95720" y="144523"/>
                </a:lnTo>
                <a:lnTo>
                  <a:pt x="103615" y="150233"/>
                </a:lnTo>
                <a:lnTo>
                  <a:pt x="110784" y="155945"/>
                </a:lnTo>
                <a:lnTo>
                  <a:pt x="117468" y="161657"/>
                </a:lnTo>
                <a:lnTo>
                  <a:pt x="123828" y="167370"/>
                </a:lnTo>
                <a:lnTo>
                  <a:pt x="129974" y="172132"/>
                </a:lnTo>
                <a:lnTo>
                  <a:pt x="135976" y="176259"/>
                </a:lnTo>
                <a:lnTo>
                  <a:pt x="141883" y="179963"/>
                </a:lnTo>
                <a:lnTo>
                  <a:pt x="147725" y="184337"/>
                </a:lnTo>
                <a:lnTo>
                  <a:pt x="153526" y="189158"/>
                </a:lnTo>
                <a:lnTo>
                  <a:pt x="159297" y="194277"/>
                </a:lnTo>
                <a:lnTo>
                  <a:pt x="164097" y="199595"/>
                </a:lnTo>
                <a:lnTo>
                  <a:pt x="168250" y="205045"/>
                </a:lnTo>
                <a:lnTo>
                  <a:pt x="171971" y="210583"/>
                </a:lnTo>
                <a:lnTo>
                  <a:pt x="175404" y="215228"/>
                </a:lnTo>
                <a:lnTo>
                  <a:pt x="178645" y="219277"/>
                </a:lnTo>
                <a:lnTo>
                  <a:pt x="181759" y="222929"/>
                </a:lnTo>
                <a:lnTo>
                  <a:pt x="185218" y="229526"/>
                </a:lnTo>
                <a:lnTo>
                  <a:pt x="186756" y="235634"/>
                </a:lnTo>
                <a:lnTo>
                  <a:pt x="187439" y="241523"/>
                </a:lnTo>
                <a:lnTo>
                  <a:pt x="187743" y="247316"/>
                </a:lnTo>
                <a:lnTo>
                  <a:pt x="187823" y="250194"/>
                </a:lnTo>
                <a:lnTo>
                  <a:pt x="186925" y="253065"/>
                </a:lnTo>
                <a:lnTo>
                  <a:pt x="183386" y="258795"/>
                </a:lnTo>
                <a:lnTo>
                  <a:pt x="180157" y="261657"/>
                </a:lnTo>
                <a:lnTo>
                  <a:pt x="176099" y="264517"/>
                </a:lnTo>
                <a:lnTo>
                  <a:pt x="171489" y="267377"/>
                </a:lnTo>
                <a:lnTo>
                  <a:pt x="167463" y="269283"/>
                </a:lnTo>
                <a:lnTo>
                  <a:pt x="163826" y="270554"/>
                </a:lnTo>
                <a:lnTo>
                  <a:pt x="160449" y="271401"/>
                </a:lnTo>
                <a:lnTo>
                  <a:pt x="157245" y="271966"/>
                </a:lnTo>
                <a:lnTo>
                  <a:pt x="151146" y="272593"/>
                </a:lnTo>
                <a:lnTo>
                  <a:pt x="147233" y="272761"/>
                </a:lnTo>
                <a:lnTo>
                  <a:pt x="133578" y="272996"/>
                </a:lnTo>
                <a:lnTo>
                  <a:pt x="116909" y="273082"/>
                </a:lnTo>
                <a:lnTo>
                  <a:pt x="113931" y="272134"/>
                </a:lnTo>
                <a:lnTo>
                  <a:pt x="108083" y="268540"/>
                </a:lnTo>
                <a:lnTo>
                  <a:pt x="104237" y="266249"/>
                </a:lnTo>
                <a:lnTo>
                  <a:pt x="99768" y="263768"/>
                </a:lnTo>
                <a:lnTo>
                  <a:pt x="94884" y="261162"/>
                </a:lnTo>
                <a:lnTo>
                  <a:pt x="91628" y="258472"/>
                </a:lnTo>
                <a:lnTo>
                  <a:pt x="89457" y="255727"/>
                </a:lnTo>
                <a:lnTo>
                  <a:pt x="88010" y="252944"/>
                </a:lnTo>
                <a:lnTo>
                  <a:pt x="86402" y="247311"/>
                </a:lnTo>
                <a:lnTo>
                  <a:pt x="85973" y="244476"/>
                </a:lnTo>
                <a:lnTo>
                  <a:pt x="84735" y="241633"/>
                </a:lnTo>
                <a:lnTo>
                  <a:pt x="80819" y="235934"/>
                </a:lnTo>
                <a:lnTo>
                  <a:pt x="80346" y="233082"/>
                </a:lnTo>
                <a:lnTo>
                  <a:pt x="80983" y="230227"/>
                </a:lnTo>
                <a:lnTo>
                  <a:pt x="83279" y="224515"/>
                </a:lnTo>
                <a:lnTo>
                  <a:pt x="84299" y="218802"/>
                </a:lnTo>
                <a:lnTo>
                  <a:pt x="84753" y="210547"/>
                </a:lnTo>
                <a:lnTo>
                  <a:pt x="84874" y="205679"/>
                </a:lnTo>
                <a:lnTo>
                  <a:pt x="86859" y="201481"/>
                </a:lnTo>
                <a:lnTo>
                  <a:pt x="90088" y="197730"/>
                </a:lnTo>
                <a:lnTo>
                  <a:pt x="94145" y="194277"/>
                </a:lnTo>
                <a:lnTo>
                  <a:pt x="97803" y="191022"/>
                </a:lnTo>
                <a:lnTo>
                  <a:pt x="104407" y="184866"/>
                </a:lnTo>
                <a:lnTo>
                  <a:pt x="107502" y="180938"/>
                </a:lnTo>
                <a:lnTo>
                  <a:pt x="110517" y="176414"/>
                </a:lnTo>
                <a:lnTo>
                  <a:pt x="113480" y="171494"/>
                </a:lnTo>
                <a:lnTo>
                  <a:pt x="119312" y="163487"/>
                </a:lnTo>
                <a:lnTo>
                  <a:pt x="125079" y="156752"/>
                </a:lnTo>
                <a:lnTo>
                  <a:pt x="130817" y="150585"/>
                </a:lnTo>
                <a:lnTo>
                  <a:pt x="164772" y="116295"/>
                </a:lnTo>
                <a:lnTo>
                  <a:pt x="170683" y="107839"/>
                </a:lnTo>
                <a:lnTo>
                  <a:pt x="173593" y="102917"/>
                </a:lnTo>
                <a:lnTo>
                  <a:pt x="179367" y="94908"/>
                </a:lnTo>
                <a:lnTo>
                  <a:pt x="182239" y="91439"/>
                </a:lnTo>
                <a:lnTo>
                  <a:pt x="185432" y="85044"/>
                </a:lnTo>
                <a:lnTo>
                  <a:pt x="186283" y="82005"/>
                </a:lnTo>
                <a:lnTo>
                  <a:pt x="189769" y="76089"/>
                </a:lnTo>
                <a:lnTo>
                  <a:pt x="192032" y="73177"/>
                </a:lnTo>
                <a:lnTo>
                  <a:pt x="194546" y="67403"/>
                </a:lnTo>
                <a:lnTo>
                  <a:pt x="195217" y="64530"/>
                </a:lnTo>
                <a:lnTo>
                  <a:pt x="194711" y="61661"/>
                </a:lnTo>
                <a:lnTo>
                  <a:pt x="191610" y="55935"/>
                </a:lnTo>
                <a:lnTo>
                  <a:pt x="187056" y="50214"/>
                </a:lnTo>
                <a:lnTo>
                  <a:pt x="180923" y="43332"/>
                </a:lnTo>
                <a:lnTo>
                  <a:pt x="175004" y="42390"/>
                </a:lnTo>
                <a:lnTo>
                  <a:pt x="162268" y="416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276"/>
          <p:cNvSpPr/>
          <p:nvPr/>
        </p:nvSpPr>
        <p:spPr>
          <a:xfrm>
            <a:off x="574757" y="4380547"/>
            <a:ext cx="79611" cy="308611"/>
          </a:xfrm>
          <a:custGeom>
            <a:avLst/>
            <a:gdLst/>
            <a:ahLst/>
            <a:cxnLst/>
            <a:rect l="0" t="0" r="0" b="0"/>
            <a:pathLst>
              <a:path w="79611" h="308611">
                <a:moveTo>
                  <a:pt x="11030" y="0"/>
                </a:moveTo>
                <a:lnTo>
                  <a:pt x="0" y="0"/>
                </a:lnTo>
                <a:lnTo>
                  <a:pt x="1972" y="0"/>
                </a:lnTo>
                <a:lnTo>
                  <a:pt x="2314" y="4551"/>
                </a:lnTo>
                <a:lnTo>
                  <a:pt x="3314" y="6844"/>
                </a:lnTo>
                <a:lnTo>
                  <a:pt x="4933" y="9325"/>
                </a:lnTo>
                <a:lnTo>
                  <a:pt x="6966" y="11932"/>
                </a:lnTo>
                <a:lnTo>
                  <a:pt x="8320" y="15574"/>
                </a:lnTo>
                <a:lnTo>
                  <a:pt x="9826" y="24702"/>
                </a:lnTo>
                <a:lnTo>
                  <a:pt x="10227" y="29803"/>
                </a:lnTo>
                <a:lnTo>
                  <a:pt x="10495" y="35109"/>
                </a:lnTo>
                <a:lnTo>
                  <a:pt x="10673" y="40551"/>
                </a:lnTo>
                <a:lnTo>
                  <a:pt x="11744" y="46084"/>
                </a:lnTo>
                <a:lnTo>
                  <a:pt x="13411" y="51678"/>
                </a:lnTo>
                <a:lnTo>
                  <a:pt x="15475" y="57312"/>
                </a:lnTo>
                <a:lnTo>
                  <a:pt x="16851" y="62973"/>
                </a:lnTo>
                <a:lnTo>
                  <a:pt x="17768" y="68652"/>
                </a:lnTo>
                <a:lnTo>
                  <a:pt x="18380" y="74343"/>
                </a:lnTo>
                <a:lnTo>
                  <a:pt x="18787" y="80995"/>
                </a:lnTo>
                <a:lnTo>
                  <a:pt x="19240" y="96005"/>
                </a:lnTo>
                <a:lnTo>
                  <a:pt x="20313" y="103056"/>
                </a:lnTo>
                <a:lnTo>
                  <a:pt x="21981" y="109661"/>
                </a:lnTo>
                <a:lnTo>
                  <a:pt x="24046" y="115970"/>
                </a:lnTo>
                <a:lnTo>
                  <a:pt x="25422" y="123033"/>
                </a:lnTo>
                <a:lnTo>
                  <a:pt x="26340" y="130600"/>
                </a:lnTo>
                <a:lnTo>
                  <a:pt x="26951" y="138501"/>
                </a:lnTo>
                <a:lnTo>
                  <a:pt x="27359" y="146627"/>
                </a:lnTo>
                <a:lnTo>
                  <a:pt x="27812" y="163275"/>
                </a:lnTo>
                <a:lnTo>
                  <a:pt x="28886" y="170763"/>
                </a:lnTo>
                <a:lnTo>
                  <a:pt x="30554" y="177659"/>
                </a:lnTo>
                <a:lnTo>
                  <a:pt x="32618" y="184162"/>
                </a:lnTo>
                <a:lnTo>
                  <a:pt x="33995" y="190402"/>
                </a:lnTo>
                <a:lnTo>
                  <a:pt x="34912" y="196468"/>
                </a:lnTo>
                <a:lnTo>
                  <a:pt x="35524" y="202416"/>
                </a:lnTo>
                <a:lnTo>
                  <a:pt x="36884" y="209239"/>
                </a:lnTo>
                <a:lnTo>
                  <a:pt x="38744" y="216645"/>
                </a:lnTo>
                <a:lnTo>
                  <a:pt x="40936" y="224440"/>
                </a:lnTo>
                <a:lnTo>
                  <a:pt x="43350" y="231542"/>
                </a:lnTo>
                <a:lnTo>
                  <a:pt x="45911" y="238181"/>
                </a:lnTo>
                <a:lnTo>
                  <a:pt x="48572" y="244512"/>
                </a:lnTo>
                <a:lnTo>
                  <a:pt x="50345" y="250638"/>
                </a:lnTo>
                <a:lnTo>
                  <a:pt x="51528" y="256627"/>
                </a:lnTo>
                <a:lnTo>
                  <a:pt x="52316" y="262525"/>
                </a:lnTo>
                <a:lnTo>
                  <a:pt x="53794" y="267409"/>
                </a:lnTo>
                <a:lnTo>
                  <a:pt x="55732" y="271618"/>
                </a:lnTo>
                <a:lnTo>
                  <a:pt x="57976" y="275376"/>
                </a:lnTo>
                <a:lnTo>
                  <a:pt x="59472" y="278834"/>
                </a:lnTo>
                <a:lnTo>
                  <a:pt x="61135" y="285217"/>
                </a:lnTo>
                <a:lnTo>
                  <a:pt x="62531" y="288252"/>
                </a:lnTo>
                <a:lnTo>
                  <a:pt x="64414" y="291228"/>
                </a:lnTo>
                <a:lnTo>
                  <a:pt x="66622" y="294164"/>
                </a:lnTo>
                <a:lnTo>
                  <a:pt x="69075" y="299968"/>
                </a:lnTo>
                <a:lnTo>
                  <a:pt x="70650" y="306903"/>
                </a:lnTo>
                <a:lnTo>
                  <a:pt x="71731" y="307472"/>
                </a:lnTo>
                <a:lnTo>
                  <a:pt x="73405" y="307852"/>
                </a:lnTo>
                <a:lnTo>
                  <a:pt x="7961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277"/>
          <p:cNvSpPr/>
          <p:nvPr/>
        </p:nvSpPr>
        <p:spPr>
          <a:xfrm>
            <a:off x="817632" y="4406265"/>
            <a:ext cx="230912" cy="291065"/>
          </a:xfrm>
          <a:custGeom>
            <a:avLst/>
            <a:gdLst/>
            <a:ahLst/>
            <a:cxnLst/>
            <a:rect l="0" t="0" r="0" b="0"/>
            <a:pathLst>
              <a:path w="230912" h="291065">
                <a:moveTo>
                  <a:pt x="42475" y="0"/>
                </a:moveTo>
                <a:lnTo>
                  <a:pt x="42475" y="11931"/>
                </a:lnTo>
                <a:lnTo>
                  <a:pt x="41522" y="14622"/>
                </a:lnTo>
                <a:lnTo>
                  <a:pt x="37924" y="20150"/>
                </a:lnTo>
                <a:lnTo>
                  <a:pt x="33150" y="28323"/>
                </a:lnTo>
                <a:lnTo>
                  <a:pt x="30543" y="33169"/>
                </a:lnTo>
                <a:lnTo>
                  <a:pt x="28805" y="38305"/>
                </a:lnTo>
                <a:lnTo>
                  <a:pt x="27647" y="43634"/>
                </a:lnTo>
                <a:lnTo>
                  <a:pt x="26875" y="49092"/>
                </a:lnTo>
                <a:lnTo>
                  <a:pt x="25407" y="54635"/>
                </a:lnTo>
                <a:lnTo>
                  <a:pt x="23477" y="60236"/>
                </a:lnTo>
                <a:lnTo>
                  <a:pt x="21237" y="65875"/>
                </a:lnTo>
                <a:lnTo>
                  <a:pt x="19744" y="72491"/>
                </a:lnTo>
                <a:lnTo>
                  <a:pt x="18748" y="79760"/>
                </a:lnTo>
                <a:lnTo>
                  <a:pt x="18085" y="87463"/>
                </a:lnTo>
                <a:lnTo>
                  <a:pt x="16690" y="94504"/>
                </a:lnTo>
                <a:lnTo>
                  <a:pt x="14807" y="101102"/>
                </a:lnTo>
                <a:lnTo>
                  <a:pt x="12600" y="107406"/>
                </a:lnTo>
                <a:lnTo>
                  <a:pt x="11128" y="114467"/>
                </a:lnTo>
                <a:lnTo>
                  <a:pt x="10147" y="122031"/>
                </a:lnTo>
                <a:lnTo>
                  <a:pt x="9493" y="129931"/>
                </a:lnTo>
                <a:lnTo>
                  <a:pt x="8105" y="137103"/>
                </a:lnTo>
                <a:lnTo>
                  <a:pt x="6226" y="143789"/>
                </a:lnTo>
                <a:lnTo>
                  <a:pt x="4022" y="150152"/>
                </a:lnTo>
                <a:lnTo>
                  <a:pt x="2552" y="157251"/>
                </a:lnTo>
                <a:lnTo>
                  <a:pt x="1572" y="164842"/>
                </a:lnTo>
                <a:lnTo>
                  <a:pt x="919" y="172759"/>
                </a:lnTo>
                <a:lnTo>
                  <a:pt x="483" y="179943"/>
                </a:lnTo>
                <a:lnTo>
                  <a:pt x="0" y="193004"/>
                </a:lnTo>
                <a:lnTo>
                  <a:pt x="823" y="199154"/>
                </a:lnTo>
                <a:lnTo>
                  <a:pt x="2325" y="205159"/>
                </a:lnTo>
                <a:lnTo>
                  <a:pt x="4278" y="211068"/>
                </a:lnTo>
                <a:lnTo>
                  <a:pt x="6533" y="216912"/>
                </a:lnTo>
                <a:lnTo>
                  <a:pt x="8988" y="222713"/>
                </a:lnTo>
                <a:lnTo>
                  <a:pt x="11578" y="228485"/>
                </a:lnTo>
                <a:lnTo>
                  <a:pt x="16995" y="237439"/>
                </a:lnTo>
                <a:lnTo>
                  <a:pt x="23531" y="245546"/>
                </a:lnTo>
                <a:lnTo>
                  <a:pt x="27940" y="250374"/>
                </a:lnTo>
                <a:lnTo>
                  <a:pt x="40708" y="263732"/>
                </a:lnTo>
                <a:lnTo>
                  <a:pt x="44155" y="267261"/>
                </a:lnTo>
                <a:lnTo>
                  <a:pt x="48357" y="270566"/>
                </a:lnTo>
                <a:lnTo>
                  <a:pt x="53064" y="273722"/>
                </a:lnTo>
                <a:lnTo>
                  <a:pt x="58107" y="276779"/>
                </a:lnTo>
                <a:lnTo>
                  <a:pt x="63374" y="278817"/>
                </a:lnTo>
                <a:lnTo>
                  <a:pt x="68790" y="280176"/>
                </a:lnTo>
                <a:lnTo>
                  <a:pt x="74306" y="281081"/>
                </a:lnTo>
                <a:lnTo>
                  <a:pt x="80840" y="282637"/>
                </a:lnTo>
                <a:lnTo>
                  <a:pt x="88054" y="284627"/>
                </a:lnTo>
                <a:lnTo>
                  <a:pt x="95721" y="286906"/>
                </a:lnTo>
                <a:lnTo>
                  <a:pt x="103690" y="288426"/>
                </a:lnTo>
                <a:lnTo>
                  <a:pt x="111860" y="289439"/>
                </a:lnTo>
                <a:lnTo>
                  <a:pt x="120164" y="290114"/>
                </a:lnTo>
                <a:lnTo>
                  <a:pt x="127605" y="290564"/>
                </a:lnTo>
                <a:lnTo>
                  <a:pt x="140953" y="291064"/>
                </a:lnTo>
                <a:lnTo>
                  <a:pt x="147180" y="290246"/>
                </a:lnTo>
                <a:lnTo>
                  <a:pt x="153236" y="288747"/>
                </a:lnTo>
                <a:lnTo>
                  <a:pt x="159178" y="286795"/>
                </a:lnTo>
                <a:lnTo>
                  <a:pt x="165044" y="284542"/>
                </a:lnTo>
                <a:lnTo>
                  <a:pt x="170860" y="282087"/>
                </a:lnTo>
                <a:lnTo>
                  <a:pt x="176643" y="279498"/>
                </a:lnTo>
                <a:lnTo>
                  <a:pt x="181450" y="276820"/>
                </a:lnTo>
                <a:lnTo>
                  <a:pt x="185608" y="274081"/>
                </a:lnTo>
                <a:lnTo>
                  <a:pt x="189332" y="271303"/>
                </a:lnTo>
                <a:lnTo>
                  <a:pt x="193719" y="267546"/>
                </a:lnTo>
                <a:lnTo>
                  <a:pt x="198550" y="263137"/>
                </a:lnTo>
                <a:lnTo>
                  <a:pt x="211909" y="250368"/>
                </a:lnTo>
                <a:lnTo>
                  <a:pt x="224957" y="237521"/>
                </a:lnTo>
                <a:lnTo>
                  <a:pt x="226995" y="233594"/>
                </a:lnTo>
                <a:lnTo>
                  <a:pt x="228353" y="229072"/>
                </a:lnTo>
                <a:lnTo>
                  <a:pt x="229259" y="224152"/>
                </a:lnTo>
                <a:lnTo>
                  <a:pt x="230265" y="216145"/>
                </a:lnTo>
                <a:lnTo>
                  <a:pt x="230712" y="208459"/>
                </a:lnTo>
                <a:lnTo>
                  <a:pt x="230911" y="198693"/>
                </a:lnTo>
                <a:lnTo>
                  <a:pt x="230011" y="194375"/>
                </a:lnTo>
                <a:lnTo>
                  <a:pt x="226472" y="187036"/>
                </a:lnTo>
                <a:lnTo>
                  <a:pt x="221724" y="178059"/>
                </a:lnTo>
                <a:lnTo>
                  <a:pt x="219124" y="172999"/>
                </a:lnTo>
                <a:lnTo>
                  <a:pt x="216439" y="169625"/>
                </a:lnTo>
                <a:lnTo>
                  <a:pt x="213696" y="167376"/>
                </a:lnTo>
                <a:lnTo>
                  <a:pt x="210915" y="165876"/>
                </a:lnTo>
                <a:lnTo>
                  <a:pt x="205285" y="164210"/>
                </a:lnTo>
                <a:lnTo>
                  <a:pt x="202450" y="163766"/>
                </a:lnTo>
                <a:lnTo>
                  <a:pt x="197702" y="163470"/>
                </a:lnTo>
                <a:lnTo>
                  <a:pt x="184807" y="163140"/>
                </a:lnTo>
                <a:lnTo>
                  <a:pt x="166033" y="162955"/>
                </a:lnTo>
                <a:lnTo>
                  <a:pt x="160090" y="163882"/>
                </a:lnTo>
                <a:lnTo>
                  <a:pt x="154222" y="165452"/>
                </a:lnTo>
                <a:lnTo>
                  <a:pt x="148406" y="167451"/>
                </a:lnTo>
                <a:lnTo>
                  <a:pt x="142623" y="168784"/>
                </a:lnTo>
                <a:lnTo>
                  <a:pt x="136863" y="169673"/>
                </a:lnTo>
                <a:lnTo>
                  <a:pt x="131118" y="170265"/>
                </a:lnTo>
                <a:lnTo>
                  <a:pt x="126335" y="171612"/>
                </a:lnTo>
                <a:lnTo>
                  <a:pt x="122194" y="173463"/>
                </a:lnTo>
                <a:lnTo>
                  <a:pt x="118481" y="175649"/>
                </a:lnTo>
                <a:lnTo>
                  <a:pt x="114101" y="178059"/>
                </a:lnTo>
                <a:lnTo>
                  <a:pt x="104154" y="183278"/>
                </a:lnTo>
                <a:lnTo>
                  <a:pt x="98834" y="186955"/>
                </a:lnTo>
                <a:lnTo>
                  <a:pt x="93383" y="191312"/>
                </a:lnTo>
                <a:lnTo>
                  <a:pt x="87844" y="196121"/>
                </a:lnTo>
                <a:lnTo>
                  <a:pt x="79149" y="204005"/>
                </a:lnTo>
                <a:lnTo>
                  <a:pt x="72109" y="210684"/>
                </a:lnTo>
                <a:lnTo>
                  <a:pt x="65806" y="216827"/>
                </a:lnTo>
                <a:lnTo>
                  <a:pt x="61839" y="219799"/>
                </a:lnTo>
                <a:lnTo>
                  <a:pt x="57289" y="222732"/>
                </a:lnTo>
                <a:lnTo>
                  <a:pt x="45401" y="229734"/>
                </a:lnTo>
                <a:lnTo>
                  <a:pt x="38791" y="235497"/>
                </a:lnTo>
                <a:lnTo>
                  <a:pt x="37162" y="237961"/>
                </a:lnTo>
                <a:lnTo>
                  <a:pt x="34332" y="247012"/>
                </a:lnTo>
                <a:lnTo>
                  <a:pt x="34030" y="252682"/>
                </a:lnTo>
                <a:lnTo>
                  <a:pt x="34940" y="254179"/>
                </a:lnTo>
                <a:lnTo>
                  <a:pt x="36499" y="255178"/>
                </a:lnTo>
                <a:lnTo>
                  <a:pt x="42475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278"/>
          <p:cNvSpPr/>
          <p:nvPr/>
        </p:nvSpPr>
        <p:spPr>
          <a:xfrm>
            <a:off x="1168717" y="4491990"/>
            <a:ext cx="240031" cy="25718"/>
          </a:xfrm>
          <a:custGeom>
            <a:avLst/>
            <a:gdLst/>
            <a:ahLst/>
            <a:cxnLst/>
            <a:rect l="0" t="0" r="0" b="0"/>
            <a:pathLst>
              <a:path w="240031" h="25718">
                <a:moveTo>
                  <a:pt x="0" y="25717"/>
                </a:moveTo>
                <a:lnTo>
                  <a:pt x="7381" y="18336"/>
                </a:lnTo>
                <a:lnTo>
                  <a:pt x="10583" y="17674"/>
                </a:lnTo>
                <a:lnTo>
                  <a:pt x="17741" y="17302"/>
                </a:lnTo>
                <a:lnTo>
                  <a:pt x="24077" y="17215"/>
                </a:lnTo>
                <a:lnTo>
                  <a:pt x="33243" y="17175"/>
                </a:lnTo>
                <a:lnTo>
                  <a:pt x="38355" y="16213"/>
                </a:lnTo>
                <a:lnTo>
                  <a:pt x="43667" y="14619"/>
                </a:lnTo>
                <a:lnTo>
                  <a:pt x="49114" y="12603"/>
                </a:lnTo>
                <a:lnTo>
                  <a:pt x="54650" y="11259"/>
                </a:lnTo>
                <a:lnTo>
                  <a:pt x="60246" y="10364"/>
                </a:lnTo>
                <a:lnTo>
                  <a:pt x="65882" y="9767"/>
                </a:lnTo>
                <a:lnTo>
                  <a:pt x="71543" y="9368"/>
                </a:lnTo>
                <a:lnTo>
                  <a:pt x="77223" y="9103"/>
                </a:lnTo>
                <a:lnTo>
                  <a:pt x="88614" y="8808"/>
                </a:lnTo>
                <a:lnTo>
                  <a:pt x="134304" y="8582"/>
                </a:lnTo>
                <a:lnTo>
                  <a:pt x="140971" y="7626"/>
                </a:lnTo>
                <a:lnTo>
                  <a:pt x="148273" y="6036"/>
                </a:lnTo>
                <a:lnTo>
                  <a:pt x="155999" y="4024"/>
                </a:lnTo>
                <a:lnTo>
                  <a:pt x="163054" y="2683"/>
                </a:lnTo>
                <a:lnTo>
                  <a:pt x="169663" y="1788"/>
                </a:lnTo>
                <a:lnTo>
                  <a:pt x="175973" y="1192"/>
                </a:lnTo>
                <a:lnTo>
                  <a:pt x="182086" y="794"/>
                </a:lnTo>
                <a:lnTo>
                  <a:pt x="188065" y="529"/>
                </a:lnTo>
                <a:lnTo>
                  <a:pt x="203043" y="15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279"/>
          <p:cNvSpPr/>
          <p:nvPr/>
        </p:nvSpPr>
        <p:spPr>
          <a:xfrm>
            <a:off x="1232358" y="4560570"/>
            <a:ext cx="202107" cy="17146"/>
          </a:xfrm>
          <a:custGeom>
            <a:avLst/>
            <a:gdLst/>
            <a:ahLst/>
            <a:cxnLst/>
            <a:rect l="0" t="0" r="0" b="0"/>
            <a:pathLst>
              <a:path w="202107" h="17146">
                <a:moveTo>
                  <a:pt x="4939" y="0"/>
                </a:moveTo>
                <a:lnTo>
                  <a:pt x="388" y="4550"/>
                </a:lnTo>
                <a:lnTo>
                  <a:pt x="0" y="5891"/>
                </a:lnTo>
                <a:lnTo>
                  <a:pt x="694" y="6785"/>
                </a:lnTo>
                <a:lnTo>
                  <a:pt x="4690" y="8467"/>
                </a:lnTo>
                <a:lnTo>
                  <a:pt x="9416" y="8541"/>
                </a:lnTo>
                <a:lnTo>
                  <a:pt x="58581" y="8572"/>
                </a:lnTo>
                <a:lnTo>
                  <a:pt x="65465" y="9524"/>
                </a:lnTo>
                <a:lnTo>
                  <a:pt x="71960" y="11112"/>
                </a:lnTo>
                <a:lnTo>
                  <a:pt x="78195" y="13123"/>
                </a:lnTo>
                <a:lnTo>
                  <a:pt x="86161" y="14463"/>
                </a:lnTo>
                <a:lnTo>
                  <a:pt x="95282" y="15357"/>
                </a:lnTo>
                <a:lnTo>
                  <a:pt x="113671" y="16351"/>
                </a:lnTo>
                <a:lnTo>
                  <a:pt x="128194" y="16792"/>
                </a:lnTo>
                <a:lnTo>
                  <a:pt x="172416" y="17124"/>
                </a:lnTo>
                <a:lnTo>
                  <a:pt x="202106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280"/>
          <p:cNvSpPr/>
          <p:nvPr/>
        </p:nvSpPr>
        <p:spPr>
          <a:xfrm>
            <a:off x="1555004" y="4389121"/>
            <a:ext cx="308086" cy="222884"/>
          </a:xfrm>
          <a:custGeom>
            <a:avLst/>
            <a:gdLst/>
            <a:ahLst/>
            <a:cxnLst/>
            <a:rect l="0" t="0" r="0" b="0"/>
            <a:pathLst>
              <a:path w="308086" h="222884">
                <a:moveTo>
                  <a:pt x="33765" y="34289"/>
                </a:moveTo>
                <a:lnTo>
                  <a:pt x="33765" y="12955"/>
                </a:lnTo>
                <a:lnTo>
                  <a:pt x="34718" y="11494"/>
                </a:lnTo>
                <a:lnTo>
                  <a:pt x="36305" y="10520"/>
                </a:lnTo>
                <a:lnTo>
                  <a:pt x="41146" y="8956"/>
                </a:lnTo>
                <a:lnTo>
                  <a:pt x="41544" y="7875"/>
                </a:lnTo>
                <a:lnTo>
                  <a:pt x="41985" y="4134"/>
                </a:lnTo>
                <a:lnTo>
                  <a:pt x="43055" y="2755"/>
                </a:lnTo>
                <a:lnTo>
                  <a:pt x="44721" y="1837"/>
                </a:lnTo>
                <a:lnTo>
                  <a:pt x="49112" y="815"/>
                </a:lnTo>
                <a:lnTo>
                  <a:pt x="56939" y="241"/>
                </a:lnTo>
                <a:lnTo>
                  <a:pt x="66244" y="70"/>
                </a:lnTo>
                <a:lnTo>
                  <a:pt x="122420" y="0"/>
                </a:lnTo>
                <a:lnTo>
                  <a:pt x="129064" y="952"/>
                </a:lnTo>
                <a:lnTo>
                  <a:pt x="135398" y="2539"/>
                </a:lnTo>
                <a:lnTo>
                  <a:pt x="163802" y="11930"/>
                </a:lnTo>
                <a:lnTo>
                  <a:pt x="170939" y="14621"/>
                </a:lnTo>
                <a:lnTo>
                  <a:pt x="177602" y="17367"/>
                </a:lnTo>
                <a:lnTo>
                  <a:pt x="183949" y="20150"/>
                </a:lnTo>
                <a:lnTo>
                  <a:pt x="191038" y="23910"/>
                </a:lnTo>
                <a:lnTo>
                  <a:pt x="198621" y="28322"/>
                </a:lnTo>
                <a:lnTo>
                  <a:pt x="206534" y="33168"/>
                </a:lnTo>
                <a:lnTo>
                  <a:pt x="213715" y="37352"/>
                </a:lnTo>
                <a:lnTo>
                  <a:pt x="226773" y="44540"/>
                </a:lnTo>
                <a:lnTo>
                  <a:pt x="232922" y="48743"/>
                </a:lnTo>
                <a:lnTo>
                  <a:pt x="238927" y="53450"/>
                </a:lnTo>
                <a:lnTo>
                  <a:pt x="244834" y="58493"/>
                </a:lnTo>
                <a:lnTo>
                  <a:pt x="250678" y="63760"/>
                </a:lnTo>
                <a:lnTo>
                  <a:pt x="262251" y="74692"/>
                </a:lnTo>
                <a:lnTo>
                  <a:pt x="266099" y="80274"/>
                </a:lnTo>
                <a:lnTo>
                  <a:pt x="268665" y="85901"/>
                </a:lnTo>
                <a:lnTo>
                  <a:pt x="270375" y="91557"/>
                </a:lnTo>
                <a:lnTo>
                  <a:pt x="271515" y="96280"/>
                </a:lnTo>
                <a:lnTo>
                  <a:pt x="272275" y="100381"/>
                </a:lnTo>
                <a:lnTo>
                  <a:pt x="272782" y="104068"/>
                </a:lnTo>
                <a:lnTo>
                  <a:pt x="273120" y="108430"/>
                </a:lnTo>
                <a:lnTo>
                  <a:pt x="273345" y="113244"/>
                </a:lnTo>
                <a:lnTo>
                  <a:pt x="273495" y="118358"/>
                </a:lnTo>
                <a:lnTo>
                  <a:pt x="272643" y="123672"/>
                </a:lnTo>
                <a:lnTo>
                  <a:pt x="271122" y="129120"/>
                </a:lnTo>
                <a:lnTo>
                  <a:pt x="269155" y="134657"/>
                </a:lnTo>
                <a:lnTo>
                  <a:pt x="265940" y="140254"/>
                </a:lnTo>
                <a:lnTo>
                  <a:pt x="261891" y="145890"/>
                </a:lnTo>
                <a:lnTo>
                  <a:pt x="257286" y="151552"/>
                </a:lnTo>
                <a:lnTo>
                  <a:pt x="253264" y="157232"/>
                </a:lnTo>
                <a:lnTo>
                  <a:pt x="249631" y="162923"/>
                </a:lnTo>
                <a:lnTo>
                  <a:pt x="246256" y="168623"/>
                </a:lnTo>
                <a:lnTo>
                  <a:pt x="241148" y="173374"/>
                </a:lnTo>
                <a:lnTo>
                  <a:pt x="234886" y="177495"/>
                </a:lnTo>
                <a:lnTo>
                  <a:pt x="227853" y="181194"/>
                </a:lnTo>
                <a:lnTo>
                  <a:pt x="220307" y="184613"/>
                </a:lnTo>
                <a:lnTo>
                  <a:pt x="212419" y="187845"/>
                </a:lnTo>
                <a:lnTo>
                  <a:pt x="204303" y="190952"/>
                </a:lnTo>
                <a:lnTo>
                  <a:pt x="196987" y="193976"/>
                </a:lnTo>
                <a:lnTo>
                  <a:pt x="190205" y="196944"/>
                </a:lnTo>
                <a:lnTo>
                  <a:pt x="183778" y="199876"/>
                </a:lnTo>
                <a:lnTo>
                  <a:pt x="176637" y="201830"/>
                </a:lnTo>
                <a:lnTo>
                  <a:pt x="169018" y="203133"/>
                </a:lnTo>
                <a:lnTo>
                  <a:pt x="161081" y="204002"/>
                </a:lnTo>
                <a:lnTo>
                  <a:pt x="151980" y="205533"/>
                </a:lnTo>
                <a:lnTo>
                  <a:pt x="142103" y="207506"/>
                </a:lnTo>
                <a:lnTo>
                  <a:pt x="131708" y="209775"/>
                </a:lnTo>
                <a:lnTo>
                  <a:pt x="122873" y="211287"/>
                </a:lnTo>
                <a:lnTo>
                  <a:pt x="115078" y="212295"/>
                </a:lnTo>
                <a:lnTo>
                  <a:pt x="107976" y="212967"/>
                </a:lnTo>
                <a:lnTo>
                  <a:pt x="100384" y="213415"/>
                </a:lnTo>
                <a:lnTo>
                  <a:pt x="84329" y="213913"/>
                </a:lnTo>
                <a:lnTo>
                  <a:pt x="63775" y="214193"/>
                </a:lnTo>
                <a:lnTo>
                  <a:pt x="56630" y="213280"/>
                </a:lnTo>
                <a:lnTo>
                  <a:pt x="49008" y="211719"/>
                </a:lnTo>
                <a:lnTo>
                  <a:pt x="41070" y="209726"/>
                </a:lnTo>
                <a:lnTo>
                  <a:pt x="34825" y="208397"/>
                </a:lnTo>
                <a:lnTo>
                  <a:pt x="25347" y="206920"/>
                </a:lnTo>
                <a:lnTo>
                  <a:pt x="21485" y="205574"/>
                </a:lnTo>
                <a:lnTo>
                  <a:pt x="14655" y="201538"/>
                </a:lnTo>
                <a:lnTo>
                  <a:pt x="8445" y="196569"/>
                </a:lnTo>
                <a:lnTo>
                  <a:pt x="5455" y="193911"/>
                </a:lnTo>
                <a:lnTo>
                  <a:pt x="3462" y="191186"/>
                </a:lnTo>
                <a:lnTo>
                  <a:pt x="1247" y="185619"/>
                </a:lnTo>
                <a:lnTo>
                  <a:pt x="0" y="181680"/>
                </a:lnTo>
                <a:lnTo>
                  <a:pt x="778" y="180174"/>
                </a:lnTo>
                <a:lnTo>
                  <a:pt x="4182" y="175962"/>
                </a:lnTo>
                <a:lnTo>
                  <a:pt x="11410" y="170915"/>
                </a:lnTo>
                <a:lnTo>
                  <a:pt x="20972" y="165496"/>
                </a:lnTo>
                <a:lnTo>
                  <a:pt x="31572" y="159913"/>
                </a:lnTo>
                <a:lnTo>
                  <a:pt x="37066" y="158044"/>
                </a:lnTo>
                <a:lnTo>
                  <a:pt x="42633" y="156797"/>
                </a:lnTo>
                <a:lnTo>
                  <a:pt x="48250" y="155966"/>
                </a:lnTo>
                <a:lnTo>
                  <a:pt x="53899" y="155412"/>
                </a:lnTo>
                <a:lnTo>
                  <a:pt x="59570" y="155042"/>
                </a:lnTo>
                <a:lnTo>
                  <a:pt x="65256" y="154796"/>
                </a:lnTo>
                <a:lnTo>
                  <a:pt x="79194" y="154523"/>
                </a:lnTo>
                <a:lnTo>
                  <a:pt x="111425" y="154347"/>
                </a:lnTo>
                <a:lnTo>
                  <a:pt x="118876" y="155285"/>
                </a:lnTo>
                <a:lnTo>
                  <a:pt x="125748" y="156863"/>
                </a:lnTo>
                <a:lnTo>
                  <a:pt x="147062" y="163634"/>
                </a:lnTo>
                <a:lnTo>
                  <a:pt x="179864" y="174456"/>
                </a:lnTo>
                <a:lnTo>
                  <a:pt x="188314" y="176311"/>
                </a:lnTo>
                <a:lnTo>
                  <a:pt x="196806" y="177548"/>
                </a:lnTo>
                <a:lnTo>
                  <a:pt x="205324" y="178373"/>
                </a:lnTo>
                <a:lnTo>
                  <a:pt x="212908" y="179874"/>
                </a:lnTo>
                <a:lnTo>
                  <a:pt x="219869" y="181828"/>
                </a:lnTo>
                <a:lnTo>
                  <a:pt x="226414" y="184083"/>
                </a:lnTo>
                <a:lnTo>
                  <a:pt x="232683" y="186540"/>
                </a:lnTo>
                <a:lnTo>
                  <a:pt x="238767" y="189129"/>
                </a:lnTo>
                <a:lnTo>
                  <a:pt x="250607" y="194546"/>
                </a:lnTo>
                <a:lnTo>
                  <a:pt x="273731" y="205786"/>
                </a:lnTo>
                <a:lnTo>
                  <a:pt x="279467" y="208627"/>
                </a:lnTo>
                <a:lnTo>
                  <a:pt x="288381" y="214325"/>
                </a:lnTo>
                <a:lnTo>
                  <a:pt x="292092" y="217178"/>
                </a:lnTo>
                <a:lnTo>
                  <a:pt x="298755" y="220348"/>
                </a:lnTo>
                <a:lnTo>
                  <a:pt x="308085" y="2228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281"/>
          <p:cNvSpPr/>
          <p:nvPr/>
        </p:nvSpPr>
        <p:spPr>
          <a:xfrm>
            <a:off x="1967216" y="4414837"/>
            <a:ext cx="238774" cy="93936"/>
          </a:xfrm>
          <a:custGeom>
            <a:avLst/>
            <a:gdLst/>
            <a:ahLst/>
            <a:cxnLst/>
            <a:rect l="0" t="0" r="0" b="0"/>
            <a:pathLst>
              <a:path w="238774" h="93936">
                <a:moveTo>
                  <a:pt x="33034" y="0"/>
                </a:moveTo>
                <a:lnTo>
                  <a:pt x="37584" y="0"/>
                </a:lnTo>
                <a:lnTo>
                  <a:pt x="38925" y="953"/>
                </a:lnTo>
                <a:lnTo>
                  <a:pt x="39819" y="2540"/>
                </a:lnTo>
                <a:lnTo>
                  <a:pt x="41253" y="7381"/>
                </a:lnTo>
                <a:lnTo>
                  <a:pt x="40418" y="7778"/>
                </a:lnTo>
                <a:lnTo>
                  <a:pt x="36951" y="8219"/>
                </a:lnTo>
                <a:lnTo>
                  <a:pt x="34692" y="9290"/>
                </a:lnTo>
                <a:lnTo>
                  <a:pt x="32235" y="10956"/>
                </a:lnTo>
                <a:lnTo>
                  <a:pt x="25997" y="15922"/>
                </a:lnTo>
                <a:lnTo>
                  <a:pt x="23580" y="17283"/>
                </a:lnTo>
                <a:lnTo>
                  <a:pt x="15814" y="21334"/>
                </a:lnTo>
                <a:lnTo>
                  <a:pt x="12982" y="23748"/>
                </a:lnTo>
                <a:lnTo>
                  <a:pt x="11093" y="26309"/>
                </a:lnTo>
                <a:lnTo>
                  <a:pt x="8062" y="32714"/>
                </a:lnTo>
                <a:lnTo>
                  <a:pt x="6861" y="34192"/>
                </a:lnTo>
                <a:lnTo>
                  <a:pt x="5108" y="36130"/>
                </a:lnTo>
                <a:lnTo>
                  <a:pt x="0" y="41533"/>
                </a:lnTo>
                <a:lnTo>
                  <a:pt x="534" y="42928"/>
                </a:lnTo>
                <a:lnTo>
                  <a:pt x="1842" y="44812"/>
                </a:lnTo>
                <a:lnTo>
                  <a:pt x="3667" y="47020"/>
                </a:lnTo>
                <a:lnTo>
                  <a:pt x="5836" y="48492"/>
                </a:lnTo>
                <a:lnTo>
                  <a:pt x="10785" y="50127"/>
                </a:lnTo>
                <a:lnTo>
                  <a:pt x="13439" y="51516"/>
                </a:lnTo>
                <a:lnTo>
                  <a:pt x="16160" y="53394"/>
                </a:lnTo>
                <a:lnTo>
                  <a:pt x="18927" y="55599"/>
                </a:lnTo>
                <a:lnTo>
                  <a:pt x="21725" y="57068"/>
                </a:lnTo>
                <a:lnTo>
                  <a:pt x="27372" y="58701"/>
                </a:lnTo>
                <a:lnTo>
                  <a:pt x="32117" y="60089"/>
                </a:lnTo>
                <a:lnTo>
                  <a:pt x="45009" y="64171"/>
                </a:lnTo>
                <a:lnTo>
                  <a:pt x="51494" y="66593"/>
                </a:lnTo>
                <a:lnTo>
                  <a:pt x="57723" y="69161"/>
                </a:lnTo>
                <a:lnTo>
                  <a:pt x="63781" y="71825"/>
                </a:lnTo>
                <a:lnTo>
                  <a:pt x="70677" y="73601"/>
                </a:lnTo>
                <a:lnTo>
                  <a:pt x="78131" y="74785"/>
                </a:lnTo>
                <a:lnTo>
                  <a:pt x="85959" y="75574"/>
                </a:lnTo>
                <a:lnTo>
                  <a:pt x="94035" y="77053"/>
                </a:lnTo>
                <a:lnTo>
                  <a:pt x="102276" y="78991"/>
                </a:lnTo>
                <a:lnTo>
                  <a:pt x="110628" y="81236"/>
                </a:lnTo>
                <a:lnTo>
                  <a:pt x="118100" y="82732"/>
                </a:lnTo>
                <a:lnTo>
                  <a:pt x="124987" y="83730"/>
                </a:lnTo>
                <a:lnTo>
                  <a:pt x="131483" y="84395"/>
                </a:lnTo>
                <a:lnTo>
                  <a:pt x="138672" y="84838"/>
                </a:lnTo>
                <a:lnTo>
                  <a:pt x="154279" y="85331"/>
                </a:lnTo>
                <a:lnTo>
                  <a:pt x="161489" y="86415"/>
                </a:lnTo>
                <a:lnTo>
                  <a:pt x="168200" y="88090"/>
                </a:lnTo>
                <a:lnTo>
                  <a:pt x="174580" y="90159"/>
                </a:lnTo>
                <a:lnTo>
                  <a:pt x="180738" y="91539"/>
                </a:lnTo>
                <a:lnTo>
                  <a:pt x="186748" y="92458"/>
                </a:lnTo>
                <a:lnTo>
                  <a:pt x="192660" y="93071"/>
                </a:lnTo>
                <a:lnTo>
                  <a:pt x="197553" y="93480"/>
                </a:lnTo>
                <a:lnTo>
                  <a:pt x="201768" y="93752"/>
                </a:lnTo>
                <a:lnTo>
                  <a:pt x="205531" y="93935"/>
                </a:lnTo>
                <a:lnTo>
                  <a:pt x="208992" y="93103"/>
                </a:lnTo>
                <a:lnTo>
                  <a:pt x="212251" y="91596"/>
                </a:lnTo>
                <a:lnTo>
                  <a:pt x="215377" y="89639"/>
                </a:lnTo>
                <a:lnTo>
                  <a:pt x="221390" y="87465"/>
                </a:lnTo>
                <a:lnTo>
                  <a:pt x="227237" y="86499"/>
                </a:lnTo>
                <a:lnTo>
                  <a:pt x="233011" y="86069"/>
                </a:lnTo>
                <a:lnTo>
                  <a:pt x="238773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282"/>
          <p:cNvSpPr/>
          <p:nvPr/>
        </p:nvSpPr>
        <p:spPr>
          <a:xfrm>
            <a:off x="2145982" y="4414837"/>
            <a:ext cx="17146" cy="282893"/>
          </a:xfrm>
          <a:custGeom>
            <a:avLst/>
            <a:gdLst/>
            <a:ahLst/>
            <a:cxnLst/>
            <a:rect l="0" t="0" r="0" b="0"/>
            <a:pathLst>
              <a:path w="17146" h="282893">
                <a:moveTo>
                  <a:pt x="0" y="0"/>
                </a:moveTo>
                <a:lnTo>
                  <a:pt x="0" y="138760"/>
                </a:lnTo>
                <a:lnTo>
                  <a:pt x="953" y="145846"/>
                </a:lnTo>
                <a:lnTo>
                  <a:pt x="2540" y="152476"/>
                </a:lnTo>
                <a:lnTo>
                  <a:pt x="4551" y="158801"/>
                </a:lnTo>
                <a:lnTo>
                  <a:pt x="5891" y="164922"/>
                </a:lnTo>
                <a:lnTo>
                  <a:pt x="6785" y="170908"/>
                </a:lnTo>
                <a:lnTo>
                  <a:pt x="7381" y="176804"/>
                </a:lnTo>
                <a:lnTo>
                  <a:pt x="7778" y="182639"/>
                </a:lnTo>
                <a:lnTo>
                  <a:pt x="8043" y="188435"/>
                </a:lnTo>
                <a:lnTo>
                  <a:pt x="8337" y="199954"/>
                </a:lnTo>
                <a:lnTo>
                  <a:pt x="8570" y="250119"/>
                </a:lnTo>
                <a:lnTo>
                  <a:pt x="9523" y="253424"/>
                </a:lnTo>
                <a:lnTo>
                  <a:pt x="11111" y="256579"/>
                </a:lnTo>
                <a:lnTo>
                  <a:pt x="15953" y="263937"/>
                </a:lnTo>
                <a:lnTo>
                  <a:pt x="16350" y="265493"/>
                </a:lnTo>
                <a:lnTo>
                  <a:pt x="16792" y="269762"/>
                </a:lnTo>
                <a:lnTo>
                  <a:pt x="17114" y="278471"/>
                </a:lnTo>
                <a:lnTo>
                  <a:pt x="17145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283"/>
          <p:cNvSpPr/>
          <p:nvPr/>
        </p:nvSpPr>
        <p:spPr>
          <a:xfrm>
            <a:off x="2291714" y="4543425"/>
            <a:ext cx="188596" cy="8573"/>
          </a:xfrm>
          <a:custGeom>
            <a:avLst/>
            <a:gdLst/>
            <a:ahLst/>
            <a:cxnLst/>
            <a:rect l="0" t="0" r="0" b="0"/>
            <a:pathLst>
              <a:path w="188596" h="8573">
                <a:moveTo>
                  <a:pt x="0" y="8572"/>
                </a:moveTo>
                <a:lnTo>
                  <a:pt x="24951" y="8572"/>
                </a:lnTo>
                <a:lnTo>
                  <a:pt x="29969" y="7620"/>
                </a:lnTo>
                <a:lnTo>
                  <a:pt x="35220" y="6032"/>
                </a:lnTo>
                <a:lnTo>
                  <a:pt x="40625" y="4022"/>
                </a:lnTo>
                <a:lnTo>
                  <a:pt x="45181" y="2681"/>
                </a:lnTo>
                <a:lnTo>
                  <a:pt x="49171" y="1787"/>
                </a:lnTo>
                <a:lnTo>
                  <a:pt x="52783" y="1191"/>
                </a:lnTo>
                <a:lnTo>
                  <a:pt x="57096" y="794"/>
                </a:lnTo>
                <a:lnTo>
                  <a:pt x="61877" y="529"/>
                </a:lnTo>
                <a:lnTo>
                  <a:pt x="71316" y="235"/>
                </a:lnTo>
                <a:lnTo>
                  <a:pt x="82938" y="70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284"/>
          <p:cNvSpPr/>
          <p:nvPr/>
        </p:nvSpPr>
        <p:spPr>
          <a:xfrm>
            <a:off x="2627770" y="4406265"/>
            <a:ext cx="195285" cy="257162"/>
          </a:xfrm>
          <a:custGeom>
            <a:avLst/>
            <a:gdLst/>
            <a:ahLst/>
            <a:cxnLst/>
            <a:rect l="0" t="0" r="0" b="0"/>
            <a:pathLst>
              <a:path w="195285" h="257162">
                <a:moveTo>
                  <a:pt x="118287" y="17145"/>
                </a:moveTo>
                <a:lnTo>
                  <a:pt x="113736" y="12594"/>
                </a:lnTo>
                <a:lnTo>
                  <a:pt x="113348" y="11253"/>
                </a:lnTo>
                <a:lnTo>
                  <a:pt x="114042" y="10359"/>
                </a:lnTo>
                <a:lnTo>
                  <a:pt x="115457" y="9763"/>
                </a:lnTo>
                <a:lnTo>
                  <a:pt x="115448" y="9367"/>
                </a:lnTo>
                <a:lnTo>
                  <a:pt x="114489" y="9101"/>
                </a:lnTo>
                <a:lnTo>
                  <a:pt x="112898" y="8925"/>
                </a:lnTo>
                <a:lnTo>
                  <a:pt x="111837" y="7855"/>
                </a:lnTo>
                <a:lnTo>
                  <a:pt x="111129" y="6189"/>
                </a:lnTo>
                <a:lnTo>
                  <a:pt x="110658" y="4126"/>
                </a:lnTo>
                <a:lnTo>
                  <a:pt x="109391" y="2751"/>
                </a:lnTo>
                <a:lnTo>
                  <a:pt x="107594" y="1834"/>
                </a:lnTo>
                <a:lnTo>
                  <a:pt x="103057" y="815"/>
                </a:lnTo>
                <a:lnTo>
                  <a:pt x="97865" y="362"/>
                </a:lnTo>
                <a:lnTo>
                  <a:pt x="92383" y="161"/>
                </a:lnTo>
                <a:lnTo>
                  <a:pt x="81402" y="47"/>
                </a:lnTo>
                <a:lnTo>
                  <a:pt x="76552" y="31"/>
                </a:lnTo>
                <a:lnTo>
                  <a:pt x="71414" y="973"/>
                </a:lnTo>
                <a:lnTo>
                  <a:pt x="66083" y="2554"/>
                </a:lnTo>
                <a:lnTo>
                  <a:pt x="60624" y="4560"/>
                </a:lnTo>
                <a:lnTo>
                  <a:pt x="56033" y="5897"/>
                </a:lnTo>
                <a:lnTo>
                  <a:pt x="52019" y="6789"/>
                </a:lnTo>
                <a:lnTo>
                  <a:pt x="48391" y="7383"/>
                </a:lnTo>
                <a:lnTo>
                  <a:pt x="44067" y="8732"/>
                </a:lnTo>
                <a:lnTo>
                  <a:pt x="39280" y="10584"/>
                </a:lnTo>
                <a:lnTo>
                  <a:pt x="34183" y="12771"/>
                </a:lnTo>
                <a:lnTo>
                  <a:pt x="29833" y="15181"/>
                </a:lnTo>
                <a:lnTo>
                  <a:pt x="25980" y="17740"/>
                </a:lnTo>
                <a:lnTo>
                  <a:pt x="22459" y="20400"/>
                </a:lnTo>
                <a:lnTo>
                  <a:pt x="19159" y="23125"/>
                </a:lnTo>
                <a:lnTo>
                  <a:pt x="16007" y="25894"/>
                </a:lnTo>
                <a:lnTo>
                  <a:pt x="9964" y="31511"/>
                </a:lnTo>
                <a:lnTo>
                  <a:pt x="4104" y="37182"/>
                </a:lnTo>
                <a:lnTo>
                  <a:pt x="2160" y="40028"/>
                </a:lnTo>
                <a:lnTo>
                  <a:pt x="0" y="45731"/>
                </a:lnTo>
                <a:lnTo>
                  <a:pt x="376" y="49537"/>
                </a:lnTo>
                <a:lnTo>
                  <a:pt x="1580" y="53980"/>
                </a:lnTo>
                <a:lnTo>
                  <a:pt x="3335" y="58846"/>
                </a:lnTo>
                <a:lnTo>
                  <a:pt x="7825" y="66794"/>
                </a:lnTo>
                <a:lnTo>
                  <a:pt x="12995" y="74453"/>
                </a:lnTo>
                <a:lnTo>
                  <a:pt x="15707" y="79163"/>
                </a:lnTo>
                <a:lnTo>
                  <a:pt x="18468" y="84208"/>
                </a:lnTo>
                <a:lnTo>
                  <a:pt x="23166" y="89476"/>
                </a:lnTo>
                <a:lnTo>
                  <a:pt x="29156" y="94893"/>
                </a:lnTo>
                <a:lnTo>
                  <a:pt x="36006" y="100409"/>
                </a:lnTo>
                <a:lnTo>
                  <a:pt x="42478" y="105039"/>
                </a:lnTo>
                <a:lnTo>
                  <a:pt x="48698" y="109079"/>
                </a:lnTo>
                <a:lnTo>
                  <a:pt x="54749" y="112724"/>
                </a:lnTo>
                <a:lnTo>
                  <a:pt x="60688" y="117059"/>
                </a:lnTo>
                <a:lnTo>
                  <a:pt x="66553" y="121854"/>
                </a:lnTo>
                <a:lnTo>
                  <a:pt x="72368" y="126956"/>
                </a:lnTo>
                <a:lnTo>
                  <a:pt x="78149" y="132262"/>
                </a:lnTo>
                <a:lnTo>
                  <a:pt x="89653" y="143238"/>
                </a:lnTo>
                <a:lnTo>
                  <a:pt x="96340" y="148832"/>
                </a:lnTo>
                <a:lnTo>
                  <a:pt x="103656" y="154466"/>
                </a:lnTo>
                <a:lnTo>
                  <a:pt x="111390" y="160127"/>
                </a:lnTo>
                <a:lnTo>
                  <a:pt x="118452" y="164854"/>
                </a:lnTo>
                <a:lnTo>
                  <a:pt x="125064" y="168958"/>
                </a:lnTo>
                <a:lnTo>
                  <a:pt x="131378" y="172646"/>
                </a:lnTo>
                <a:lnTo>
                  <a:pt x="146013" y="181823"/>
                </a:lnTo>
                <a:lnTo>
                  <a:pt x="153916" y="186938"/>
                </a:lnTo>
                <a:lnTo>
                  <a:pt x="160137" y="192253"/>
                </a:lnTo>
                <a:lnTo>
                  <a:pt x="165237" y="197701"/>
                </a:lnTo>
                <a:lnTo>
                  <a:pt x="169589" y="203238"/>
                </a:lnTo>
                <a:lnTo>
                  <a:pt x="173444" y="207882"/>
                </a:lnTo>
                <a:lnTo>
                  <a:pt x="176966" y="211931"/>
                </a:lnTo>
                <a:lnTo>
                  <a:pt x="180266" y="215582"/>
                </a:lnTo>
                <a:lnTo>
                  <a:pt x="186473" y="222179"/>
                </a:lnTo>
                <a:lnTo>
                  <a:pt x="189462" y="225272"/>
                </a:lnTo>
                <a:lnTo>
                  <a:pt x="191455" y="228286"/>
                </a:lnTo>
                <a:lnTo>
                  <a:pt x="193668" y="234175"/>
                </a:lnTo>
                <a:lnTo>
                  <a:pt x="194652" y="239968"/>
                </a:lnTo>
                <a:lnTo>
                  <a:pt x="195090" y="245717"/>
                </a:lnTo>
                <a:lnTo>
                  <a:pt x="195284" y="251447"/>
                </a:lnTo>
                <a:lnTo>
                  <a:pt x="194383" y="253357"/>
                </a:lnTo>
                <a:lnTo>
                  <a:pt x="192830" y="254629"/>
                </a:lnTo>
                <a:lnTo>
                  <a:pt x="190843" y="255478"/>
                </a:lnTo>
                <a:lnTo>
                  <a:pt x="186094" y="256420"/>
                </a:lnTo>
                <a:lnTo>
                  <a:pt x="180808" y="256839"/>
                </a:lnTo>
                <a:lnTo>
                  <a:pt x="175284" y="257025"/>
                </a:lnTo>
                <a:lnTo>
                  <a:pt x="150898" y="257161"/>
                </a:lnTo>
                <a:lnTo>
                  <a:pt x="146695" y="256213"/>
                </a:lnTo>
                <a:lnTo>
                  <a:pt x="141988" y="254629"/>
                </a:lnTo>
                <a:lnTo>
                  <a:pt x="136945" y="252620"/>
                </a:lnTo>
                <a:lnTo>
                  <a:pt x="131678" y="251280"/>
                </a:lnTo>
                <a:lnTo>
                  <a:pt x="126262" y="250388"/>
                </a:lnTo>
                <a:lnTo>
                  <a:pt x="120746" y="249793"/>
                </a:lnTo>
                <a:lnTo>
                  <a:pt x="115164" y="248443"/>
                </a:lnTo>
                <a:lnTo>
                  <a:pt x="109538" y="246591"/>
                </a:lnTo>
                <a:lnTo>
                  <a:pt x="103882" y="244404"/>
                </a:lnTo>
                <a:lnTo>
                  <a:pt x="98206" y="241993"/>
                </a:lnTo>
                <a:lnTo>
                  <a:pt x="86819" y="236775"/>
                </a:lnTo>
                <a:lnTo>
                  <a:pt x="82069" y="234050"/>
                </a:lnTo>
                <a:lnTo>
                  <a:pt x="77949" y="231281"/>
                </a:lnTo>
                <a:lnTo>
                  <a:pt x="74250" y="228482"/>
                </a:lnTo>
                <a:lnTo>
                  <a:pt x="69879" y="224711"/>
                </a:lnTo>
                <a:lnTo>
                  <a:pt x="65060" y="220292"/>
                </a:lnTo>
                <a:lnTo>
                  <a:pt x="59942" y="215441"/>
                </a:lnTo>
                <a:lnTo>
                  <a:pt x="54256" y="207512"/>
                </a:lnTo>
                <a:lnTo>
                  <a:pt x="50776" y="200812"/>
                </a:lnTo>
                <a:lnTo>
                  <a:pt x="46055" y="194660"/>
                </a:lnTo>
                <a:lnTo>
                  <a:pt x="40781" y="188750"/>
                </a:lnTo>
                <a:lnTo>
                  <a:pt x="38041" y="185841"/>
                </a:lnTo>
                <a:lnTo>
                  <a:pt x="36215" y="181996"/>
                </a:lnTo>
                <a:lnTo>
                  <a:pt x="34997" y="177528"/>
                </a:lnTo>
                <a:lnTo>
                  <a:pt x="34185" y="172645"/>
                </a:lnTo>
                <a:lnTo>
                  <a:pt x="34597" y="168436"/>
                </a:lnTo>
                <a:lnTo>
                  <a:pt x="35824" y="164678"/>
                </a:lnTo>
                <a:lnTo>
                  <a:pt x="38774" y="157962"/>
                </a:lnTo>
                <a:lnTo>
                  <a:pt x="40085" y="151803"/>
                </a:lnTo>
                <a:lnTo>
                  <a:pt x="43208" y="145890"/>
                </a:lnTo>
                <a:lnTo>
                  <a:pt x="48723" y="139135"/>
                </a:lnTo>
                <a:lnTo>
                  <a:pt x="52861" y="134666"/>
                </a:lnTo>
                <a:lnTo>
                  <a:pt x="68639" y="118358"/>
                </a:lnTo>
                <a:lnTo>
                  <a:pt x="72806" y="115100"/>
                </a:lnTo>
                <a:lnTo>
                  <a:pt x="77489" y="111976"/>
                </a:lnTo>
                <a:lnTo>
                  <a:pt x="82516" y="108941"/>
                </a:lnTo>
                <a:lnTo>
                  <a:pt x="87772" y="105965"/>
                </a:lnTo>
                <a:lnTo>
                  <a:pt x="98692" y="100118"/>
                </a:lnTo>
                <a:lnTo>
                  <a:pt x="115550" y="91471"/>
                </a:lnTo>
                <a:lnTo>
                  <a:pt x="120273" y="88603"/>
                </a:lnTo>
                <a:lnTo>
                  <a:pt x="124373" y="85739"/>
                </a:lnTo>
                <a:lnTo>
                  <a:pt x="128060" y="82877"/>
                </a:lnTo>
                <a:lnTo>
                  <a:pt x="131469" y="79063"/>
                </a:lnTo>
                <a:lnTo>
                  <a:pt x="134695" y="74616"/>
                </a:lnTo>
                <a:lnTo>
                  <a:pt x="137798" y="69747"/>
                </a:lnTo>
                <a:lnTo>
                  <a:pt x="143786" y="61796"/>
                </a:lnTo>
                <a:lnTo>
                  <a:pt x="146716" y="58342"/>
                </a:lnTo>
                <a:lnTo>
                  <a:pt x="147717" y="55087"/>
                </a:lnTo>
                <a:lnTo>
                  <a:pt x="147432" y="51965"/>
                </a:lnTo>
                <a:lnTo>
                  <a:pt x="146290" y="48930"/>
                </a:lnTo>
                <a:lnTo>
                  <a:pt x="145528" y="45003"/>
                </a:lnTo>
                <a:lnTo>
                  <a:pt x="145020" y="40479"/>
                </a:lnTo>
                <a:lnTo>
                  <a:pt x="144682" y="35559"/>
                </a:lnTo>
                <a:lnTo>
                  <a:pt x="144306" y="27551"/>
                </a:lnTo>
                <a:lnTo>
                  <a:pt x="144205" y="24082"/>
                </a:lnTo>
                <a:lnTo>
                  <a:pt x="143186" y="20817"/>
                </a:lnTo>
                <a:lnTo>
                  <a:pt x="139513" y="14649"/>
                </a:lnTo>
                <a:lnTo>
                  <a:pt x="134706" y="8733"/>
                </a:lnTo>
                <a:lnTo>
                  <a:pt x="132090" y="5822"/>
                </a:lnTo>
                <a:lnTo>
                  <a:pt x="129394" y="3881"/>
                </a:lnTo>
                <a:lnTo>
                  <a:pt x="126644" y="2587"/>
                </a:lnTo>
                <a:lnTo>
                  <a:pt x="11828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285"/>
          <p:cNvSpPr/>
          <p:nvPr/>
        </p:nvSpPr>
        <p:spPr>
          <a:xfrm>
            <a:off x="782954" y="4809172"/>
            <a:ext cx="51436" cy="265749"/>
          </a:xfrm>
          <a:custGeom>
            <a:avLst/>
            <a:gdLst/>
            <a:ahLst/>
            <a:cxnLst/>
            <a:rect l="0" t="0" r="0" b="0"/>
            <a:pathLst>
              <a:path w="51436" h="265749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043" y="19908"/>
                </a:lnTo>
                <a:lnTo>
                  <a:pt x="8338" y="28851"/>
                </a:lnTo>
                <a:lnTo>
                  <a:pt x="8468" y="36000"/>
                </a:lnTo>
                <a:lnTo>
                  <a:pt x="9456" y="40193"/>
                </a:lnTo>
                <a:lnTo>
                  <a:pt x="11066" y="44893"/>
                </a:lnTo>
                <a:lnTo>
                  <a:pt x="13093" y="49931"/>
                </a:lnTo>
                <a:lnTo>
                  <a:pt x="13491" y="56147"/>
                </a:lnTo>
                <a:lnTo>
                  <a:pt x="12804" y="63149"/>
                </a:lnTo>
                <a:lnTo>
                  <a:pt x="11394" y="70675"/>
                </a:lnTo>
                <a:lnTo>
                  <a:pt x="11406" y="77596"/>
                </a:lnTo>
                <a:lnTo>
                  <a:pt x="12367" y="84116"/>
                </a:lnTo>
                <a:lnTo>
                  <a:pt x="13960" y="90367"/>
                </a:lnTo>
                <a:lnTo>
                  <a:pt x="15022" y="96440"/>
                </a:lnTo>
                <a:lnTo>
                  <a:pt x="15730" y="102394"/>
                </a:lnTo>
                <a:lnTo>
                  <a:pt x="16202" y="108267"/>
                </a:lnTo>
                <a:lnTo>
                  <a:pt x="16516" y="115041"/>
                </a:lnTo>
                <a:lnTo>
                  <a:pt x="16866" y="130187"/>
                </a:lnTo>
                <a:lnTo>
                  <a:pt x="17911" y="137274"/>
                </a:lnTo>
                <a:lnTo>
                  <a:pt x="19561" y="143903"/>
                </a:lnTo>
                <a:lnTo>
                  <a:pt x="21613" y="150228"/>
                </a:lnTo>
                <a:lnTo>
                  <a:pt x="23934" y="156350"/>
                </a:lnTo>
                <a:lnTo>
                  <a:pt x="26434" y="162336"/>
                </a:lnTo>
                <a:lnTo>
                  <a:pt x="29053" y="168231"/>
                </a:lnTo>
                <a:lnTo>
                  <a:pt x="30799" y="174067"/>
                </a:lnTo>
                <a:lnTo>
                  <a:pt x="31962" y="179862"/>
                </a:lnTo>
                <a:lnTo>
                  <a:pt x="32739" y="185630"/>
                </a:lnTo>
                <a:lnTo>
                  <a:pt x="34208" y="191381"/>
                </a:lnTo>
                <a:lnTo>
                  <a:pt x="36141" y="197120"/>
                </a:lnTo>
                <a:lnTo>
                  <a:pt x="38381" y="202851"/>
                </a:lnTo>
                <a:lnTo>
                  <a:pt x="39875" y="208577"/>
                </a:lnTo>
                <a:lnTo>
                  <a:pt x="40871" y="214298"/>
                </a:lnTo>
                <a:lnTo>
                  <a:pt x="41535" y="220018"/>
                </a:lnTo>
                <a:lnTo>
                  <a:pt x="41978" y="224784"/>
                </a:lnTo>
                <a:lnTo>
                  <a:pt x="42470" y="232619"/>
                </a:lnTo>
                <a:lnTo>
                  <a:pt x="43553" y="236042"/>
                </a:lnTo>
                <a:lnTo>
                  <a:pt x="45228" y="239276"/>
                </a:lnTo>
                <a:lnTo>
                  <a:pt x="47297" y="242385"/>
                </a:lnTo>
                <a:lnTo>
                  <a:pt x="48677" y="245410"/>
                </a:lnTo>
                <a:lnTo>
                  <a:pt x="50209" y="251311"/>
                </a:lnTo>
                <a:lnTo>
                  <a:pt x="51193" y="256969"/>
                </a:lnTo>
                <a:lnTo>
                  <a:pt x="51274" y="258943"/>
                </a:lnTo>
                <a:lnTo>
                  <a:pt x="51435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286"/>
          <p:cNvSpPr/>
          <p:nvPr/>
        </p:nvSpPr>
        <p:spPr>
          <a:xfrm>
            <a:off x="1040631" y="4817745"/>
            <a:ext cx="203533" cy="265704"/>
          </a:xfrm>
          <a:custGeom>
            <a:avLst/>
            <a:gdLst/>
            <a:ahLst/>
            <a:cxnLst/>
            <a:rect l="0" t="0" r="0" b="0"/>
            <a:pathLst>
              <a:path w="203533" h="265704">
                <a:moveTo>
                  <a:pt x="59506" y="0"/>
                </a:moveTo>
                <a:lnTo>
                  <a:pt x="59506" y="20151"/>
                </a:lnTo>
                <a:lnTo>
                  <a:pt x="58553" y="22959"/>
                </a:lnTo>
                <a:lnTo>
                  <a:pt x="54955" y="28619"/>
                </a:lnTo>
                <a:lnTo>
                  <a:pt x="50181" y="36849"/>
                </a:lnTo>
                <a:lnTo>
                  <a:pt x="44884" y="46857"/>
                </a:lnTo>
                <a:lnTo>
                  <a:pt x="30887" y="74444"/>
                </a:lnTo>
                <a:lnTo>
                  <a:pt x="28044" y="81062"/>
                </a:lnTo>
                <a:lnTo>
                  <a:pt x="25196" y="88331"/>
                </a:lnTo>
                <a:lnTo>
                  <a:pt x="22345" y="96035"/>
                </a:lnTo>
                <a:lnTo>
                  <a:pt x="19492" y="103076"/>
                </a:lnTo>
                <a:lnTo>
                  <a:pt x="16638" y="109675"/>
                </a:lnTo>
                <a:lnTo>
                  <a:pt x="10926" y="122087"/>
                </a:lnTo>
                <a:lnTo>
                  <a:pt x="5212" y="133953"/>
                </a:lnTo>
                <a:lnTo>
                  <a:pt x="3308" y="139784"/>
                </a:lnTo>
                <a:lnTo>
                  <a:pt x="2038" y="145577"/>
                </a:lnTo>
                <a:lnTo>
                  <a:pt x="1192" y="151344"/>
                </a:lnTo>
                <a:lnTo>
                  <a:pt x="627" y="157093"/>
                </a:lnTo>
                <a:lnTo>
                  <a:pt x="251" y="162831"/>
                </a:lnTo>
                <a:lnTo>
                  <a:pt x="0" y="168561"/>
                </a:lnTo>
                <a:lnTo>
                  <a:pt x="785" y="174287"/>
                </a:lnTo>
                <a:lnTo>
                  <a:pt x="2261" y="180008"/>
                </a:lnTo>
                <a:lnTo>
                  <a:pt x="4198" y="185729"/>
                </a:lnTo>
                <a:lnTo>
                  <a:pt x="5489" y="191446"/>
                </a:lnTo>
                <a:lnTo>
                  <a:pt x="6350" y="197164"/>
                </a:lnTo>
                <a:lnTo>
                  <a:pt x="6923" y="202879"/>
                </a:lnTo>
                <a:lnTo>
                  <a:pt x="9211" y="208595"/>
                </a:lnTo>
                <a:lnTo>
                  <a:pt x="12641" y="214311"/>
                </a:lnTo>
                <a:lnTo>
                  <a:pt x="16833" y="220026"/>
                </a:lnTo>
                <a:lnTo>
                  <a:pt x="20580" y="224789"/>
                </a:lnTo>
                <a:lnTo>
                  <a:pt x="24030" y="228917"/>
                </a:lnTo>
                <a:lnTo>
                  <a:pt x="27283" y="232621"/>
                </a:lnTo>
                <a:lnTo>
                  <a:pt x="32309" y="236043"/>
                </a:lnTo>
                <a:lnTo>
                  <a:pt x="38517" y="239277"/>
                </a:lnTo>
                <a:lnTo>
                  <a:pt x="52083" y="245411"/>
                </a:lnTo>
                <a:lnTo>
                  <a:pt x="64462" y="251311"/>
                </a:lnTo>
                <a:lnTo>
                  <a:pt x="71382" y="254219"/>
                </a:lnTo>
                <a:lnTo>
                  <a:pt x="78853" y="257109"/>
                </a:lnTo>
                <a:lnTo>
                  <a:pt x="86692" y="259988"/>
                </a:lnTo>
                <a:lnTo>
                  <a:pt x="93822" y="261908"/>
                </a:lnTo>
                <a:lnTo>
                  <a:pt x="100481" y="263187"/>
                </a:lnTo>
                <a:lnTo>
                  <a:pt x="106825" y="264041"/>
                </a:lnTo>
                <a:lnTo>
                  <a:pt x="112960" y="264610"/>
                </a:lnTo>
                <a:lnTo>
                  <a:pt x="118954" y="264989"/>
                </a:lnTo>
                <a:lnTo>
                  <a:pt x="130695" y="265410"/>
                </a:lnTo>
                <a:lnTo>
                  <a:pt x="153754" y="265681"/>
                </a:lnTo>
                <a:lnTo>
                  <a:pt x="159486" y="265703"/>
                </a:lnTo>
                <a:lnTo>
                  <a:pt x="164259" y="264765"/>
                </a:lnTo>
                <a:lnTo>
                  <a:pt x="168394" y="263187"/>
                </a:lnTo>
                <a:lnTo>
                  <a:pt x="172103" y="261183"/>
                </a:lnTo>
                <a:lnTo>
                  <a:pt x="175528" y="258894"/>
                </a:lnTo>
                <a:lnTo>
                  <a:pt x="181874" y="253811"/>
                </a:lnTo>
                <a:lnTo>
                  <a:pt x="184900" y="252075"/>
                </a:lnTo>
                <a:lnTo>
                  <a:pt x="190801" y="250146"/>
                </a:lnTo>
                <a:lnTo>
                  <a:pt x="193709" y="247726"/>
                </a:lnTo>
                <a:lnTo>
                  <a:pt x="199479" y="239958"/>
                </a:lnTo>
                <a:lnTo>
                  <a:pt x="202679" y="232695"/>
                </a:lnTo>
                <a:lnTo>
                  <a:pt x="203532" y="229425"/>
                </a:lnTo>
                <a:lnTo>
                  <a:pt x="203148" y="226292"/>
                </a:lnTo>
                <a:lnTo>
                  <a:pt x="201940" y="223251"/>
                </a:lnTo>
                <a:lnTo>
                  <a:pt x="198057" y="217333"/>
                </a:lnTo>
                <a:lnTo>
                  <a:pt x="193157" y="211527"/>
                </a:lnTo>
                <a:lnTo>
                  <a:pt x="187804" y="205772"/>
                </a:lnTo>
                <a:lnTo>
                  <a:pt x="185043" y="202904"/>
                </a:lnTo>
                <a:lnTo>
                  <a:pt x="181297" y="200039"/>
                </a:lnTo>
                <a:lnTo>
                  <a:pt x="176895" y="197177"/>
                </a:lnTo>
                <a:lnTo>
                  <a:pt x="172056" y="194316"/>
                </a:lnTo>
                <a:lnTo>
                  <a:pt x="166924" y="192409"/>
                </a:lnTo>
                <a:lnTo>
                  <a:pt x="161598" y="191138"/>
                </a:lnTo>
                <a:lnTo>
                  <a:pt x="156142" y="190290"/>
                </a:lnTo>
                <a:lnTo>
                  <a:pt x="150600" y="189725"/>
                </a:lnTo>
                <a:lnTo>
                  <a:pt x="145000" y="189348"/>
                </a:lnTo>
                <a:lnTo>
                  <a:pt x="139362" y="189097"/>
                </a:lnTo>
                <a:lnTo>
                  <a:pt x="125478" y="188818"/>
                </a:lnTo>
                <a:lnTo>
                  <a:pt x="97832" y="188638"/>
                </a:lnTo>
                <a:lnTo>
                  <a:pt x="91724" y="189577"/>
                </a:lnTo>
                <a:lnTo>
                  <a:pt x="85747" y="191154"/>
                </a:lnTo>
                <a:lnTo>
                  <a:pt x="79857" y="193158"/>
                </a:lnTo>
                <a:lnTo>
                  <a:pt x="74026" y="194494"/>
                </a:lnTo>
                <a:lnTo>
                  <a:pt x="68234" y="195385"/>
                </a:lnTo>
                <a:lnTo>
                  <a:pt x="62467" y="195979"/>
                </a:lnTo>
                <a:lnTo>
                  <a:pt x="56717" y="197328"/>
                </a:lnTo>
                <a:lnTo>
                  <a:pt x="50979" y="199179"/>
                </a:lnTo>
                <a:lnTo>
                  <a:pt x="45249" y="201366"/>
                </a:lnTo>
                <a:lnTo>
                  <a:pt x="39524" y="202824"/>
                </a:lnTo>
                <a:lnTo>
                  <a:pt x="33802" y="203796"/>
                </a:lnTo>
                <a:lnTo>
                  <a:pt x="28083" y="204444"/>
                </a:lnTo>
                <a:lnTo>
                  <a:pt x="23317" y="205828"/>
                </a:lnTo>
                <a:lnTo>
                  <a:pt x="19187" y="207704"/>
                </a:lnTo>
                <a:lnTo>
                  <a:pt x="15482" y="209907"/>
                </a:lnTo>
                <a:lnTo>
                  <a:pt x="13012" y="212327"/>
                </a:lnTo>
                <a:lnTo>
                  <a:pt x="11365" y="214894"/>
                </a:lnTo>
                <a:lnTo>
                  <a:pt x="10267" y="217558"/>
                </a:lnTo>
                <a:lnTo>
                  <a:pt x="8582" y="219333"/>
                </a:lnTo>
                <a:lnTo>
                  <a:pt x="6507" y="220517"/>
                </a:lnTo>
                <a:lnTo>
                  <a:pt x="4171" y="221306"/>
                </a:lnTo>
                <a:lnTo>
                  <a:pt x="2613" y="222785"/>
                </a:lnTo>
                <a:lnTo>
                  <a:pt x="1575" y="224723"/>
                </a:lnTo>
                <a:lnTo>
                  <a:pt x="883" y="226968"/>
                </a:lnTo>
                <a:lnTo>
                  <a:pt x="1374" y="228464"/>
                </a:lnTo>
                <a:lnTo>
                  <a:pt x="2654" y="229462"/>
                </a:lnTo>
                <a:lnTo>
                  <a:pt x="8071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287"/>
          <p:cNvSpPr/>
          <p:nvPr/>
        </p:nvSpPr>
        <p:spPr>
          <a:xfrm>
            <a:off x="1383029" y="4946341"/>
            <a:ext cx="171451" cy="8564"/>
          </a:xfrm>
          <a:custGeom>
            <a:avLst/>
            <a:gdLst/>
            <a:ahLst/>
            <a:cxnLst/>
            <a:rect l="0" t="0" r="0" b="0"/>
            <a:pathLst>
              <a:path w="171451" h="8564">
                <a:moveTo>
                  <a:pt x="0" y="8563"/>
                </a:moveTo>
                <a:lnTo>
                  <a:pt x="20152" y="8563"/>
                </a:lnTo>
                <a:lnTo>
                  <a:pt x="23912" y="7611"/>
                </a:lnTo>
                <a:lnTo>
                  <a:pt x="28324" y="6024"/>
                </a:lnTo>
                <a:lnTo>
                  <a:pt x="33170" y="4013"/>
                </a:lnTo>
                <a:lnTo>
                  <a:pt x="38306" y="2672"/>
                </a:lnTo>
                <a:lnTo>
                  <a:pt x="43635" y="1779"/>
                </a:lnTo>
                <a:lnTo>
                  <a:pt x="49093" y="1182"/>
                </a:lnTo>
                <a:lnTo>
                  <a:pt x="53684" y="785"/>
                </a:lnTo>
                <a:lnTo>
                  <a:pt x="57697" y="521"/>
                </a:lnTo>
                <a:lnTo>
                  <a:pt x="61325" y="344"/>
                </a:lnTo>
                <a:lnTo>
                  <a:pt x="72976" y="148"/>
                </a:lnTo>
                <a:lnTo>
                  <a:pt x="116913" y="0"/>
                </a:lnTo>
                <a:lnTo>
                  <a:pt x="123663" y="950"/>
                </a:lnTo>
                <a:lnTo>
                  <a:pt x="131019" y="2535"/>
                </a:lnTo>
                <a:lnTo>
                  <a:pt x="138781" y="4545"/>
                </a:lnTo>
                <a:lnTo>
                  <a:pt x="145861" y="5884"/>
                </a:lnTo>
                <a:lnTo>
                  <a:pt x="152486" y="6777"/>
                </a:lnTo>
                <a:lnTo>
                  <a:pt x="171450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288"/>
          <p:cNvSpPr/>
          <p:nvPr/>
        </p:nvSpPr>
        <p:spPr>
          <a:xfrm>
            <a:off x="1451641" y="4997767"/>
            <a:ext cx="239999" cy="34291"/>
          </a:xfrm>
          <a:custGeom>
            <a:avLst/>
            <a:gdLst/>
            <a:ahLst/>
            <a:cxnLst/>
            <a:rect l="0" t="0" r="0" b="0"/>
            <a:pathLst>
              <a:path w="239999" h="34291">
                <a:moveTo>
                  <a:pt x="8541" y="0"/>
                </a:moveTo>
                <a:lnTo>
                  <a:pt x="3990" y="0"/>
                </a:lnTo>
                <a:lnTo>
                  <a:pt x="2649" y="953"/>
                </a:lnTo>
                <a:lnTo>
                  <a:pt x="1756" y="2540"/>
                </a:lnTo>
                <a:lnTo>
                  <a:pt x="0" y="8468"/>
                </a:lnTo>
                <a:lnTo>
                  <a:pt x="5062" y="8526"/>
                </a:lnTo>
                <a:lnTo>
                  <a:pt x="9079" y="8542"/>
                </a:lnTo>
                <a:lnTo>
                  <a:pt x="12710" y="9504"/>
                </a:lnTo>
                <a:lnTo>
                  <a:pt x="16083" y="11099"/>
                </a:lnTo>
                <a:lnTo>
                  <a:pt x="19284" y="13114"/>
                </a:lnTo>
                <a:lnTo>
                  <a:pt x="23323" y="14458"/>
                </a:lnTo>
                <a:lnTo>
                  <a:pt x="27921" y="15354"/>
                </a:lnTo>
                <a:lnTo>
                  <a:pt x="32891" y="15950"/>
                </a:lnTo>
                <a:lnTo>
                  <a:pt x="39062" y="17302"/>
                </a:lnTo>
                <a:lnTo>
                  <a:pt x="46033" y="19154"/>
                </a:lnTo>
                <a:lnTo>
                  <a:pt x="53538" y="21342"/>
                </a:lnTo>
                <a:lnTo>
                  <a:pt x="61399" y="22800"/>
                </a:lnTo>
                <a:lnTo>
                  <a:pt x="69497" y="23773"/>
                </a:lnTo>
                <a:lnTo>
                  <a:pt x="77754" y="24421"/>
                </a:lnTo>
                <a:lnTo>
                  <a:pt x="87068" y="24853"/>
                </a:lnTo>
                <a:lnTo>
                  <a:pt x="107577" y="25334"/>
                </a:lnTo>
                <a:lnTo>
                  <a:pt x="117427" y="26414"/>
                </a:lnTo>
                <a:lnTo>
                  <a:pt x="126852" y="28087"/>
                </a:lnTo>
                <a:lnTo>
                  <a:pt x="135993" y="30155"/>
                </a:lnTo>
                <a:lnTo>
                  <a:pt x="144944" y="31533"/>
                </a:lnTo>
                <a:lnTo>
                  <a:pt x="153769" y="32452"/>
                </a:lnTo>
                <a:lnTo>
                  <a:pt x="162509" y="33065"/>
                </a:lnTo>
                <a:lnTo>
                  <a:pt x="171194" y="33473"/>
                </a:lnTo>
                <a:lnTo>
                  <a:pt x="188464" y="33927"/>
                </a:lnTo>
                <a:lnTo>
                  <a:pt x="230447" y="34276"/>
                </a:lnTo>
                <a:lnTo>
                  <a:pt x="239998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289"/>
          <p:cNvSpPr/>
          <p:nvPr/>
        </p:nvSpPr>
        <p:spPr>
          <a:xfrm>
            <a:off x="1820227" y="4860607"/>
            <a:ext cx="17146" cy="248604"/>
          </a:xfrm>
          <a:custGeom>
            <a:avLst/>
            <a:gdLst/>
            <a:ahLst/>
            <a:cxnLst/>
            <a:rect l="0" t="0" r="0" b="0"/>
            <a:pathLst>
              <a:path w="17146" h="248604">
                <a:moveTo>
                  <a:pt x="0" y="0"/>
                </a:moveTo>
                <a:lnTo>
                  <a:pt x="13092" y="0"/>
                </a:lnTo>
                <a:lnTo>
                  <a:pt x="14443" y="953"/>
                </a:lnTo>
                <a:lnTo>
                  <a:pt x="15344" y="2540"/>
                </a:lnTo>
                <a:lnTo>
                  <a:pt x="15944" y="4551"/>
                </a:lnTo>
                <a:lnTo>
                  <a:pt x="16344" y="6844"/>
                </a:lnTo>
                <a:lnTo>
                  <a:pt x="16789" y="11932"/>
                </a:lnTo>
                <a:lnTo>
                  <a:pt x="16987" y="17368"/>
                </a:lnTo>
                <a:lnTo>
                  <a:pt x="17098" y="28324"/>
                </a:lnTo>
                <a:lnTo>
                  <a:pt x="17114" y="33170"/>
                </a:lnTo>
                <a:lnTo>
                  <a:pt x="16172" y="38306"/>
                </a:lnTo>
                <a:lnTo>
                  <a:pt x="14591" y="43635"/>
                </a:lnTo>
                <a:lnTo>
                  <a:pt x="12585" y="49092"/>
                </a:lnTo>
                <a:lnTo>
                  <a:pt x="11247" y="54636"/>
                </a:lnTo>
                <a:lnTo>
                  <a:pt x="10356" y="60236"/>
                </a:lnTo>
                <a:lnTo>
                  <a:pt x="9761" y="65875"/>
                </a:lnTo>
                <a:lnTo>
                  <a:pt x="9365" y="72492"/>
                </a:lnTo>
                <a:lnTo>
                  <a:pt x="8925" y="87464"/>
                </a:lnTo>
                <a:lnTo>
                  <a:pt x="8619" y="122032"/>
                </a:lnTo>
                <a:lnTo>
                  <a:pt x="8573" y="185624"/>
                </a:lnTo>
                <a:lnTo>
                  <a:pt x="7620" y="191376"/>
                </a:lnTo>
                <a:lnTo>
                  <a:pt x="6033" y="197117"/>
                </a:lnTo>
                <a:lnTo>
                  <a:pt x="4022" y="202849"/>
                </a:lnTo>
                <a:lnTo>
                  <a:pt x="2681" y="207623"/>
                </a:lnTo>
                <a:lnTo>
                  <a:pt x="1787" y="211758"/>
                </a:lnTo>
                <a:lnTo>
                  <a:pt x="1192" y="215467"/>
                </a:lnTo>
                <a:lnTo>
                  <a:pt x="794" y="218892"/>
                </a:lnTo>
                <a:lnTo>
                  <a:pt x="353" y="225238"/>
                </a:lnTo>
                <a:lnTo>
                  <a:pt x="1188" y="228264"/>
                </a:lnTo>
                <a:lnTo>
                  <a:pt x="2697" y="231233"/>
                </a:lnTo>
                <a:lnTo>
                  <a:pt x="7412" y="238293"/>
                </a:lnTo>
                <a:lnTo>
                  <a:pt x="7799" y="239825"/>
                </a:lnTo>
                <a:lnTo>
                  <a:pt x="8229" y="244066"/>
                </a:lnTo>
                <a:lnTo>
                  <a:pt x="8471" y="247258"/>
                </a:lnTo>
                <a:lnTo>
                  <a:pt x="9457" y="247706"/>
                </a:lnTo>
                <a:lnTo>
                  <a:pt x="11067" y="248005"/>
                </a:lnTo>
                <a:lnTo>
                  <a:pt x="17145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290"/>
          <p:cNvSpPr/>
          <p:nvPr/>
        </p:nvSpPr>
        <p:spPr>
          <a:xfrm>
            <a:off x="1969928" y="4843567"/>
            <a:ext cx="209935" cy="248101"/>
          </a:xfrm>
          <a:custGeom>
            <a:avLst/>
            <a:gdLst/>
            <a:ahLst/>
            <a:cxnLst/>
            <a:rect l="0" t="0" r="0" b="0"/>
            <a:pathLst>
              <a:path w="209935" h="248101">
                <a:moveTo>
                  <a:pt x="47466" y="8468"/>
                </a:moveTo>
                <a:lnTo>
                  <a:pt x="52017" y="8468"/>
                </a:lnTo>
                <a:lnTo>
                  <a:pt x="54311" y="7515"/>
                </a:lnTo>
                <a:lnTo>
                  <a:pt x="59398" y="3917"/>
                </a:lnTo>
                <a:lnTo>
                  <a:pt x="64476" y="0"/>
                </a:lnTo>
                <a:lnTo>
                  <a:pt x="64599" y="7286"/>
                </a:lnTo>
                <a:lnTo>
                  <a:pt x="60057" y="12669"/>
                </a:lnTo>
                <a:lnTo>
                  <a:pt x="55285" y="17637"/>
                </a:lnTo>
                <a:lnTo>
                  <a:pt x="49989" y="23973"/>
                </a:lnTo>
                <a:lnTo>
                  <a:pt x="47243" y="28330"/>
                </a:lnTo>
                <a:lnTo>
                  <a:pt x="44460" y="33139"/>
                </a:lnTo>
                <a:lnTo>
                  <a:pt x="38828" y="43563"/>
                </a:lnTo>
                <a:lnTo>
                  <a:pt x="35992" y="49009"/>
                </a:lnTo>
                <a:lnTo>
                  <a:pt x="33149" y="53593"/>
                </a:lnTo>
                <a:lnTo>
                  <a:pt x="27451" y="61226"/>
                </a:lnTo>
                <a:lnTo>
                  <a:pt x="24598" y="65547"/>
                </a:lnTo>
                <a:lnTo>
                  <a:pt x="21743" y="70333"/>
                </a:lnTo>
                <a:lnTo>
                  <a:pt x="18888" y="75429"/>
                </a:lnTo>
                <a:lnTo>
                  <a:pt x="13175" y="86170"/>
                </a:lnTo>
                <a:lnTo>
                  <a:pt x="10318" y="91702"/>
                </a:lnTo>
                <a:lnTo>
                  <a:pt x="8413" y="97295"/>
                </a:lnTo>
                <a:lnTo>
                  <a:pt x="7143" y="102928"/>
                </a:lnTo>
                <a:lnTo>
                  <a:pt x="6297" y="108589"/>
                </a:lnTo>
                <a:lnTo>
                  <a:pt x="4780" y="114267"/>
                </a:lnTo>
                <a:lnTo>
                  <a:pt x="2816" y="119959"/>
                </a:lnTo>
                <a:lnTo>
                  <a:pt x="555" y="125657"/>
                </a:lnTo>
                <a:lnTo>
                  <a:pt x="0" y="131361"/>
                </a:lnTo>
                <a:lnTo>
                  <a:pt x="582" y="137070"/>
                </a:lnTo>
                <a:lnTo>
                  <a:pt x="1923" y="142780"/>
                </a:lnTo>
                <a:lnTo>
                  <a:pt x="2816" y="148492"/>
                </a:lnTo>
                <a:lnTo>
                  <a:pt x="3412" y="154204"/>
                </a:lnTo>
                <a:lnTo>
                  <a:pt x="3809" y="159918"/>
                </a:lnTo>
                <a:lnTo>
                  <a:pt x="4074" y="165632"/>
                </a:lnTo>
                <a:lnTo>
                  <a:pt x="4369" y="177061"/>
                </a:lnTo>
                <a:lnTo>
                  <a:pt x="5400" y="181823"/>
                </a:lnTo>
                <a:lnTo>
                  <a:pt x="7039" y="185950"/>
                </a:lnTo>
                <a:lnTo>
                  <a:pt x="9085" y="189655"/>
                </a:lnTo>
                <a:lnTo>
                  <a:pt x="13898" y="198850"/>
                </a:lnTo>
                <a:lnTo>
                  <a:pt x="16515" y="203970"/>
                </a:lnTo>
                <a:lnTo>
                  <a:pt x="20165" y="208335"/>
                </a:lnTo>
                <a:lnTo>
                  <a:pt x="24503" y="212198"/>
                </a:lnTo>
                <a:lnTo>
                  <a:pt x="29300" y="215725"/>
                </a:lnTo>
                <a:lnTo>
                  <a:pt x="34403" y="219029"/>
                </a:lnTo>
                <a:lnTo>
                  <a:pt x="39710" y="222185"/>
                </a:lnTo>
                <a:lnTo>
                  <a:pt x="45153" y="225240"/>
                </a:lnTo>
                <a:lnTo>
                  <a:pt x="56281" y="231176"/>
                </a:lnTo>
                <a:lnTo>
                  <a:pt x="61915" y="234093"/>
                </a:lnTo>
                <a:lnTo>
                  <a:pt x="67577" y="236037"/>
                </a:lnTo>
                <a:lnTo>
                  <a:pt x="73256" y="237333"/>
                </a:lnTo>
                <a:lnTo>
                  <a:pt x="78947" y="238197"/>
                </a:lnTo>
                <a:lnTo>
                  <a:pt x="84646" y="239725"/>
                </a:lnTo>
                <a:lnTo>
                  <a:pt x="90350" y="241697"/>
                </a:lnTo>
                <a:lnTo>
                  <a:pt x="96058" y="243964"/>
                </a:lnTo>
                <a:lnTo>
                  <a:pt x="101768" y="245475"/>
                </a:lnTo>
                <a:lnTo>
                  <a:pt x="107480" y="246483"/>
                </a:lnTo>
                <a:lnTo>
                  <a:pt x="113193" y="247154"/>
                </a:lnTo>
                <a:lnTo>
                  <a:pt x="119859" y="247602"/>
                </a:lnTo>
                <a:lnTo>
                  <a:pt x="127161" y="247900"/>
                </a:lnTo>
                <a:lnTo>
                  <a:pt x="134886" y="248100"/>
                </a:lnTo>
                <a:lnTo>
                  <a:pt x="140989" y="247280"/>
                </a:lnTo>
                <a:lnTo>
                  <a:pt x="146010" y="245781"/>
                </a:lnTo>
                <a:lnTo>
                  <a:pt x="150310" y="243829"/>
                </a:lnTo>
                <a:lnTo>
                  <a:pt x="155081" y="242527"/>
                </a:lnTo>
                <a:lnTo>
                  <a:pt x="160167" y="241660"/>
                </a:lnTo>
                <a:lnTo>
                  <a:pt x="165462" y="241082"/>
                </a:lnTo>
                <a:lnTo>
                  <a:pt x="170898" y="239744"/>
                </a:lnTo>
                <a:lnTo>
                  <a:pt x="176427" y="237899"/>
                </a:lnTo>
                <a:lnTo>
                  <a:pt x="182017" y="235717"/>
                </a:lnTo>
                <a:lnTo>
                  <a:pt x="186697" y="233310"/>
                </a:lnTo>
                <a:lnTo>
                  <a:pt x="190769" y="230753"/>
                </a:lnTo>
                <a:lnTo>
                  <a:pt x="194437" y="228095"/>
                </a:lnTo>
                <a:lnTo>
                  <a:pt x="196882" y="225370"/>
                </a:lnTo>
                <a:lnTo>
                  <a:pt x="198511" y="222602"/>
                </a:lnTo>
                <a:lnTo>
                  <a:pt x="199598" y="219804"/>
                </a:lnTo>
                <a:lnTo>
                  <a:pt x="201275" y="217939"/>
                </a:lnTo>
                <a:lnTo>
                  <a:pt x="203346" y="216695"/>
                </a:lnTo>
                <a:lnTo>
                  <a:pt x="205678" y="215866"/>
                </a:lnTo>
                <a:lnTo>
                  <a:pt x="207234" y="214360"/>
                </a:lnTo>
                <a:lnTo>
                  <a:pt x="208270" y="212405"/>
                </a:lnTo>
                <a:lnTo>
                  <a:pt x="209422" y="207691"/>
                </a:lnTo>
                <a:lnTo>
                  <a:pt x="209934" y="202421"/>
                </a:lnTo>
                <a:lnTo>
                  <a:pt x="209118" y="200635"/>
                </a:lnTo>
                <a:lnTo>
                  <a:pt x="207622" y="199444"/>
                </a:lnTo>
                <a:lnTo>
                  <a:pt x="205672" y="198651"/>
                </a:lnTo>
                <a:lnTo>
                  <a:pt x="200965" y="195228"/>
                </a:lnTo>
                <a:lnTo>
                  <a:pt x="198376" y="192982"/>
                </a:lnTo>
                <a:lnTo>
                  <a:pt x="194746" y="191485"/>
                </a:lnTo>
                <a:lnTo>
                  <a:pt x="190420" y="190487"/>
                </a:lnTo>
                <a:lnTo>
                  <a:pt x="185631" y="189821"/>
                </a:lnTo>
                <a:lnTo>
                  <a:pt x="180534" y="189378"/>
                </a:lnTo>
                <a:lnTo>
                  <a:pt x="175231" y="189082"/>
                </a:lnTo>
                <a:lnTo>
                  <a:pt x="164258" y="188753"/>
                </a:lnTo>
                <a:lnTo>
                  <a:pt x="136001" y="188525"/>
                </a:lnTo>
                <a:lnTo>
                  <a:pt x="130302" y="189466"/>
                </a:lnTo>
                <a:lnTo>
                  <a:pt x="124598" y="191045"/>
                </a:lnTo>
                <a:lnTo>
                  <a:pt x="118890" y="193051"/>
                </a:lnTo>
                <a:lnTo>
                  <a:pt x="114132" y="194389"/>
                </a:lnTo>
                <a:lnTo>
                  <a:pt x="110008" y="195280"/>
                </a:lnTo>
                <a:lnTo>
                  <a:pt x="106306" y="195875"/>
                </a:lnTo>
                <a:lnTo>
                  <a:pt x="101932" y="196271"/>
                </a:lnTo>
                <a:lnTo>
                  <a:pt x="97112" y="196535"/>
                </a:lnTo>
                <a:lnTo>
                  <a:pt x="91994" y="196711"/>
                </a:lnTo>
                <a:lnTo>
                  <a:pt x="87629" y="197781"/>
                </a:lnTo>
                <a:lnTo>
                  <a:pt x="83766" y="199446"/>
                </a:lnTo>
                <a:lnTo>
                  <a:pt x="80239" y="201509"/>
                </a:lnTo>
                <a:lnTo>
                  <a:pt x="73780" y="206341"/>
                </a:lnTo>
                <a:lnTo>
                  <a:pt x="67734" y="211664"/>
                </a:lnTo>
                <a:lnTo>
                  <a:pt x="61872" y="217205"/>
                </a:lnTo>
                <a:lnTo>
                  <a:pt x="58975" y="219063"/>
                </a:lnTo>
                <a:lnTo>
                  <a:pt x="53216" y="221128"/>
                </a:lnTo>
                <a:lnTo>
                  <a:pt x="47466" y="2227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6338" y="0"/>
            <a:ext cx="67913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oord_plane_3_num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0865" y="1828800"/>
            <a:ext cx="5013135" cy="5029200"/>
          </a:xfrm>
          <a:prstGeom prst="rect">
            <a:avLst/>
          </a:prstGeom>
        </p:spPr>
      </p:pic>
      <p:sp>
        <p:nvSpPr>
          <p:cNvPr id="4" name="SMARTPenAnnotation149"/>
          <p:cNvSpPr/>
          <p:nvPr/>
        </p:nvSpPr>
        <p:spPr>
          <a:xfrm>
            <a:off x="8823970" y="3386178"/>
            <a:ext cx="51313" cy="68540"/>
          </a:xfrm>
          <a:custGeom>
            <a:avLst/>
            <a:gdLst/>
            <a:ahLst/>
            <a:cxnLst/>
            <a:rect l="0" t="0" r="0" b="0"/>
            <a:pathLst>
              <a:path w="51313" h="68540">
                <a:moveTo>
                  <a:pt x="25707" y="25676"/>
                </a:moveTo>
                <a:lnTo>
                  <a:pt x="8924" y="25676"/>
                </a:lnTo>
                <a:lnTo>
                  <a:pt x="9756" y="26629"/>
                </a:lnTo>
                <a:lnTo>
                  <a:pt x="16791" y="33896"/>
                </a:lnTo>
                <a:lnTo>
                  <a:pt x="21584" y="38695"/>
                </a:lnTo>
                <a:lnTo>
                  <a:pt x="23911" y="40071"/>
                </a:lnTo>
                <a:lnTo>
                  <a:pt x="26414" y="40988"/>
                </a:lnTo>
                <a:lnTo>
                  <a:pt x="34240" y="42812"/>
                </a:lnTo>
                <a:lnTo>
                  <a:pt x="34268" y="42819"/>
                </a:lnTo>
                <a:lnTo>
                  <a:pt x="25812" y="42822"/>
                </a:lnTo>
                <a:lnTo>
                  <a:pt x="25777" y="41869"/>
                </a:lnTo>
                <a:lnTo>
                  <a:pt x="25710" y="22670"/>
                </a:lnTo>
                <a:lnTo>
                  <a:pt x="26661" y="20815"/>
                </a:lnTo>
                <a:lnTo>
                  <a:pt x="28249" y="19578"/>
                </a:lnTo>
                <a:lnTo>
                  <a:pt x="30259" y="18754"/>
                </a:lnTo>
                <a:lnTo>
                  <a:pt x="31598" y="17251"/>
                </a:lnTo>
                <a:lnTo>
                  <a:pt x="32492" y="15297"/>
                </a:lnTo>
                <a:lnTo>
                  <a:pt x="33089" y="13042"/>
                </a:lnTo>
                <a:lnTo>
                  <a:pt x="33485" y="10586"/>
                </a:lnTo>
                <a:lnTo>
                  <a:pt x="33750" y="7996"/>
                </a:lnTo>
                <a:lnTo>
                  <a:pt x="34276" y="21"/>
                </a:lnTo>
                <a:lnTo>
                  <a:pt x="34277" y="0"/>
                </a:lnTo>
                <a:lnTo>
                  <a:pt x="38830" y="4522"/>
                </a:lnTo>
                <a:lnTo>
                  <a:pt x="40171" y="6811"/>
                </a:lnTo>
                <a:lnTo>
                  <a:pt x="41064" y="9290"/>
                </a:lnTo>
                <a:lnTo>
                  <a:pt x="41660" y="11895"/>
                </a:lnTo>
                <a:lnTo>
                  <a:pt x="43010" y="13631"/>
                </a:lnTo>
                <a:lnTo>
                  <a:pt x="44863" y="14789"/>
                </a:lnTo>
                <a:lnTo>
                  <a:pt x="47049" y="15560"/>
                </a:lnTo>
                <a:lnTo>
                  <a:pt x="48508" y="17027"/>
                </a:lnTo>
                <a:lnTo>
                  <a:pt x="49480" y="18958"/>
                </a:lnTo>
                <a:lnTo>
                  <a:pt x="50129" y="21198"/>
                </a:lnTo>
                <a:lnTo>
                  <a:pt x="50560" y="23643"/>
                </a:lnTo>
                <a:lnTo>
                  <a:pt x="50849" y="26226"/>
                </a:lnTo>
                <a:lnTo>
                  <a:pt x="51312" y="32664"/>
                </a:lnTo>
                <a:lnTo>
                  <a:pt x="50397" y="34145"/>
                </a:lnTo>
                <a:lnTo>
                  <a:pt x="48834" y="36085"/>
                </a:lnTo>
                <a:lnTo>
                  <a:pt x="46840" y="38330"/>
                </a:lnTo>
                <a:lnTo>
                  <a:pt x="45511" y="40780"/>
                </a:lnTo>
                <a:lnTo>
                  <a:pt x="44625" y="43365"/>
                </a:lnTo>
                <a:lnTo>
                  <a:pt x="44035" y="46042"/>
                </a:lnTo>
                <a:lnTo>
                  <a:pt x="42688" y="47826"/>
                </a:lnTo>
                <a:lnTo>
                  <a:pt x="40838" y="49015"/>
                </a:lnTo>
                <a:lnTo>
                  <a:pt x="38651" y="49808"/>
                </a:lnTo>
                <a:lnTo>
                  <a:pt x="37194" y="51290"/>
                </a:lnTo>
                <a:lnTo>
                  <a:pt x="36223" y="53229"/>
                </a:lnTo>
                <a:lnTo>
                  <a:pt x="35575" y="55475"/>
                </a:lnTo>
                <a:lnTo>
                  <a:pt x="34190" y="56972"/>
                </a:lnTo>
                <a:lnTo>
                  <a:pt x="32315" y="57971"/>
                </a:lnTo>
                <a:lnTo>
                  <a:pt x="30112" y="58636"/>
                </a:lnTo>
                <a:lnTo>
                  <a:pt x="27691" y="59079"/>
                </a:lnTo>
                <a:lnTo>
                  <a:pt x="25125" y="59375"/>
                </a:lnTo>
                <a:lnTo>
                  <a:pt x="18712" y="59850"/>
                </a:lnTo>
                <a:lnTo>
                  <a:pt x="18187" y="58936"/>
                </a:lnTo>
                <a:lnTo>
                  <a:pt x="17836" y="57375"/>
                </a:lnTo>
                <a:lnTo>
                  <a:pt x="17602" y="55381"/>
                </a:lnTo>
                <a:lnTo>
                  <a:pt x="16494" y="54052"/>
                </a:lnTo>
                <a:lnTo>
                  <a:pt x="14802" y="53166"/>
                </a:lnTo>
                <a:lnTo>
                  <a:pt x="12723" y="52576"/>
                </a:lnTo>
                <a:lnTo>
                  <a:pt x="11336" y="51229"/>
                </a:lnTo>
                <a:lnTo>
                  <a:pt x="10411" y="49379"/>
                </a:lnTo>
                <a:lnTo>
                  <a:pt x="9795" y="47193"/>
                </a:lnTo>
                <a:lnTo>
                  <a:pt x="8431" y="45736"/>
                </a:lnTo>
                <a:lnTo>
                  <a:pt x="6570" y="44764"/>
                </a:lnTo>
                <a:lnTo>
                  <a:pt x="4376" y="44117"/>
                </a:lnTo>
                <a:lnTo>
                  <a:pt x="2915" y="42733"/>
                </a:lnTo>
                <a:lnTo>
                  <a:pt x="1939" y="40857"/>
                </a:lnTo>
                <a:lnTo>
                  <a:pt x="1289" y="38655"/>
                </a:lnTo>
                <a:lnTo>
                  <a:pt x="856" y="36234"/>
                </a:lnTo>
                <a:lnTo>
                  <a:pt x="567" y="33667"/>
                </a:lnTo>
                <a:lnTo>
                  <a:pt x="103" y="27255"/>
                </a:lnTo>
                <a:lnTo>
                  <a:pt x="41" y="23838"/>
                </a:lnTo>
                <a:lnTo>
                  <a:pt x="0" y="18434"/>
                </a:lnTo>
                <a:lnTo>
                  <a:pt x="949" y="17991"/>
                </a:lnTo>
                <a:lnTo>
                  <a:pt x="2534" y="17695"/>
                </a:lnTo>
                <a:lnTo>
                  <a:pt x="7371" y="17221"/>
                </a:lnTo>
                <a:lnTo>
                  <a:pt x="8721" y="17182"/>
                </a:lnTo>
                <a:lnTo>
                  <a:pt x="32621" y="17105"/>
                </a:lnTo>
                <a:lnTo>
                  <a:pt x="33174" y="18057"/>
                </a:lnTo>
                <a:lnTo>
                  <a:pt x="33543" y="19645"/>
                </a:lnTo>
                <a:lnTo>
                  <a:pt x="34134" y="24485"/>
                </a:lnTo>
                <a:lnTo>
                  <a:pt x="35134" y="25835"/>
                </a:lnTo>
                <a:lnTo>
                  <a:pt x="36755" y="27687"/>
                </a:lnTo>
                <a:lnTo>
                  <a:pt x="41647" y="32953"/>
                </a:lnTo>
                <a:lnTo>
                  <a:pt x="42050" y="34338"/>
                </a:lnTo>
                <a:lnTo>
                  <a:pt x="42317" y="36213"/>
                </a:lnTo>
                <a:lnTo>
                  <a:pt x="42746" y="41516"/>
                </a:lnTo>
                <a:lnTo>
                  <a:pt x="42805" y="44781"/>
                </a:lnTo>
                <a:lnTo>
                  <a:pt x="42850" y="58388"/>
                </a:lnTo>
                <a:lnTo>
                  <a:pt x="41898" y="58914"/>
                </a:lnTo>
                <a:lnTo>
                  <a:pt x="40311" y="59265"/>
                </a:lnTo>
                <a:lnTo>
                  <a:pt x="35470" y="59828"/>
                </a:lnTo>
                <a:lnTo>
                  <a:pt x="34121" y="59874"/>
                </a:lnTo>
                <a:lnTo>
                  <a:pt x="25619" y="59958"/>
                </a:lnTo>
                <a:lnTo>
                  <a:pt x="21540" y="59963"/>
                </a:lnTo>
                <a:lnTo>
                  <a:pt x="20072" y="59012"/>
                </a:lnTo>
                <a:lnTo>
                  <a:pt x="19093" y="57425"/>
                </a:lnTo>
                <a:lnTo>
                  <a:pt x="18439" y="55415"/>
                </a:lnTo>
                <a:lnTo>
                  <a:pt x="17052" y="54075"/>
                </a:lnTo>
                <a:lnTo>
                  <a:pt x="15174" y="53181"/>
                </a:lnTo>
                <a:lnTo>
                  <a:pt x="12971" y="52586"/>
                </a:lnTo>
                <a:lnTo>
                  <a:pt x="11502" y="51236"/>
                </a:lnTo>
                <a:lnTo>
                  <a:pt x="10521" y="49384"/>
                </a:lnTo>
                <a:lnTo>
                  <a:pt x="8949" y="44118"/>
                </a:lnTo>
                <a:lnTo>
                  <a:pt x="9772" y="42733"/>
                </a:lnTo>
                <a:lnTo>
                  <a:pt x="11275" y="40858"/>
                </a:lnTo>
                <a:lnTo>
                  <a:pt x="15978" y="35555"/>
                </a:lnTo>
                <a:lnTo>
                  <a:pt x="17315" y="35119"/>
                </a:lnTo>
                <a:lnTo>
                  <a:pt x="19160" y="34829"/>
                </a:lnTo>
                <a:lnTo>
                  <a:pt x="25594" y="34259"/>
                </a:lnTo>
                <a:lnTo>
                  <a:pt x="33078" y="34250"/>
                </a:lnTo>
                <a:lnTo>
                  <a:pt x="33479" y="35202"/>
                </a:lnTo>
                <a:lnTo>
                  <a:pt x="33746" y="36790"/>
                </a:lnTo>
                <a:lnTo>
                  <a:pt x="34174" y="41630"/>
                </a:lnTo>
                <a:lnTo>
                  <a:pt x="34232" y="44832"/>
                </a:lnTo>
                <a:lnTo>
                  <a:pt x="34277" y="58391"/>
                </a:lnTo>
                <a:lnTo>
                  <a:pt x="33325" y="59869"/>
                </a:lnTo>
                <a:lnTo>
                  <a:pt x="31739" y="61806"/>
                </a:lnTo>
                <a:lnTo>
                  <a:pt x="29728" y="64050"/>
                </a:lnTo>
                <a:lnTo>
                  <a:pt x="27435" y="65547"/>
                </a:lnTo>
                <a:lnTo>
                  <a:pt x="24954" y="66544"/>
                </a:lnTo>
                <a:lnTo>
                  <a:pt x="17135" y="68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0"/>
          <p:cNvSpPr/>
          <p:nvPr/>
        </p:nvSpPr>
        <p:spPr>
          <a:xfrm>
            <a:off x="8819113" y="2537460"/>
            <a:ext cx="39135" cy="42853"/>
          </a:xfrm>
          <a:custGeom>
            <a:avLst/>
            <a:gdLst/>
            <a:ahLst/>
            <a:cxnLst/>
            <a:rect l="0" t="0" r="0" b="0"/>
            <a:pathLst>
              <a:path w="39135" h="42853">
                <a:moveTo>
                  <a:pt x="21992" y="0"/>
                </a:moveTo>
                <a:lnTo>
                  <a:pt x="37914" y="0"/>
                </a:lnTo>
                <a:lnTo>
                  <a:pt x="38321" y="952"/>
                </a:lnTo>
                <a:lnTo>
                  <a:pt x="38593" y="2540"/>
                </a:lnTo>
                <a:lnTo>
                  <a:pt x="39030" y="7380"/>
                </a:lnTo>
                <a:lnTo>
                  <a:pt x="39089" y="10583"/>
                </a:lnTo>
                <a:lnTo>
                  <a:pt x="39134" y="16761"/>
                </a:lnTo>
                <a:lnTo>
                  <a:pt x="38182" y="17841"/>
                </a:lnTo>
                <a:lnTo>
                  <a:pt x="30917" y="25354"/>
                </a:lnTo>
                <a:lnTo>
                  <a:pt x="29847" y="25475"/>
                </a:lnTo>
                <a:lnTo>
                  <a:pt x="28181" y="25556"/>
                </a:lnTo>
                <a:lnTo>
                  <a:pt x="23215" y="25685"/>
                </a:lnTo>
                <a:lnTo>
                  <a:pt x="13804" y="25716"/>
                </a:lnTo>
                <a:lnTo>
                  <a:pt x="13675" y="24764"/>
                </a:lnTo>
                <a:lnTo>
                  <a:pt x="13591" y="23177"/>
                </a:lnTo>
                <a:lnTo>
                  <a:pt x="13454" y="18336"/>
                </a:lnTo>
                <a:lnTo>
                  <a:pt x="13423" y="9868"/>
                </a:lnTo>
                <a:lnTo>
                  <a:pt x="14374" y="8484"/>
                </a:lnTo>
                <a:lnTo>
                  <a:pt x="15961" y="6608"/>
                </a:lnTo>
                <a:lnTo>
                  <a:pt x="20800" y="1305"/>
                </a:lnTo>
                <a:lnTo>
                  <a:pt x="22150" y="870"/>
                </a:lnTo>
                <a:lnTo>
                  <a:pt x="24002" y="580"/>
                </a:lnTo>
                <a:lnTo>
                  <a:pt x="29269" y="114"/>
                </a:lnTo>
                <a:lnTo>
                  <a:pt x="32528" y="51"/>
                </a:lnTo>
                <a:lnTo>
                  <a:pt x="38750" y="2"/>
                </a:lnTo>
                <a:lnTo>
                  <a:pt x="38879" y="954"/>
                </a:lnTo>
                <a:lnTo>
                  <a:pt x="38965" y="2541"/>
                </a:lnTo>
                <a:lnTo>
                  <a:pt x="39061" y="6844"/>
                </a:lnTo>
                <a:lnTo>
                  <a:pt x="39133" y="21238"/>
                </a:lnTo>
                <a:lnTo>
                  <a:pt x="38182" y="23683"/>
                </a:lnTo>
                <a:lnTo>
                  <a:pt x="36596" y="26266"/>
                </a:lnTo>
                <a:lnTo>
                  <a:pt x="31755" y="32705"/>
                </a:lnTo>
                <a:lnTo>
                  <a:pt x="30406" y="34185"/>
                </a:lnTo>
                <a:lnTo>
                  <a:pt x="23288" y="41531"/>
                </a:lnTo>
                <a:lnTo>
                  <a:pt x="21903" y="41975"/>
                </a:lnTo>
                <a:lnTo>
                  <a:pt x="20028" y="42271"/>
                </a:lnTo>
                <a:lnTo>
                  <a:pt x="17825" y="42468"/>
                </a:lnTo>
                <a:lnTo>
                  <a:pt x="15404" y="42599"/>
                </a:lnTo>
                <a:lnTo>
                  <a:pt x="5315" y="42852"/>
                </a:lnTo>
                <a:lnTo>
                  <a:pt x="4206" y="41903"/>
                </a:lnTo>
                <a:lnTo>
                  <a:pt x="2514" y="40318"/>
                </a:lnTo>
                <a:lnTo>
                  <a:pt x="435" y="38308"/>
                </a:lnTo>
                <a:lnTo>
                  <a:pt x="0" y="36016"/>
                </a:lnTo>
                <a:lnTo>
                  <a:pt x="663" y="33536"/>
                </a:lnTo>
                <a:lnTo>
                  <a:pt x="4021" y="27261"/>
                </a:lnTo>
                <a:lnTo>
                  <a:pt x="4296" y="25794"/>
                </a:lnTo>
                <a:lnTo>
                  <a:pt x="4479" y="23864"/>
                </a:lnTo>
                <a:lnTo>
                  <a:pt x="4601" y="21624"/>
                </a:lnTo>
                <a:lnTo>
                  <a:pt x="5635" y="20131"/>
                </a:lnTo>
                <a:lnTo>
                  <a:pt x="7277" y="19135"/>
                </a:lnTo>
                <a:lnTo>
                  <a:pt x="9325" y="18472"/>
                </a:lnTo>
                <a:lnTo>
                  <a:pt x="11642" y="18029"/>
                </a:lnTo>
                <a:lnTo>
                  <a:pt x="14140" y="17735"/>
                </a:lnTo>
                <a:lnTo>
                  <a:pt x="21855" y="17155"/>
                </a:lnTo>
                <a:lnTo>
                  <a:pt x="13523" y="17145"/>
                </a:lnTo>
                <a:lnTo>
                  <a:pt x="13488" y="18097"/>
                </a:lnTo>
                <a:lnTo>
                  <a:pt x="13419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1"/>
          <p:cNvSpPr/>
          <p:nvPr/>
        </p:nvSpPr>
        <p:spPr>
          <a:xfrm>
            <a:off x="5669279" y="2503204"/>
            <a:ext cx="59999" cy="42475"/>
          </a:xfrm>
          <a:custGeom>
            <a:avLst/>
            <a:gdLst/>
            <a:ahLst/>
            <a:cxnLst/>
            <a:rect l="0" t="0" r="0" b="0"/>
            <a:pathLst>
              <a:path w="59999" h="42475">
                <a:moveTo>
                  <a:pt x="0" y="17110"/>
                </a:moveTo>
                <a:lnTo>
                  <a:pt x="4551" y="17110"/>
                </a:lnTo>
                <a:lnTo>
                  <a:pt x="5892" y="18063"/>
                </a:lnTo>
                <a:lnTo>
                  <a:pt x="6786" y="19651"/>
                </a:lnTo>
                <a:lnTo>
                  <a:pt x="8220" y="24491"/>
                </a:lnTo>
                <a:lnTo>
                  <a:pt x="9290" y="24889"/>
                </a:lnTo>
                <a:lnTo>
                  <a:pt x="10956" y="25154"/>
                </a:lnTo>
                <a:lnTo>
                  <a:pt x="15923" y="25578"/>
                </a:lnTo>
                <a:lnTo>
                  <a:pt x="16330" y="26566"/>
                </a:lnTo>
                <a:lnTo>
                  <a:pt x="16603" y="28176"/>
                </a:lnTo>
                <a:lnTo>
                  <a:pt x="17038" y="33055"/>
                </a:lnTo>
                <a:lnTo>
                  <a:pt x="18026" y="33455"/>
                </a:lnTo>
                <a:lnTo>
                  <a:pt x="19638" y="33722"/>
                </a:lnTo>
                <a:lnTo>
                  <a:pt x="24517" y="34150"/>
                </a:lnTo>
                <a:lnTo>
                  <a:pt x="22644" y="34209"/>
                </a:lnTo>
                <a:lnTo>
                  <a:pt x="20811" y="34224"/>
                </a:lnTo>
                <a:lnTo>
                  <a:pt x="19590" y="35187"/>
                </a:lnTo>
                <a:lnTo>
                  <a:pt x="18775" y="36782"/>
                </a:lnTo>
                <a:lnTo>
                  <a:pt x="17241" y="42474"/>
                </a:lnTo>
                <a:lnTo>
                  <a:pt x="17209" y="41640"/>
                </a:lnTo>
                <a:lnTo>
                  <a:pt x="17174" y="38172"/>
                </a:lnTo>
                <a:lnTo>
                  <a:pt x="16212" y="36867"/>
                </a:lnTo>
                <a:lnTo>
                  <a:pt x="14618" y="35996"/>
                </a:lnTo>
                <a:lnTo>
                  <a:pt x="9767" y="34599"/>
                </a:lnTo>
                <a:lnTo>
                  <a:pt x="9369" y="33532"/>
                </a:lnTo>
                <a:lnTo>
                  <a:pt x="9103" y="31868"/>
                </a:lnTo>
                <a:lnTo>
                  <a:pt x="8678" y="26905"/>
                </a:lnTo>
                <a:lnTo>
                  <a:pt x="9595" y="25545"/>
                </a:lnTo>
                <a:lnTo>
                  <a:pt x="11160" y="23686"/>
                </a:lnTo>
                <a:lnTo>
                  <a:pt x="13155" y="21494"/>
                </a:lnTo>
                <a:lnTo>
                  <a:pt x="14486" y="19080"/>
                </a:lnTo>
                <a:lnTo>
                  <a:pt x="15372" y="16519"/>
                </a:lnTo>
                <a:lnTo>
                  <a:pt x="15963" y="13859"/>
                </a:lnTo>
                <a:lnTo>
                  <a:pt x="17310" y="12085"/>
                </a:lnTo>
                <a:lnTo>
                  <a:pt x="19160" y="10903"/>
                </a:lnTo>
                <a:lnTo>
                  <a:pt x="21346" y="10115"/>
                </a:lnTo>
                <a:lnTo>
                  <a:pt x="23756" y="8637"/>
                </a:lnTo>
                <a:lnTo>
                  <a:pt x="26315" y="6699"/>
                </a:lnTo>
                <a:lnTo>
                  <a:pt x="32715" y="1296"/>
                </a:lnTo>
                <a:lnTo>
                  <a:pt x="34193" y="852"/>
                </a:lnTo>
                <a:lnTo>
                  <a:pt x="36131" y="557"/>
                </a:lnTo>
                <a:lnTo>
                  <a:pt x="38375" y="360"/>
                </a:lnTo>
                <a:lnTo>
                  <a:pt x="40824" y="228"/>
                </a:lnTo>
                <a:lnTo>
                  <a:pt x="49850" y="0"/>
                </a:lnTo>
                <a:lnTo>
                  <a:pt x="51331" y="941"/>
                </a:lnTo>
                <a:lnTo>
                  <a:pt x="53271" y="2521"/>
                </a:lnTo>
                <a:lnTo>
                  <a:pt x="58677" y="7350"/>
                </a:lnTo>
                <a:lnTo>
                  <a:pt x="59120" y="8698"/>
                </a:lnTo>
                <a:lnTo>
                  <a:pt x="59417" y="10550"/>
                </a:lnTo>
                <a:lnTo>
                  <a:pt x="59974" y="16727"/>
                </a:lnTo>
                <a:lnTo>
                  <a:pt x="59998" y="21548"/>
                </a:lnTo>
                <a:lnTo>
                  <a:pt x="59049" y="22926"/>
                </a:lnTo>
                <a:lnTo>
                  <a:pt x="57464" y="23845"/>
                </a:lnTo>
                <a:lnTo>
                  <a:pt x="51788" y="25575"/>
                </a:lnTo>
                <a:lnTo>
                  <a:pt x="50718" y="25611"/>
                </a:lnTo>
                <a:lnTo>
                  <a:pt x="38420" y="25682"/>
                </a:lnTo>
                <a:lnTo>
                  <a:pt x="37043" y="24730"/>
                </a:lnTo>
                <a:lnTo>
                  <a:pt x="36126" y="23143"/>
                </a:lnTo>
                <a:lnTo>
                  <a:pt x="34398" y="17464"/>
                </a:lnTo>
                <a:lnTo>
                  <a:pt x="34362" y="16393"/>
                </a:lnTo>
                <a:lnTo>
                  <a:pt x="34322" y="12664"/>
                </a:lnTo>
                <a:lnTo>
                  <a:pt x="35264" y="11289"/>
                </a:lnTo>
                <a:lnTo>
                  <a:pt x="36845" y="10372"/>
                </a:lnTo>
                <a:lnTo>
                  <a:pt x="41674" y="8900"/>
                </a:lnTo>
                <a:lnTo>
                  <a:pt x="43023" y="8780"/>
                </a:lnTo>
                <a:lnTo>
                  <a:pt x="44875" y="8699"/>
                </a:lnTo>
                <a:lnTo>
                  <a:pt x="51436" y="85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2"/>
          <p:cNvSpPr/>
          <p:nvPr/>
        </p:nvSpPr>
        <p:spPr>
          <a:xfrm>
            <a:off x="5652170" y="3394710"/>
            <a:ext cx="77001" cy="76765"/>
          </a:xfrm>
          <a:custGeom>
            <a:avLst/>
            <a:gdLst/>
            <a:ahLst/>
            <a:cxnLst/>
            <a:rect l="0" t="0" r="0" b="0"/>
            <a:pathLst>
              <a:path w="77001" h="76765">
                <a:moveTo>
                  <a:pt x="25682" y="8572"/>
                </a:moveTo>
                <a:lnTo>
                  <a:pt x="33063" y="8572"/>
                </a:lnTo>
                <a:lnTo>
                  <a:pt x="34413" y="9525"/>
                </a:lnTo>
                <a:lnTo>
                  <a:pt x="36265" y="11112"/>
                </a:lnTo>
                <a:lnTo>
                  <a:pt x="38452" y="13123"/>
                </a:lnTo>
                <a:lnTo>
                  <a:pt x="40863" y="14464"/>
                </a:lnTo>
                <a:lnTo>
                  <a:pt x="43423" y="15357"/>
                </a:lnTo>
                <a:lnTo>
                  <a:pt x="46082" y="15953"/>
                </a:lnTo>
                <a:lnTo>
                  <a:pt x="48807" y="16350"/>
                </a:lnTo>
                <a:lnTo>
                  <a:pt x="51576" y="16615"/>
                </a:lnTo>
                <a:lnTo>
                  <a:pt x="54375" y="16792"/>
                </a:lnTo>
                <a:lnTo>
                  <a:pt x="60024" y="16987"/>
                </a:lnTo>
                <a:lnTo>
                  <a:pt x="66862" y="17114"/>
                </a:lnTo>
                <a:lnTo>
                  <a:pt x="68375" y="18077"/>
                </a:lnTo>
                <a:lnTo>
                  <a:pt x="70336" y="19671"/>
                </a:lnTo>
                <a:lnTo>
                  <a:pt x="72597" y="21686"/>
                </a:lnTo>
                <a:lnTo>
                  <a:pt x="74103" y="23982"/>
                </a:lnTo>
                <a:lnTo>
                  <a:pt x="75108" y="26466"/>
                </a:lnTo>
                <a:lnTo>
                  <a:pt x="76721" y="32744"/>
                </a:lnTo>
                <a:lnTo>
                  <a:pt x="76852" y="34212"/>
                </a:lnTo>
                <a:lnTo>
                  <a:pt x="76941" y="36143"/>
                </a:lnTo>
                <a:lnTo>
                  <a:pt x="77000" y="38383"/>
                </a:lnTo>
                <a:lnTo>
                  <a:pt x="76086" y="40828"/>
                </a:lnTo>
                <a:lnTo>
                  <a:pt x="74525" y="43411"/>
                </a:lnTo>
                <a:lnTo>
                  <a:pt x="72532" y="46086"/>
                </a:lnTo>
                <a:lnTo>
                  <a:pt x="70250" y="48821"/>
                </a:lnTo>
                <a:lnTo>
                  <a:pt x="67776" y="51597"/>
                </a:lnTo>
                <a:lnTo>
                  <a:pt x="65175" y="54401"/>
                </a:lnTo>
                <a:lnTo>
                  <a:pt x="62488" y="56270"/>
                </a:lnTo>
                <a:lnTo>
                  <a:pt x="59744" y="57516"/>
                </a:lnTo>
                <a:lnTo>
                  <a:pt x="56963" y="58346"/>
                </a:lnTo>
                <a:lnTo>
                  <a:pt x="54156" y="59852"/>
                </a:lnTo>
                <a:lnTo>
                  <a:pt x="51332" y="61809"/>
                </a:lnTo>
                <a:lnTo>
                  <a:pt x="48497" y="64066"/>
                </a:lnTo>
                <a:lnTo>
                  <a:pt x="45655" y="65570"/>
                </a:lnTo>
                <a:lnTo>
                  <a:pt x="42807" y="66574"/>
                </a:lnTo>
                <a:lnTo>
                  <a:pt x="39956" y="67242"/>
                </a:lnTo>
                <a:lnTo>
                  <a:pt x="37103" y="68641"/>
                </a:lnTo>
                <a:lnTo>
                  <a:pt x="34249" y="70525"/>
                </a:lnTo>
                <a:lnTo>
                  <a:pt x="31393" y="72734"/>
                </a:lnTo>
                <a:lnTo>
                  <a:pt x="28537" y="74207"/>
                </a:lnTo>
                <a:lnTo>
                  <a:pt x="25681" y="75189"/>
                </a:lnTo>
                <a:lnTo>
                  <a:pt x="22823" y="75843"/>
                </a:lnTo>
                <a:lnTo>
                  <a:pt x="19966" y="76280"/>
                </a:lnTo>
                <a:lnTo>
                  <a:pt x="17109" y="76571"/>
                </a:lnTo>
                <a:lnTo>
                  <a:pt x="14251" y="76764"/>
                </a:lnTo>
                <a:lnTo>
                  <a:pt x="12347" y="75941"/>
                </a:lnTo>
                <a:lnTo>
                  <a:pt x="11077" y="74440"/>
                </a:lnTo>
                <a:lnTo>
                  <a:pt x="10230" y="72486"/>
                </a:lnTo>
                <a:lnTo>
                  <a:pt x="8713" y="71184"/>
                </a:lnTo>
                <a:lnTo>
                  <a:pt x="6750" y="70316"/>
                </a:lnTo>
                <a:lnTo>
                  <a:pt x="4488" y="69737"/>
                </a:lnTo>
                <a:lnTo>
                  <a:pt x="2980" y="68399"/>
                </a:lnTo>
                <a:lnTo>
                  <a:pt x="1975" y="66554"/>
                </a:lnTo>
                <a:lnTo>
                  <a:pt x="1305" y="64372"/>
                </a:lnTo>
                <a:lnTo>
                  <a:pt x="858" y="61965"/>
                </a:lnTo>
                <a:lnTo>
                  <a:pt x="560" y="59407"/>
                </a:lnTo>
                <a:lnTo>
                  <a:pt x="362" y="56749"/>
                </a:lnTo>
                <a:lnTo>
                  <a:pt x="229" y="54025"/>
                </a:lnTo>
                <a:lnTo>
                  <a:pt x="82" y="48458"/>
                </a:lnTo>
                <a:lnTo>
                  <a:pt x="0" y="39969"/>
                </a:lnTo>
                <a:lnTo>
                  <a:pt x="940" y="37123"/>
                </a:lnTo>
                <a:lnTo>
                  <a:pt x="2520" y="34274"/>
                </a:lnTo>
                <a:lnTo>
                  <a:pt x="4526" y="31422"/>
                </a:lnTo>
                <a:lnTo>
                  <a:pt x="6815" y="28568"/>
                </a:lnTo>
                <a:lnTo>
                  <a:pt x="9294" y="25713"/>
                </a:lnTo>
                <a:lnTo>
                  <a:pt x="11899" y="22856"/>
                </a:lnTo>
                <a:lnTo>
                  <a:pt x="14589" y="20953"/>
                </a:lnTo>
                <a:lnTo>
                  <a:pt x="17334" y="19683"/>
                </a:lnTo>
                <a:lnTo>
                  <a:pt x="20117" y="18837"/>
                </a:lnTo>
                <a:lnTo>
                  <a:pt x="22924" y="17320"/>
                </a:lnTo>
                <a:lnTo>
                  <a:pt x="25748" y="15357"/>
                </a:lnTo>
                <a:lnTo>
                  <a:pt x="28584" y="13095"/>
                </a:lnTo>
                <a:lnTo>
                  <a:pt x="31426" y="11587"/>
                </a:lnTo>
                <a:lnTo>
                  <a:pt x="34274" y="10582"/>
                </a:lnTo>
                <a:lnTo>
                  <a:pt x="41137" y="8969"/>
                </a:lnTo>
                <a:lnTo>
                  <a:pt x="42653" y="8837"/>
                </a:lnTo>
                <a:lnTo>
                  <a:pt x="44616" y="8749"/>
                </a:lnTo>
                <a:lnTo>
                  <a:pt x="49337" y="8650"/>
                </a:lnTo>
                <a:lnTo>
                  <a:pt x="58384" y="8583"/>
                </a:lnTo>
                <a:lnTo>
                  <a:pt x="59866" y="9531"/>
                </a:lnTo>
                <a:lnTo>
                  <a:pt x="61806" y="11117"/>
                </a:lnTo>
                <a:lnTo>
                  <a:pt x="64053" y="13126"/>
                </a:lnTo>
                <a:lnTo>
                  <a:pt x="64597" y="14466"/>
                </a:lnTo>
                <a:lnTo>
                  <a:pt x="64008" y="15358"/>
                </a:lnTo>
                <a:lnTo>
                  <a:pt x="60770" y="16792"/>
                </a:lnTo>
                <a:lnTo>
                  <a:pt x="59551" y="17862"/>
                </a:lnTo>
                <a:lnTo>
                  <a:pt x="52661" y="24494"/>
                </a:lnTo>
                <a:lnTo>
                  <a:pt x="51288" y="24902"/>
                </a:lnTo>
                <a:lnTo>
                  <a:pt x="49420" y="25174"/>
                </a:lnTo>
                <a:lnTo>
                  <a:pt x="47223" y="25355"/>
                </a:lnTo>
                <a:lnTo>
                  <a:pt x="44805" y="26428"/>
                </a:lnTo>
                <a:lnTo>
                  <a:pt x="42240" y="28096"/>
                </a:lnTo>
                <a:lnTo>
                  <a:pt x="35832" y="33066"/>
                </a:lnTo>
                <a:lnTo>
                  <a:pt x="34354" y="32522"/>
                </a:lnTo>
                <a:lnTo>
                  <a:pt x="32416" y="31206"/>
                </a:lnTo>
                <a:lnTo>
                  <a:pt x="30171" y="29376"/>
                </a:lnTo>
                <a:lnTo>
                  <a:pt x="27722" y="28157"/>
                </a:lnTo>
                <a:lnTo>
                  <a:pt x="25137" y="27343"/>
                </a:lnTo>
                <a:lnTo>
                  <a:pt x="18695" y="26038"/>
                </a:lnTo>
                <a:lnTo>
                  <a:pt x="18166" y="24979"/>
                </a:lnTo>
                <a:lnTo>
                  <a:pt x="17814" y="23320"/>
                </a:lnTo>
                <a:lnTo>
                  <a:pt x="17579" y="21261"/>
                </a:lnTo>
                <a:lnTo>
                  <a:pt x="17423" y="18937"/>
                </a:lnTo>
                <a:lnTo>
                  <a:pt x="17318" y="16434"/>
                </a:lnTo>
                <a:lnTo>
                  <a:pt x="17151" y="10125"/>
                </a:lnTo>
                <a:lnTo>
                  <a:pt x="171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3"/>
          <p:cNvSpPr/>
          <p:nvPr/>
        </p:nvSpPr>
        <p:spPr>
          <a:xfrm>
            <a:off x="6157912" y="2914650"/>
            <a:ext cx="145734" cy="248237"/>
          </a:xfrm>
          <a:custGeom>
            <a:avLst/>
            <a:gdLst/>
            <a:ahLst/>
            <a:cxnLst/>
            <a:rect l="0" t="0" r="0" b="0"/>
            <a:pathLst>
              <a:path w="145734" h="248237">
                <a:moveTo>
                  <a:pt x="0" y="25717"/>
                </a:moveTo>
                <a:lnTo>
                  <a:pt x="0" y="50419"/>
                </a:lnTo>
                <a:lnTo>
                  <a:pt x="953" y="55520"/>
                </a:lnTo>
                <a:lnTo>
                  <a:pt x="2540" y="60826"/>
                </a:lnTo>
                <a:lnTo>
                  <a:pt x="4551" y="66268"/>
                </a:lnTo>
                <a:lnTo>
                  <a:pt x="5892" y="71801"/>
                </a:lnTo>
                <a:lnTo>
                  <a:pt x="6785" y="77395"/>
                </a:lnTo>
                <a:lnTo>
                  <a:pt x="7381" y="83029"/>
                </a:lnTo>
                <a:lnTo>
                  <a:pt x="7778" y="88690"/>
                </a:lnTo>
                <a:lnTo>
                  <a:pt x="8043" y="94369"/>
                </a:lnTo>
                <a:lnTo>
                  <a:pt x="8337" y="106712"/>
                </a:lnTo>
                <a:lnTo>
                  <a:pt x="8468" y="121722"/>
                </a:lnTo>
                <a:lnTo>
                  <a:pt x="9455" y="129725"/>
                </a:lnTo>
                <a:lnTo>
                  <a:pt x="11066" y="137918"/>
                </a:lnTo>
                <a:lnTo>
                  <a:pt x="13093" y="146238"/>
                </a:lnTo>
                <a:lnTo>
                  <a:pt x="14444" y="153690"/>
                </a:lnTo>
                <a:lnTo>
                  <a:pt x="15344" y="160562"/>
                </a:lnTo>
                <a:lnTo>
                  <a:pt x="15945" y="167049"/>
                </a:lnTo>
                <a:lnTo>
                  <a:pt x="17297" y="173278"/>
                </a:lnTo>
                <a:lnTo>
                  <a:pt x="19152" y="179336"/>
                </a:lnTo>
                <a:lnTo>
                  <a:pt x="21340" y="185280"/>
                </a:lnTo>
                <a:lnTo>
                  <a:pt x="23752" y="191147"/>
                </a:lnTo>
                <a:lnTo>
                  <a:pt x="26312" y="196964"/>
                </a:lnTo>
                <a:lnTo>
                  <a:pt x="28971" y="202746"/>
                </a:lnTo>
                <a:lnTo>
                  <a:pt x="30744" y="207554"/>
                </a:lnTo>
                <a:lnTo>
                  <a:pt x="31926" y="211712"/>
                </a:lnTo>
                <a:lnTo>
                  <a:pt x="33239" y="218871"/>
                </a:lnTo>
                <a:lnTo>
                  <a:pt x="33823" y="225228"/>
                </a:lnTo>
                <a:lnTo>
                  <a:pt x="34083" y="231229"/>
                </a:lnTo>
                <a:lnTo>
                  <a:pt x="34152" y="234162"/>
                </a:lnTo>
                <a:lnTo>
                  <a:pt x="35150" y="236118"/>
                </a:lnTo>
                <a:lnTo>
                  <a:pt x="36769" y="237422"/>
                </a:lnTo>
                <a:lnTo>
                  <a:pt x="41659" y="239515"/>
                </a:lnTo>
                <a:lnTo>
                  <a:pt x="42060" y="240638"/>
                </a:lnTo>
                <a:lnTo>
                  <a:pt x="42831" y="248236"/>
                </a:lnTo>
                <a:lnTo>
                  <a:pt x="42860" y="241189"/>
                </a:lnTo>
                <a:lnTo>
                  <a:pt x="38311" y="235822"/>
                </a:lnTo>
                <a:lnTo>
                  <a:pt x="36971" y="233415"/>
                </a:lnTo>
                <a:lnTo>
                  <a:pt x="35482" y="228200"/>
                </a:lnTo>
                <a:lnTo>
                  <a:pt x="34132" y="224523"/>
                </a:lnTo>
                <a:lnTo>
                  <a:pt x="32280" y="220167"/>
                </a:lnTo>
                <a:lnTo>
                  <a:pt x="27682" y="210247"/>
                </a:lnTo>
                <a:lnTo>
                  <a:pt x="22463" y="199488"/>
                </a:lnTo>
                <a:lnTo>
                  <a:pt x="20690" y="193952"/>
                </a:lnTo>
                <a:lnTo>
                  <a:pt x="19508" y="188356"/>
                </a:lnTo>
                <a:lnTo>
                  <a:pt x="18721" y="182721"/>
                </a:lnTo>
                <a:lnTo>
                  <a:pt x="17243" y="177058"/>
                </a:lnTo>
                <a:lnTo>
                  <a:pt x="15305" y="171379"/>
                </a:lnTo>
                <a:lnTo>
                  <a:pt x="13061" y="165688"/>
                </a:lnTo>
                <a:lnTo>
                  <a:pt x="11565" y="159988"/>
                </a:lnTo>
                <a:lnTo>
                  <a:pt x="10568" y="154284"/>
                </a:lnTo>
                <a:lnTo>
                  <a:pt x="9902" y="148576"/>
                </a:lnTo>
                <a:lnTo>
                  <a:pt x="10412" y="142865"/>
                </a:lnTo>
                <a:lnTo>
                  <a:pt x="11704" y="137153"/>
                </a:lnTo>
                <a:lnTo>
                  <a:pt x="13517" y="131441"/>
                </a:lnTo>
                <a:lnTo>
                  <a:pt x="14727" y="125727"/>
                </a:lnTo>
                <a:lnTo>
                  <a:pt x="15533" y="120013"/>
                </a:lnTo>
                <a:lnTo>
                  <a:pt x="16070" y="114298"/>
                </a:lnTo>
                <a:lnTo>
                  <a:pt x="17381" y="108584"/>
                </a:lnTo>
                <a:lnTo>
                  <a:pt x="19208" y="102869"/>
                </a:lnTo>
                <a:lnTo>
                  <a:pt x="21377" y="97154"/>
                </a:lnTo>
                <a:lnTo>
                  <a:pt x="23776" y="91439"/>
                </a:lnTo>
                <a:lnTo>
                  <a:pt x="26329" y="85725"/>
                </a:lnTo>
                <a:lnTo>
                  <a:pt x="28982" y="80010"/>
                </a:lnTo>
                <a:lnTo>
                  <a:pt x="31704" y="75247"/>
                </a:lnTo>
                <a:lnTo>
                  <a:pt x="34471" y="71120"/>
                </a:lnTo>
                <a:lnTo>
                  <a:pt x="37268" y="67415"/>
                </a:lnTo>
                <a:lnTo>
                  <a:pt x="41038" y="63041"/>
                </a:lnTo>
                <a:lnTo>
                  <a:pt x="45456" y="58220"/>
                </a:lnTo>
                <a:lnTo>
                  <a:pt x="50307" y="53101"/>
                </a:lnTo>
                <a:lnTo>
                  <a:pt x="55445" y="48735"/>
                </a:lnTo>
                <a:lnTo>
                  <a:pt x="60776" y="44873"/>
                </a:lnTo>
                <a:lnTo>
                  <a:pt x="66235" y="41345"/>
                </a:lnTo>
                <a:lnTo>
                  <a:pt x="70827" y="37088"/>
                </a:lnTo>
                <a:lnTo>
                  <a:pt x="74840" y="32345"/>
                </a:lnTo>
                <a:lnTo>
                  <a:pt x="78469" y="27278"/>
                </a:lnTo>
                <a:lnTo>
                  <a:pt x="82792" y="22948"/>
                </a:lnTo>
                <a:lnTo>
                  <a:pt x="87580" y="19108"/>
                </a:lnTo>
                <a:lnTo>
                  <a:pt x="92677" y="15596"/>
                </a:lnTo>
                <a:lnTo>
                  <a:pt x="98932" y="13255"/>
                </a:lnTo>
                <a:lnTo>
                  <a:pt x="105960" y="11694"/>
                </a:lnTo>
                <a:lnTo>
                  <a:pt x="113502" y="10654"/>
                </a:lnTo>
                <a:lnTo>
                  <a:pt x="119483" y="9007"/>
                </a:lnTo>
                <a:lnTo>
                  <a:pt x="124423" y="6957"/>
                </a:lnTo>
                <a:lnTo>
                  <a:pt x="128669" y="4638"/>
                </a:lnTo>
                <a:lnTo>
                  <a:pt x="132452" y="3092"/>
                </a:lnTo>
                <a:lnTo>
                  <a:pt x="135926" y="2061"/>
                </a:lnTo>
                <a:lnTo>
                  <a:pt x="14573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4"/>
          <p:cNvSpPr/>
          <p:nvPr/>
        </p:nvSpPr>
        <p:spPr>
          <a:xfrm>
            <a:off x="6346507" y="2923724"/>
            <a:ext cx="188596" cy="187944"/>
          </a:xfrm>
          <a:custGeom>
            <a:avLst/>
            <a:gdLst/>
            <a:ahLst/>
            <a:cxnLst/>
            <a:rect l="0" t="0" r="0" b="0"/>
            <a:pathLst>
              <a:path w="188596" h="187944">
                <a:moveTo>
                  <a:pt x="0" y="68078"/>
                </a:moveTo>
                <a:lnTo>
                  <a:pt x="0" y="75459"/>
                </a:lnTo>
                <a:lnTo>
                  <a:pt x="953" y="75856"/>
                </a:lnTo>
                <a:lnTo>
                  <a:pt x="4551" y="76298"/>
                </a:lnTo>
                <a:lnTo>
                  <a:pt x="5892" y="77368"/>
                </a:lnTo>
                <a:lnTo>
                  <a:pt x="6785" y="79034"/>
                </a:lnTo>
                <a:lnTo>
                  <a:pt x="7381" y="81097"/>
                </a:lnTo>
                <a:lnTo>
                  <a:pt x="8731" y="82472"/>
                </a:lnTo>
                <a:lnTo>
                  <a:pt x="10583" y="83389"/>
                </a:lnTo>
                <a:lnTo>
                  <a:pt x="12770" y="84001"/>
                </a:lnTo>
                <a:lnTo>
                  <a:pt x="14229" y="85361"/>
                </a:lnTo>
                <a:lnTo>
                  <a:pt x="15201" y="87220"/>
                </a:lnTo>
                <a:lnTo>
                  <a:pt x="15849" y="89412"/>
                </a:lnTo>
                <a:lnTo>
                  <a:pt x="17234" y="90873"/>
                </a:lnTo>
                <a:lnTo>
                  <a:pt x="19109" y="91847"/>
                </a:lnTo>
                <a:lnTo>
                  <a:pt x="21312" y="92497"/>
                </a:lnTo>
                <a:lnTo>
                  <a:pt x="26299" y="95758"/>
                </a:lnTo>
                <a:lnTo>
                  <a:pt x="28963" y="97961"/>
                </a:lnTo>
                <a:lnTo>
                  <a:pt x="32643" y="99431"/>
                </a:lnTo>
                <a:lnTo>
                  <a:pt x="37002" y="100410"/>
                </a:lnTo>
                <a:lnTo>
                  <a:pt x="41813" y="101062"/>
                </a:lnTo>
                <a:lnTo>
                  <a:pt x="45973" y="101498"/>
                </a:lnTo>
                <a:lnTo>
                  <a:pt x="49699" y="101788"/>
                </a:lnTo>
                <a:lnTo>
                  <a:pt x="53135" y="101981"/>
                </a:lnTo>
                <a:lnTo>
                  <a:pt x="57331" y="101158"/>
                </a:lnTo>
                <a:lnTo>
                  <a:pt x="62034" y="99656"/>
                </a:lnTo>
                <a:lnTo>
                  <a:pt x="67073" y="97703"/>
                </a:lnTo>
                <a:lnTo>
                  <a:pt x="71385" y="96400"/>
                </a:lnTo>
                <a:lnTo>
                  <a:pt x="75213" y="95532"/>
                </a:lnTo>
                <a:lnTo>
                  <a:pt x="78717" y="94953"/>
                </a:lnTo>
                <a:lnTo>
                  <a:pt x="82958" y="93615"/>
                </a:lnTo>
                <a:lnTo>
                  <a:pt x="87690" y="91770"/>
                </a:lnTo>
                <a:lnTo>
                  <a:pt x="92750" y="89588"/>
                </a:lnTo>
                <a:lnTo>
                  <a:pt x="97076" y="87180"/>
                </a:lnTo>
                <a:lnTo>
                  <a:pt x="100913" y="84623"/>
                </a:lnTo>
                <a:lnTo>
                  <a:pt x="104422" y="81965"/>
                </a:lnTo>
                <a:lnTo>
                  <a:pt x="107715" y="79241"/>
                </a:lnTo>
                <a:lnTo>
                  <a:pt x="110863" y="76473"/>
                </a:lnTo>
                <a:lnTo>
                  <a:pt x="116900" y="70857"/>
                </a:lnTo>
                <a:lnTo>
                  <a:pt x="128537" y="59490"/>
                </a:lnTo>
                <a:lnTo>
                  <a:pt x="148587" y="39502"/>
                </a:lnTo>
                <a:lnTo>
                  <a:pt x="150493" y="36645"/>
                </a:lnTo>
                <a:lnTo>
                  <a:pt x="152611" y="30930"/>
                </a:lnTo>
                <a:lnTo>
                  <a:pt x="152223" y="28073"/>
                </a:lnTo>
                <a:lnTo>
                  <a:pt x="151012" y="25215"/>
                </a:lnTo>
                <a:lnTo>
                  <a:pt x="147126" y="19501"/>
                </a:lnTo>
                <a:lnTo>
                  <a:pt x="142225" y="13786"/>
                </a:lnTo>
                <a:lnTo>
                  <a:pt x="140536" y="10928"/>
                </a:lnTo>
                <a:lnTo>
                  <a:pt x="138661" y="5213"/>
                </a:lnTo>
                <a:lnTo>
                  <a:pt x="137208" y="3308"/>
                </a:lnTo>
                <a:lnTo>
                  <a:pt x="135287" y="2038"/>
                </a:lnTo>
                <a:lnTo>
                  <a:pt x="133054" y="1192"/>
                </a:lnTo>
                <a:lnTo>
                  <a:pt x="129660" y="627"/>
                </a:lnTo>
                <a:lnTo>
                  <a:pt x="125493" y="251"/>
                </a:lnTo>
                <a:lnTo>
                  <a:pt x="120809" y="0"/>
                </a:lnTo>
                <a:lnTo>
                  <a:pt x="116734" y="785"/>
                </a:lnTo>
                <a:lnTo>
                  <a:pt x="113066" y="2261"/>
                </a:lnTo>
                <a:lnTo>
                  <a:pt x="109667" y="4198"/>
                </a:lnTo>
                <a:lnTo>
                  <a:pt x="105497" y="5489"/>
                </a:lnTo>
                <a:lnTo>
                  <a:pt x="100811" y="6349"/>
                </a:lnTo>
                <a:lnTo>
                  <a:pt x="95783" y="6923"/>
                </a:lnTo>
                <a:lnTo>
                  <a:pt x="90525" y="9211"/>
                </a:lnTo>
                <a:lnTo>
                  <a:pt x="85115" y="12641"/>
                </a:lnTo>
                <a:lnTo>
                  <a:pt x="79603" y="16832"/>
                </a:lnTo>
                <a:lnTo>
                  <a:pt x="74977" y="20579"/>
                </a:lnTo>
                <a:lnTo>
                  <a:pt x="70939" y="24030"/>
                </a:lnTo>
                <a:lnTo>
                  <a:pt x="67296" y="27283"/>
                </a:lnTo>
                <a:lnTo>
                  <a:pt x="63914" y="31356"/>
                </a:lnTo>
                <a:lnTo>
                  <a:pt x="60706" y="35977"/>
                </a:lnTo>
                <a:lnTo>
                  <a:pt x="57616" y="40962"/>
                </a:lnTo>
                <a:lnTo>
                  <a:pt x="54603" y="46191"/>
                </a:lnTo>
                <a:lnTo>
                  <a:pt x="48715" y="57080"/>
                </a:lnTo>
                <a:lnTo>
                  <a:pt x="45812" y="61699"/>
                </a:lnTo>
                <a:lnTo>
                  <a:pt x="42924" y="65730"/>
                </a:lnTo>
                <a:lnTo>
                  <a:pt x="40046" y="69370"/>
                </a:lnTo>
                <a:lnTo>
                  <a:pt x="38127" y="73702"/>
                </a:lnTo>
                <a:lnTo>
                  <a:pt x="36848" y="78495"/>
                </a:lnTo>
                <a:lnTo>
                  <a:pt x="35996" y="83595"/>
                </a:lnTo>
                <a:lnTo>
                  <a:pt x="35427" y="88900"/>
                </a:lnTo>
                <a:lnTo>
                  <a:pt x="35048" y="94342"/>
                </a:lnTo>
                <a:lnTo>
                  <a:pt x="34796" y="99875"/>
                </a:lnTo>
                <a:lnTo>
                  <a:pt x="34515" y="111102"/>
                </a:lnTo>
                <a:lnTo>
                  <a:pt x="34334" y="129282"/>
                </a:lnTo>
                <a:lnTo>
                  <a:pt x="35272" y="133646"/>
                </a:lnTo>
                <a:lnTo>
                  <a:pt x="36850" y="138460"/>
                </a:lnTo>
                <a:lnTo>
                  <a:pt x="38854" y="143574"/>
                </a:lnTo>
                <a:lnTo>
                  <a:pt x="41143" y="147936"/>
                </a:lnTo>
                <a:lnTo>
                  <a:pt x="43621" y="151797"/>
                </a:lnTo>
                <a:lnTo>
                  <a:pt x="46226" y="155323"/>
                </a:lnTo>
                <a:lnTo>
                  <a:pt x="49868" y="158626"/>
                </a:lnTo>
                <a:lnTo>
                  <a:pt x="54200" y="161781"/>
                </a:lnTo>
                <a:lnTo>
                  <a:pt x="58993" y="164837"/>
                </a:lnTo>
                <a:lnTo>
                  <a:pt x="63142" y="167827"/>
                </a:lnTo>
                <a:lnTo>
                  <a:pt x="66859" y="170772"/>
                </a:lnTo>
                <a:lnTo>
                  <a:pt x="70290" y="173688"/>
                </a:lnTo>
                <a:lnTo>
                  <a:pt x="74482" y="176585"/>
                </a:lnTo>
                <a:lnTo>
                  <a:pt x="79182" y="179468"/>
                </a:lnTo>
                <a:lnTo>
                  <a:pt x="84221" y="182343"/>
                </a:lnTo>
                <a:lnTo>
                  <a:pt x="88532" y="184260"/>
                </a:lnTo>
                <a:lnTo>
                  <a:pt x="92359" y="185538"/>
                </a:lnTo>
                <a:lnTo>
                  <a:pt x="95863" y="186389"/>
                </a:lnTo>
                <a:lnTo>
                  <a:pt x="100104" y="186957"/>
                </a:lnTo>
                <a:lnTo>
                  <a:pt x="104836" y="187336"/>
                </a:lnTo>
                <a:lnTo>
                  <a:pt x="109895" y="187588"/>
                </a:lnTo>
                <a:lnTo>
                  <a:pt x="120597" y="187869"/>
                </a:lnTo>
                <a:lnTo>
                  <a:pt x="126118" y="187943"/>
                </a:lnTo>
                <a:lnTo>
                  <a:pt x="131704" y="187041"/>
                </a:lnTo>
                <a:lnTo>
                  <a:pt x="137333" y="185487"/>
                </a:lnTo>
                <a:lnTo>
                  <a:pt x="142990" y="183498"/>
                </a:lnTo>
                <a:lnTo>
                  <a:pt x="148667" y="181220"/>
                </a:lnTo>
                <a:lnTo>
                  <a:pt x="154356" y="178748"/>
                </a:lnTo>
                <a:lnTo>
                  <a:pt x="160054" y="176148"/>
                </a:lnTo>
                <a:lnTo>
                  <a:pt x="165758" y="174415"/>
                </a:lnTo>
                <a:lnTo>
                  <a:pt x="171465" y="173259"/>
                </a:lnTo>
                <a:lnTo>
                  <a:pt x="188595" y="1709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5"/>
          <p:cNvSpPr/>
          <p:nvPr/>
        </p:nvSpPr>
        <p:spPr>
          <a:xfrm>
            <a:off x="6612642" y="2794692"/>
            <a:ext cx="308224" cy="342796"/>
          </a:xfrm>
          <a:custGeom>
            <a:avLst/>
            <a:gdLst/>
            <a:ahLst/>
            <a:cxnLst/>
            <a:rect l="0" t="0" r="0" b="0"/>
            <a:pathLst>
              <a:path w="308224" h="342796">
                <a:moveTo>
                  <a:pt x="68192" y="171393"/>
                </a:moveTo>
                <a:lnTo>
                  <a:pt x="68192" y="166842"/>
                </a:lnTo>
                <a:lnTo>
                  <a:pt x="67240" y="165501"/>
                </a:lnTo>
                <a:lnTo>
                  <a:pt x="65653" y="164607"/>
                </a:lnTo>
                <a:lnTo>
                  <a:pt x="60811" y="163173"/>
                </a:lnTo>
                <a:lnTo>
                  <a:pt x="57610" y="165517"/>
                </a:lnTo>
                <a:lnTo>
                  <a:pt x="52344" y="170232"/>
                </a:lnTo>
                <a:lnTo>
                  <a:pt x="46543" y="173417"/>
                </a:lnTo>
                <a:lnTo>
                  <a:pt x="38568" y="178007"/>
                </a:lnTo>
                <a:lnTo>
                  <a:pt x="31849" y="183222"/>
                </a:lnTo>
                <a:lnTo>
                  <a:pt x="22711" y="191513"/>
                </a:lnTo>
                <a:lnTo>
                  <a:pt x="20726" y="194331"/>
                </a:lnTo>
                <a:lnTo>
                  <a:pt x="16981" y="203801"/>
                </a:lnTo>
                <a:lnTo>
                  <a:pt x="12729" y="213101"/>
                </a:lnTo>
                <a:lnTo>
                  <a:pt x="10204" y="221045"/>
                </a:lnTo>
                <a:lnTo>
                  <a:pt x="8130" y="228703"/>
                </a:lnTo>
                <a:lnTo>
                  <a:pt x="4033" y="238456"/>
                </a:lnTo>
                <a:lnTo>
                  <a:pt x="1577" y="249141"/>
                </a:lnTo>
                <a:lnTo>
                  <a:pt x="923" y="254657"/>
                </a:lnTo>
                <a:lnTo>
                  <a:pt x="486" y="260240"/>
                </a:lnTo>
                <a:lnTo>
                  <a:pt x="195" y="265867"/>
                </a:lnTo>
                <a:lnTo>
                  <a:pt x="0" y="271523"/>
                </a:lnTo>
                <a:lnTo>
                  <a:pt x="824" y="276246"/>
                </a:lnTo>
                <a:lnTo>
                  <a:pt x="4278" y="284034"/>
                </a:lnTo>
                <a:lnTo>
                  <a:pt x="6449" y="293210"/>
                </a:lnTo>
                <a:lnTo>
                  <a:pt x="8366" y="303639"/>
                </a:lnTo>
                <a:lnTo>
                  <a:pt x="10211" y="309087"/>
                </a:lnTo>
                <a:lnTo>
                  <a:pt x="13848" y="319267"/>
                </a:lnTo>
                <a:lnTo>
                  <a:pt x="15464" y="326967"/>
                </a:lnTo>
                <a:lnTo>
                  <a:pt x="17800" y="330354"/>
                </a:lnTo>
                <a:lnTo>
                  <a:pt x="25476" y="336657"/>
                </a:lnTo>
                <a:lnTo>
                  <a:pt x="32698" y="340093"/>
                </a:lnTo>
                <a:lnTo>
                  <a:pt x="42118" y="342028"/>
                </a:lnTo>
                <a:lnTo>
                  <a:pt x="50941" y="342601"/>
                </a:lnTo>
                <a:lnTo>
                  <a:pt x="57668" y="342735"/>
                </a:lnTo>
                <a:lnTo>
                  <a:pt x="67007" y="342795"/>
                </a:lnTo>
                <a:lnTo>
                  <a:pt x="71212" y="341858"/>
                </a:lnTo>
                <a:lnTo>
                  <a:pt x="78425" y="338278"/>
                </a:lnTo>
                <a:lnTo>
                  <a:pt x="87345" y="330971"/>
                </a:lnTo>
                <a:lnTo>
                  <a:pt x="92391" y="326356"/>
                </a:lnTo>
                <a:lnTo>
                  <a:pt x="97660" y="322326"/>
                </a:lnTo>
                <a:lnTo>
                  <a:pt x="103077" y="318688"/>
                </a:lnTo>
                <a:lnTo>
                  <a:pt x="108595" y="315310"/>
                </a:lnTo>
                <a:lnTo>
                  <a:pt x="114177" y="311152"/>
                </a:lnTo>
                <a:lnTo>
                  <a:pt x="119804" y="306476"/>
                </a:lnTo>
                <a:lnTo>
                  <a:pt x="125460" y="301453"/>
                </a:lnTo>
                <a:lnTo>
                  <a:pt x="134285" y="290792"/>
                </a:lnTo>
                <a:lnTo>
                  <a:pt x="137972" y="285282"/>
                </a:lnTo>
                <a:lnTo>
                  <a:pt x="142334" y="279704"/>
                </a:lnTo>
                <a:lnTo>
                  <a:pt x="147148" y="274080"/>
                </a:lnTo>
                <a:lnTo>
                  <a:pt x="152262" y="268426"/>
                </a:lnTo>
                <a:lnTo>
                  <a:pt x="157576" y="261799"/>
                </a:lnTo>
                <a:lnTo>
                  <a:pt x="163025" y="254524"/>
                </a:lnTo>
                <a:lnTo>
                  <a:pt x="168561" y="246816"/>
                </a:lnTo>
                <a:lnTo>
                  <a:pt x="173205" y="239772"/>
                </a:lnTo>
                <a:lnTo>
                  <a:pt x="177253" y="233172"/>
                </a:lnTo>
                <a:lnTo>
                  <a:pt x="180905" y="226866"/>
                </a:lnTo>
                <a:lnTo>
                  <a:pt x="185244" y="220757"/>
                </a:lnTo>
                <a:lnTo>
                  <a:pt x="190042" y="214780"/>
                </a:lnTo>
                <a:lnTo>
                  <a:pt x="195146" y="208890"/>
                </a:lnTo>
                <a:lnTo>
                  <a:pt x="199501" y="202106"/>
                </a:lnTo>
                <a:lnTo>
                  <a:pt x="203356" y="194726"/>
                </a:lnTo>
                <a:lnTo>
                  <a:pt x="206878" y="186948"/>
                </a:lnTo>
                <a:lnTo>
                  <a:pt x="210181" y="178905"/>
                </a:lnTo>
                <a:lnTo>
                  <a:pt x="213334" y="170686"/>
                </a:lnTo>
                <a:lnTo>
                  <a:pt x="216389" y="162349"/>
                </a:lnTo>
                <a:lnTo>
                  <a:pt x="218425" y="154886"/>
                </a:lnTo>
                <a:lnTo>
                  <a:pt x="219782" y="148006"/>
                </a:lnTo>
                <a:lnTo>
                  <a:pt x="220688" y="141514"/>
                </a:lnTo>
                <a:lnTo>
                  <a:pt x="222243" y="134328"/>
                </a:lnTo>
                <a:lnTo>
                  <a:pt x="224233" y="126681"/>
                </a:lnTo>
                <a:lnTo>
                  <a:pt x="226512" y="118725"/>
                </a:lnTo>
                <a:lnTo>
                  <a:pt x="228031" y="111516"/>
                </a:lnTo>
                <a:lnTo>
                  <a:pt x="229045" y="104805"/>
                </a:lnTo>
                <a:lnTo>
                  <a:pt x="229720" y="98426"/>
                </a:lnTo>
                <a:lnTo>
                  <a:pt x="230170" y="91315"/>
                </a:lnTo>
                <a:lnTo>
                  <a:pt x="230470" y="83718"/>
                </a:lnTo>
                <a:lnTo>
                  <a:pt x="230892" y="61912"/>
                </a:lnTo>
                <a:lnTo>
                  <a:pt x="231070" y="136"/>
                </a:lnTo>
                <a:lnTo>
                  <a:pt x="226520" y="0"/>
                </a:lnTo>
                <a:lnTo>
                  <a:pt x="225179" y="933"/>
                </a:lnTo>
                <a:lnTo>
                  <a:pt x="224285" y="2508"/>
                </a:lnTo>
                <a:lnTo>
                  <a:pt x="223689" y="4510"/>
                </a:lnTo>
                <a:lnTo>
                  <a:pt x="224245" y="6798"/>
                </a:lnTo>
                <a:lnTo>
                  <a:pt x="227402" y="11879"/>
                </a:lnTo>
                <a:lnTo>
                  <a:pt x="229440" y="19853"/>
                </a:lnTo>
                <a:lnTo>
                  <a:pt x="230345" y="29746"/>
                </a:lnTo>
                <a:lnTo>
                  <a:pt x="230587" y="35052"/>
                </a:lnTo>
                <a:lnTo>
                  <a:pt x="230855" y="46027"/>
                </a:lnTo>
                <a:lnTo>
                  <a:pt x="231042" y="74286"/>
                </a:lnTo>
                <a:lnTo>
                  <a:pt x="232004" y="80937"/>
                </a:lnTo>
                <a:lnTo>
                  <a:pt x="233598" y="88229"/>
                </a:lnTo>
                <a:lnTo>
                  <a:pt x="235612" y="95948"/>
                </a:lnTo>
                <a:lnTo>
                  <a:pt x="237908" y="103951"/>
                </a:lnTo>
                <a:lnTo>
                  <a:pt x="243000" y="120463"/>
                </a:lnTo>
                <a:lnTo>
                  <a:pt x="259688" y="171437"/>
                </a:lnTo>
                <a:lnTo>
                  <a:pt x="262532" y="179042"/>
                </a:lnTo>
                <a:lnTo>
                  <a:pt x="265380" y="186017"/>
                </a:lnTo>
                <a:lnTo>
                  <a:pt x="268231" y="192572"/>
                </a:lnTo>
                <a:lnTo>
                  <a:pt x="273938" y="204936"/>
                </a:lnTo>
                <a:lnTo>
                  <a:pt x="276794" y="210900"/>
                </a:lnTo>
                <a:lnTo>
                  <a:pt x="278697" y="216781"/>
                </a:lnTo>
                <a:lnTo>
                  <a:pt x="279967" y="222606"/>
                </a:lnTo>
                <a:lnTo>
                  <a:pt x="280813" y="228395"/>
                </a:lnTo>
                <a:lnTo>
                  <a:pt x="282329" y="234159"/>
                </a:lnTo>
                <a:lnTo>
                  <a:pt x="284293" y="239907"/>
                </a:lnTo>
                <a:lnTo>
                  <a:pt x="286554" y="245644"/>
                </a:lnTo>
                <a:lnTo>
                  <a:pt x="289015" y="251373"/>
                </a:lnTo>
                <a:lnTo>
                  <a:pt x="294289" y="262820"/>
                </a:lnTo>
                <a:lnTo>
                  <a:pt x="297268" y="271717"/>
                </a:lnTo>
                <a:lnTo>
                  <a:pt x="298061" y="275423"/>
                </a:lnTo>
                <a:lnTo>
                  <a:pt x="301484" y="282081"/>
                </a:lnTo>
                <a:lnTo>
                  <a:pt x="303731" y="285190"/>
                </a:lnTo>
                <a:lnTo>
                  <a:pt x="306226" y="291184"/>
                </a:lnTo>
                <a:lnTo>
                  <a:pt x="308223" y="2999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6"/>
          <p:cNvSpPr/>
          <p:nvPr/>
        </p:nvSpPr>
        <p:spPr>
          <a:xfrm>
            <a:off x="6749415" y="2718029"/>
            <a:ext cx="1491616" cy="475516"/>
          </a:xfrm>
          <a:custGeom>
            <a:avLst/>
            <a:gdLst/>
            <a:ahLst/>
            <a:cxnLst/>
            <a:rect l="0" t="0" r="0" b="0"/>
            <a:pathLst>
              <a:path w="1491616" h="475516">
                <a:moveTo>
                  <a:pt x="0" y="256628"/>
                </a:moveTo>
                <a:lnTo>
                  <a:pt x="0" y="243858"/>
                </a:lnTo>
                <a:lnTo>
                  <a:pt x="952" y="242399"/>
                </a:lnTo>
                <a:lnTo>
                  <a:pt x="2540" y="241427"/>
                </a:lnTo>
                <a:lnTo>
                  <a:pt x="4551" y="240779"/>
                </a:lnTo>
                <a:lnTo>
                  <a:pt x="9325" y="237519"/>
                </a:lnTo>
                <a:lnTo>
                  <a:pt x="11931" y="235316"/>
                </a:lnTo>
                <a:lnTo>
                  <a:pt x="15574" y="233848"/>
                </a:lnTo>
                <a:lnTo>
                  <a:pt x="35108" y="228951"/>
                </a:lnTo>
                <a:lnTo>
                  <a:pt x="40551" y="226747"/>
                </a:lnTo>
                <a:lnTo>
                  <a:pt x="61863" y="223644"/>
                </a:lnTo>
                <a:lnTo>
                  <a:pt x="103114" y="219970"/>
                </a:lnTo>
                <a:lnTo>
                  <a:pt x="121076" y="216523"/>
                </a:lnTo>
                <a:lnTo>
                  <a:pt x="161111" y="214310"/>
                </a:lnTo>
                <a:lnTo>
                  <a:pt x="201369" y="213873"/>
                </a:lnTo>
                <a:lnTo>
                  <a:pt x="256790" y="213775"/>
                </a:lnTo>
                <a:lnTo>
                  <a:pt x="297447" y="206982"/>
                </a:lnTo>
                <a:lnTo>
                  <a:pt x="333210" y="204476"/>
                </a:lnTo>
                <a:lnTo>
                  <a:pt x="353430" y="197843"/>
                </a:lnTo>
                <a:lnTo>
                  <a:pt x="367187" y="196983"/>
                </a:lnTo>
                <a:lnTo>
                  <a:pt x="370521" y="195909"/>
                </a:lnTo>
                <a:lnTo>
                  <a:pt x="372744" y="194242"/>
                </a:lnTo>
                <a:lnTo>
                  <a:pt x="376930" y="188411"/>
                </a:lnTo>
                <a:lnTo>
                  <a:pt x="365235" y="188080"/>
                </a:lnTo>
                <a:lnTo>
                  <a:pt x="362552" y="189022"/>
                </a:lnTo>
                <a:lnTo>
                  <a:pt x="338882" y="202672"/>
                </a:lnTo>
                <a:lnTo>
                  <a:pt x="322554" y="211960"/>
                </a:lnTo>
                <a:lnTo>
                  <a:pt x="305650" y="226354"/>
                </a:lnTo>
                <a:lnTo>
                  <a:pt x="294277" y="237140"/>
                </a:lnTo>
                <a:lnTo>
                  <a:pt x="264579" y="266410"/>
                </a:lnTo>
                <a:lnTo>
                  <a:pt x="262111" y="270769"/>
                </a:lnTo>
                <a:lnTo>
                  <a:pt x="259368" y="280693"/>
                </a:lnTo>
                <a:lnTo>
                  <a:pt x="255610" y="291454"/>
                </a:lnTo>
                <a:lnTo>
                  <a:pt x="251717" y="301634"/>
                </a:lnTo>
                <a:lnTo>
                  <a:pt x="249525" y="313672"/>
                </a:lnTo>
                <a:lnTo>
                  <a:pt x="249012" y="323573"/>
                </a:lnTo>
                <a:lnTo>
                  <a:pt x="249828" y="327929"/>
                </a:lnTo>
                <a:lnTo>
                  <a:pt x="255441" y="341762"/>
                </a:lnTo>
                <a:lnTo>
                  <a:pt x="256019" y="344816"/>
                </a:lnTo>
                <a:lnTo>
                  <a:pt x="257357" y="346853"/>
                </a:lnTo>
                <a:lnTo>
                  <a:pt x="259201" y="348210"/>
                </a:lnTo>
                <a:lnTo>
                  <a:pt x="261384" y="349115"/>
                </a:lnTo>
                <a:lnTo>
                  <a:pt x="269005" y="350389"/>
                </a:lnTo>
                <a:lnTo>
                  <a:pt x="277296" y="350767"/>
                </a:lnTo>
                <a:lnTo>
                  <a:pt x="280114" y="349867"/>
                </a:lnTo>
                <a:lnTo>
                  <a:pt x="298884" y="338980"/>
                </a:lnTo>
                <a:lnTo>
                  <a:pt x="306827" y="331011"/>
                </a:lnTo>
                <a:lnTo>
                  <a:pt x="314485" y="321120"/>
                </a:lnTo>
                <a:lnTo>
                  <a:pt x="324238" y="310374"/>
                </a:lnTo>
                <a:lnTo>
                  <a:pt x="332383" y="299248"/>
                </a:lnTo>
                <a:lnTo>
                  <a:pt x="339178" y="287953"/>
                </a:lnTo>
                <a:lnTo>
                  <a:pt x="345373" y="276582"/>
                </a:lnTo>
                <a:lnTo>
                  <a:pt x="353842" y="265179"/>
                </a:lnTo>
                <a:lnTo>
                  <a:pt x="363002" y="253761"/>
                </a:lnTo>
                <a:lnTo>
                  <a:pt x="370249" y="242337"/>
                </a:lnTo>
                <a:lnTo>
                  <a:pt x="374105" y="230909"/>
                </a:lnTo>
                <a:lnTo>
                  <a:pt x="375133" y="225194"/>
                </a:lnTo>
                <a:lnTo>
                  <a:pt x="378816" y="216305"/>
                </a:lnTo>
                <a:lnTo>
                  <a:pt x="384389" y="207388"/>
                </a:lnTo>
                <a:lnTo>
                  <a:pt x="385152" y="203629"/>
                </a:lnTo>
                <a:lnTo>
                  <a:pt x="385642" y="198005"/>
                </a:lnTo>
                <a:lnTo>
                  <a:pt x="385760" y="212778"/>
                </a:lnTo>
                <a:lnTo>
                  <a:pt x="385762" y="249404"/>
                </a:lnTo>
                <a:lnTo>
                  <a:pt x="388302" y="258498"/>
                </a:lnTo>
                <a:lnTo>
                  <a:pt x="391653" y="267936"/>
                </a:lnTo>
                <a:lnTo>
                  <a:pt x="393143" y="275306"/>
                </a:lnTo>
                <a:lnTo>
                  <a:pt x="396345" y="281757"/>
                </a:lnTo>
                <a:lnTo>
                  <a:pt x="406162" y="293659"/>
                </a:lnTo>
                <a:lnTo>
                  <a:pt x="419006" y="302314"/>
                </a:lnTo>
                <a:lnTo>
                  <a:pt x="426890" y="305508"/>
                </a:lnTo>
                <a:lnTo>
                  <a:pt x="434521" y="306927"/>
                </a:lnTo>
                <a:lnTo>
                  <a:pt x="444262" y="307558"/>
                </a:lnTo>
                <a:lnTo>
                  <a:pt x="448575" y="306774"/>
                </a:lnTo>
                <a:lnTo>
                  <a:pt x="462340" y="301211"/>
                </a:lnTo>
                <a:lnTo>
                  <a:pt x="465389" y="300638"/>
                </a:lnTo>
                <a:lnTo>
                  <a:pt x="467422" y="299303"/>
                </a:lnTo>
                <a:lnTo>
                  <a:pt x="468776" y="297460"/>
                </a:lnTo>
                <a:lnTo>
                  <a:pt x="469680" y="295280"/>
                </a:lnTo>
                <a:lnTo>
                  <a:pt x="475502" y="287659"/>
                </a:lnTo>
                <a:lnTo>
                  <a:pt x="488785" y="273720"/>
                </a:lnTo>
                <a:lnTo>
                  <a:pt x="491591" y="270881"/>
                </a:lnTo>
                <a:lnTo>
                  <a:pt x="493463" y="267082"/>
                </a:lnTo>
                <a:lnTo>
                  <a:pt x="497048" y="252635"/>
                </a:lnTo>
                <a:lnTo>
                  <a:pt x="501263" y="241836"/>
                </a:lnTo>
                <a:lnTo>
                  <a:pt x="508990" y="229597"/>
                </a:lnTo>
                <a:lnTo>
                  <a:pt x="517312" y="215387"/>
                </a:lnTo>
                <a:lnTo>
                  <a:pt x="521260" y="208214"/>
                </a:lnTo>
                <a:lnTo>
                  <a:pt x="526981" y="201537"/>
                </a:lnTo>
                <a:lnTo>
                  <a:pt x="529438" y="199898"/>
                </a:lnTo>
                <a:lnTo>
                  <a:pt x="534708" y="198077"/>
                </a:lnTo>
                <a:lnTo>
                  <a:pt x="548686" y="196812"/>
                </a:lnTo>
                <a:lnTo>
                  <a:pt x="560079" y="196658"/>
                </a:lnTo>
                <a:lnTo>
                  <a:pt x="561981" y="197599"/>
                </a:lnTo>
                <a:lnTo>
                  <a:pt x="563249" y="199178"/>
                </a:lnTo>
                <a:lnTo>
                  <a:pt x="569835" y="213107"/>
                </a:lnTo>
                <a:lnTo>
                  <a:pt x="572348" y="223315"/>
                </a:lnTo>
                <a:lnTo>
                  <a:pt x="574417" y="234203"/>
                </a:lnTo>
                <a:lnTo>
                  <a:pt x="578510" y="245391"/>
                </a:lnTo>
                <a:lnTo>
                  <a:pt x="583506" y="256714"/>
                </a:lnTo>
                <a:lnTo>
                  <a:pt x="587947" y="268096"/>
                </a:lnTo>
                <a:lnTo>
                  <a:pt x="589923" y="279505"/>
                </a:lnTo>
                <a:lnTo>
                  <a:pt x="591034" y="292087"/>
                </a:lnTo>
                <a:lnTo>
                  <a:pt x="591364" y="301848"/>
                </a:lnTo>
                <a:lnTo>
                  <a:pt x="590457" y="304872"/>
                </a:lnTo>
                <a:lnTo>
                  <a:pt x="583033" y="316483"/>
                </a:lnTo>
                <a:lnTo>
                  <a:pt x="582936" y="302005"/>
                </a:lnTo>
                <a:lnTo>
                  <a:pt x="582932" y="296480"/>
                </a:lnTo>
                <a:lnTo>
                  <a:pt x="587481" y="283464"/>
                </a:lnTo>
                <a:lnTo>
                  <a:pt x="592255" y="273001"/>
                </a:lnTo>
                <a:lnTo>
                  <a:pt x="603081" y="250761"/>
                </a:lnTo>
                <a:lnTo>
                  <a:pt x="611549" y="238274"/>
                </a:lnTo>
                <a:lnTo>
                  <a:pt x="624641" y="223991"/>
                </a:lnTo>
                <a:lnTo>
                  <a:pt x="640585" y="212245"/>
                </a:lnTo>
                <a:lnTo>
                  <a:pt x="649194" y="208327"/>
                </a:lnTo>
                <a:lnTo>
                  <a:pt x="657149" y="206586"/>
                </a:lnTo>
                <a:lnTo>
                  <a:pt x="683308" y="205376"/>
                </a:lnTo>
                <a:lnTo>
                  <a:pt x="687949" y="206268"/>
                </a:lnTo>
                <a:lnTo>
                  <a:pt x="695645" y="209798"/>
                </a:lnTo>
                <a:lnTo>
                  <a:pt x="702241" y="217082"/>
                </a:lnTo>
                <a:lnTo>
                  <a:pt x="711308" y="229353"/>
                </a:lnTo>
                <a:lnTo>
                  <a:pt x="717140" y="236886"/>
                </a:lnTo>
                <a:lnTo>
                  <a:pt x="722906" y="246584"/>
                </a:lnTo>
                <a:lnTo>
                  <a:pt x="728644" y="257244"/>
                </a:lnTo>
                <a:lnTo>
                  <a:pt x="733417" y="267379"/>
                </a:lnTo>
                <a:lnTo>
                  <a:pt x="736104" y="278440"/>
                </a:lnTo>
                <a:lnTo>
                  <a:pt x="736731" y="284737"/>
                </a:lnTo>
                <a:lnTo>
                  <a:pt x="737852" y="287750"/>
                </a:lnTo>
                <a:lnTo>
                  <a:pt x="741637" y="293637"/>
                </a:lnTo>
                <a:lnTo>
                  <a:pt x="754583" y="308045"/>
                </a:lnTo>
                <a:lnTo>
                  <a:pt x="757373" y="310909"/>
                </a:lnTo>
                <a:lnTo>
                  <a:pt x="760185" y="312818"/>
                </a:lnTo>
                <a:lnTo>
                  <a:pt x="765850" y="314939"/>
                </a:lnTo>
                <a:lnTo>
                  <a:pt x="768694" y="314552"/>
                </a:lnTo>
                <a:lnTo>
                  <a:pt x="771542" y="313341"/>
                </a:lnTo>
                <a:lnTo>
                  <a:pt x="780102" y="307087"/>
                </a:lnTo>
                <a:lnTo>
                  <a:pt x="782959" y="304555"/>
                </a:lnTo>
                <a:lnTo>
                  <a:pt x="810813" y="290833"/>
                </a:lnTo>
                <a:lnTo>
                  <a:pt x="829662" y="279471"/>
                </a:lnTo>
                <a:lnTo>
                  <a:pt x="838004" y="271225"/>
                </a:lnTo>
                <a:lnTo>
                  <a:pt x="844886" y="261211"/>
                </a:lnTo>
                <a:lnTo>
                  <a:pt x="851120" y="250410"/>
                </a:lnTo>
                <a:lnTo>
                  <a:pt x="862883" y="233845"/>
                </a:lnTo>
                <a:lnTo>
                  <a:pt x="868644" y="223960"/>
                </a:lnTo>
                <a:lnTo>
                  <a:pt x="874378" y="213216"/>
                </a:lnTo>
                <a:lnTo>
                  <a:pt x="879150" y="203044"/>
                </a:lnTo>
                <a:lnTo>
                  <a:pt x="882788" y="191962"/>
                </a:lnTo>
                <a:lnTo>
                  <a:pt x="887015" y="185660"/>
                </a:lnTo>
                <a:lnTo>
                  <a:pt x="887571" y="182646"/>
                </a:lnTo>
                <a:lnTo>
                  <a:pt x="886989" y="179684"/>
                </a:lnTo>
                <a:lnTo>
                  <a:pt x="884755" y="173853"/>
                </a:lnTo>
                <a:lnTo>
                  <a:pt x="883761" y="168087"/>
                </a:lnTo>
                <a:lnTo>
                  <a:pt x="882544" y="166168"/>
                </a:lnTo>
                <a:lnTo>
                  <a:pt x="880780" y="164889"/>
                </a:lnTo>
                <a:lnTo>
                  <a:pt x="876280" y="163468"/>
                </a:lnTo>
                <a:lnTo>
                  <a:pt x="871105" y="162836"/>
                </a:lnTo>
                <a:lnTo>
                  <a:pt x="868392" y="163620"/>
                </a:lnTo>
                <a:lnTo>
                  <a:pt x="849803" y="174307"/>
                </a:lnTo>
                <a:lnTo>
                  <a:pt x="841875" y="182258"/>
                </a:lnTo>
                <a:lnTo>
                  <a:pt x="832057" y="194905"/>
                </a:lnTo>
                <a:lnTo>
                  <a:pt x="820575" y="207225"/>
                </a:lnTo>
                <a:lnTo>
                  <a:pt x="811422" y="217526"/>
                </a:lnTo>
                <a:lnTo>
                  <a:pt x="804179" y="228455"/>
                </a:lnTo>
                <a:lnTo>
                  <a:pt x="797785" y="239661"/>
                </a:lnTo>
                <a:lnTo>
                  <a:pt x="792721" y="250040"/>
                </a:lnTo>
                <a:lnTo>
                  <a:pt x="790471" y="257828"/>
                </a:lnTo>
                <a:lnTo>
                  <a:pt x="789203" y="272118"/>
                </a:lnTo>
                <a:lnTo>
                  <a:pt x="788827" y="283866"/>
                </a:lnTo>
                <a:lnTo>
                  <a:pt x="788717" y="293380"/>
                </a:lnTo>
                <a:lnTo>
                  <a:pt x="789654" y="295416"/>
                </a:lnTo>
                <a:lnTo>
                  <a:pt x="791230" y="296774"/>
                </a:lnTo>
                <a:lnTo>
                  <a:pt x="796054" y="298954"/>
                </a:lnTo>
                <a:lnTo>
                  <a:pt x="809070" y="299443"/>
                </a:lnTo>
                <a:lnTo>
                  <a:pt x="811794" y="298507"/>
                </a:lnTo>
                <a:lnTo>
                  <a:pt x="835542" y="284866"/>
                </a:lnTo>
                <a:lnTo>
                  <a:pt x="846332" y="279338"/>
                </a:lnTo>
                <a:lnTo>
                  <a:pt x="854937" y="271166"/>
                </a:lnTo>
                <a:lnTo>
                  <a:pt x="858565" y="266320"/>
                </a:lnTo>
                <a:lnTo>
                  <a:pt x="867677" y="258396"/>
                </a:lnTo>
                <a:lnTo>
                  <a:pt x="872774" y="254949"/>
                </a:lnTo>
                <a:lnTo>
                  <a:pt x="880977" y="246039"/>
                </a:lnTo>
                <a:lnTo>
                  <a:pt x="886845" y="236682"/>
                </a:lnTo>
                <a:lnTo>
                  <a:pt x="891101" y="226059"/>
                </a:lnTo>
                <a:lnTo>
                  <a:pt x="895473" y="219864"/>
                </a:lnTo>
                <a:lnTo>
                  <a:pt x="897019" y="215926"/>
                </a:lnTo>
                <a:lnTo>
                  <a:pt x="899195" y="203188"/>
                </a:lnTo>
                <a:lnTo>
                  <a:pt x="900032" y="190353"/>
                </a:lnTo>
                <a:lnTo>
                  <a:pt x="900112" y="179518"/>
                </a:lnTo>
                <a:lnTo>
                  <a:pt x="900112" y="215798"/>
                </a:lnTo>
                <a:lnTo>
                  <a:pt x="901065" y="218930"/>
                </a:lnTo>
                <a:lnTo>
                  <a:pt x="904663" y="224951"/>
                </a:lnTo>
                <a:lnTo>
                  <a:pt x="906897" y="233342"/>
                </a:lnTo>
                <a:lnTo>
                  <a:pt x="908843" y="243421"/>
                </a:lnTo>
                <a:lnTo>
                  <a:pt x="912883" y="254251"/>
                </a:lnTo>
                <a:lnTo>
                  <a:pt x="917853" y="265414"/>
                </a:lnTo>
                <a:lnTo>
                  <a:pt x="926007" y="282409"/>
                </a:lnTo>
                <a:lnTo>
                  <a:pt x="937294" y="305218"/>
                </a:lnTo>
                <a:lnTo>
                  <a:pt x="942990" y="319181"/>
                </a:lnTo>
                <a:lnTo>
                  <a:pt x="948697" y="333959"/>
                </a:lnTo>
                <a:lnTo>
                  <a:pt x="954407" y="346878"/>
                </a:lnTo>
                <a:lnTo>
                  <a:pt x="957581" y="358969"/>
                </a:lnTo>
                <a:lnTo>
                  <a:pt x="958992" y="371645"/>
                </a:lnTo>
                <a:lnTo>
                  <a:pt x="959367" y="379026"/>
                </a:lnTo>
                <a:lnTo>
                  <a:pt x="959785" y="393895"/>
                </a:lnTo>
                <a:lnTo>
                  <a:pt x="960076" y="424858"/>
                </a:lnTo>
                <a:lnTo>
                  <a:pt x="960106" y="442258"/>
                </a:lnTo>
                <a:lnTo>
                  <a:pt x="959158" y="447056"/>
                </a:lnTo>
                <a:lnTo>
                  <a:pt x="953333" y="461601"/>
                </a:lnTo>
                <a:lnTo>
                  <a:pt x="952738" y="464714"/>
                </a:lnTo>
                <a:lnTo>
                  <a:pt x="951389" y="466790"/>
                </a:lnTo>
                <a:lnTo>
                  <a:pt x="949536" y="468173"/>
                </a:lnTo>
                <a:lnTo>
                  <a:pt x="947349" y="469096"/>
                </a:lnTo>
                <a:lnTo>
                  <a:pt x="945891" y="470663"/>
                </a:lnTo>
                <a:lnTo>
                  <a:pt x="944919" y="472661"/>
                </a:lnTo>
                <a:lnTo>
                  <a:pt x="944271" y="474945"/>
                </a:lnTo>
                <a:lnTo>
                  <a:pt x="942886" y="475515"/>
                </a:lnTo>
                <a:lnTo>
                  <a:pt x="941011" y="474943"/>
                </a:lnTo>
                <a:lnTo>
                  <a:pt x="935708" y="471731"/>
                </a:lnTo>
                <a:lnTo>
                  <a:pt x="935272" y="470515"/>
                </a:lnTo>
                <a:lnTo>
                  <a:pt x="934789" y="466624"/>
                </a:lnTo>
                <a:lnTo>
                  <a:pt x="933708" y="464253"/>
                </a:lnTo>
                <a:lnTo>
                  <a:pt x="929965" y="459078"/>
                </a:lnTo>
                <a:lnTo>
                  <a:pt x="928587" y="455412"/>
                </a:lnTo>
                <a:lnTo>
                  <a:pt x="925694" y="441151"/>
                </a:lnTo>
                <a:lnTo>
                  <a:pt x="921642" y="430396"/>
                </a:lnTo>
                <a:lnTo>
                  <a:pt x="921133" y="424861"/>
                </a:lnTo>
                <a:lnTo>
                  <a:pt x="923107" y="413631"/>
                </a:lnTo>
                <a:lnTo>
                  <a:pt x="924620" y="399750"/>
                </a:lnTo>
                <a:lnTo>
                  <a:pt x="925023" y="392047"/>
                </a:lnTo>
                <a:lnTo>
                  <a:pt x="927197" y="384055"/>
                </a:lnTo>
                <a:lnTo>
                  <a:pt x="930551" y="375869"/>
                </a:lnTo>
                <a:lnTo>
                  <a:pt x="934692" y="367555"/>
                </a:lnTo>
                <a:lnTo>
                  <a:pt x="939358" y="359154"/>
                </a:lnTo>
                <a:lnTo>
                  <a:pt x="944374" y="350696"/>
                </a:lnTo>
                <a:lnTo>
                  <a:pt x="955027" y="333679"/>
                </a:lnTo>
                <a:lnTo>
                  <a:pt x="983061" y="290905"/>
                </a:lnTo>
                <a:lnTo>
                  <a:pt x="988749" y="281384"/>
                </a:lnTo>
                <a:lnTo>
                  <a:pt x="994446" y="271227"/>
                </a:lnTo>
                <a:lnTo>
                  <a:pt x="1000149" y="260646"/>
                </a:lnTo>
                <a:lnTo>
                  <a:pt x="1006809" y="250734"/>
                </a:lnTo>
                <a:lnTo>
                  <a:pt x="1014105" y="241269"/>
                </a:lnTo>
                <a:lnTo>
                  <a:pt x="1021827" y="232101"/>
                </a:lnTo>
                <a:lnTo>
                  <a:pt x="1028880" y="223132"/>
                </a:lnTo>
                <a:lnTo>
                  <a:pt x="1035488" y="214295"/>
                </a:lnTo>
                <a:lnTo>
                  <a:pt x="1047909" y="196856"/>
                </a:lnTo>
                <a:lnTo>
                  <a:pt x="1077173" y="153789"/>
                </a:lnTo>
                <a:lnTo>
                  <a:pt x="1081970" y="145206"/>
                </a:lnTo>
                <a:lnTo>
                  <a:pt x="1086121" y="136627"/>
                </a:lnTo>
                <a:lnTo>
                  <a:pt x="1089841" y="128050"/>
                </a:lnTo>
                <a:lnTo>
                  <a:pt x="1099054" y="113440"/>
                </a:lnTo>
                <a:lnTo>
                  <a:pt x="1108546" y="99644"/>
                </a:lnTo>
                <a:lnTo>
                  <a:pt x="1112410" y="91964"/>
                </a:lnTo>
                <a:lnTo>
                  <a:pt x="1119245" y="76764"/>
                </a:lnTo>
                <a:lnTo>
                  <a:pt x="1125457" y="63659"/>
                </a:lnTo>
                <a:lnTo>
                  <a:pt x="1128853" y="51484"/>
                </a:lnTo>
                <a:lnTo>
                  <a:pt x="1130362" y="39723"/>
                </a:lnTo>
                <a:lnTo>
                  <a:pt x="1131033" y="28146"/>
                </a:lnTo>
                <a:lnTo>
                  <a:pt x="1131410" y="15469"/>
                </a:lnTo>
                <a:lnTo>
                  <a:pt x="1130511" y="12035"/>
                </a:lnTo>
                <a:lnTo>
                  <a:pt x="1126973" y="5680"/>
                </a:lnTo>
                <a:lnTo>
                  <a:pt x="1124695" y="3605"/>
                </a:lnTo>
                <a:lnTo>
                  <a:pt x="1122223" y="2221"/>
                </a:lnTo>
                <a:lnTo>
                  <a:pt x="1115966" y="0"/>
                </a:lnTo>
                <a:lnTo>
                  <a:pt x="1114500" y="770"/>
                </a:lnTo>
                <a:lnTo>
                  <a:pt x="1110331" y="4166"/>
                </a:lnTo>
                <a:lnTo>
                  <a:pt x="1108837" y="6405"/>
                </a:lnTo>
                <a:lnTo>
                  <a:pt x="1103902" y="19382"/>
                </a:lnTo>
                <a:lnTo>
                  <a:pt x="1099271" y="29266"/>
                </a:lnTo>
                <a:lnTo>
                  <a:pt x="1085736" y="56766"/>
                </a:lnTo>
                <a:lnTo>
                  <a:pt x="1082624" y="70645"/>
                </a:lnTo>
                <a:lnTo>
                  <a:pt x="1081794" y="78347"/>
                </a:lnTo>
                <a:lnTo>
                  <a:pt x="1080288" y="86339"/>
                </a:lnTo>
                <a:lnTo>
                  <a:pt x="1078332" y="94525"/>
                </a:lnTo>
                <a:lnTo>
                  <a:pt x="1076075" y="102839"/>
                </a:lnTo>
                <a:lnTo>
                  <a:pt x="1074571" y="111240"/>
                </a:lnTo>
                <a:lnTo>
                  <a:pt x="1073568" y="119697"/>
                </a:lnTo>
                <a:lnTo>
                  <a:pt x="1072900" y="128193"/>
                </a:lnTo>
                <a:lnTo>
                  <a:pt x="1072454" y="136715"/>
                </a:lnTo>
                <a:lnTo>
                  <a:pt x="1071958" y="153803"/>
                </a:lnTo>
                <a:lnTo>
                  <a:pt x="1071679" y="179489"/>
                </a:lnTo>
                <a:lnTo>
                  <a:pt x="1074154" y="194087"/>
                </a:lnTo>
                <a:lnTo>
                  <a:pt x="1078429" y="206924"/>
                </a:lnTo>
                <a:lnTo>
                  <a:pt x="1083504" y="218980"/>
                </a:lnTo>
                <a:lnTo>
                  <a:pt x="1088935" y="230688"/>
                </a:lnTo>
                <a:lnTo>
                  <a:pt x="1095476" y="242242"/>
                </a:lnTo>
                <a:lnTo>
                  <a:pt x="1104733" y="253727"/>
                </a:lnTo>
                <a:lnTo>
                  <a:pt x="1115197" y="262641"/>
                </a:lnTo>
                <a:lnTo>
                  <a:pt x="1137437" y="276125"/>
                </a:lnTo>
                <a:lnTo>
                  <a:pt x="1148782" y="279581"/>
                </a:lnTo>
                <a:lnTo>
                  <a:pt x="1160175" y="282069"/>
                </a:lnTo>
                <a:lnTo>
                  <a:pt x="1177298" y="287873"/>
                </a:lnTo>
                <a:lnTo>
                  <a:pt x="1188725" y="289565"/>
                </a:lnTo>
                <a:lnTo>
                  <a:pt x="1202691" y="287777"/>
                </a:lnTo>
                <a:lnTo>
                  <a:pt x="1224081" y="281415"/>
                </a:lnTo>
                <a:lnTo>
                  <a:pt x="1260099" y="266983"/>
                </a:lnTo>
                <a:lnTo>
                  <a:pt x="1279295" y="253558"/>
                </a:lnTo>
                <a:lnTo>
                  <a:pt x="1297048" y="242172"/>
                </a:lnTo>
                <a:lnTo>
                  <a:pt x="1308621" y="232423"/>
                </a:lnTo>
                <a:lnTo>
                  <a:pt x="1320114" y="221740"/>
                </a:lnTo>
                <a:lnTo>
                  <a:pt x="1330619" y="210643"/>
                </a:lnTo>
                <a:lnTo>
                  <a:pt x="1338464" y="199360"/>
                </a:lnTo>
                <a:lnTo>
                  <a:pt x="1345125" y="187995"/>
                </a:lnTo>
                <a:lnTo>
                  <a:pt x="1351261" y="176595"/>
                </a:lnTo>
                <a:lnTo>
                  <a:pt x="1357163" y="165178"/>
                </a:lnTo>
                <a:lnTo>
                  <a:pt x="1360420" y="156294"/>
                </a:lnTo>
                <a:lnTo>
                  <a:pt x="1362254" y="145937"/>
                </a:lnTo>
                <a:lnTo>
                  <a:pt x="1362512" y="142829"/>
                </a:lnTo>
                <a:lnTo>
                  <a:pt x="1361731" y="139804"/>
                </a:lnTo>
                <a:lnTo>
                  <a:pt x="1355601" y="129778"/>
                </a:lnTo>
                <a:lnTo>
                  <a:pt x="1354266" y="129199"/>
                </a:lnTo>
                <a:lnTo>
                  <a:pt x="1350244" y="128555"/>
                </a:lnTo>
                <a:lnTo>
                  <a:pt x="1347837" y="129336"/>
                </a:lnTo>
                <a:lnTo>
                  <a:pt x="1339899" y="134034"/>
                </a:lnTo>
                <a:lnTo>
                  <a:pt x="1334334" y="135467"/>
                </a:lnTo>
                <a:lnTo>
                  <a:pt x="1326144" y="141184"/>
                </a:lnTo>
                <a:lnTo>
                  <a:pt x="1309916" y="155825"/>
                </a:lnTo>
                <a:lnTo>
                  <a:pt x="1307618" y="159899"/>
                </a:lnTo>
                <a:lnTo>
                  <a:pt x="1303429" y="174733"/>
                </a:lnTo>
                <a:lnTo>
                  <a:pt x="1299075" y="185623"/>
                </a:lnTo>
                <a:lnTo>
                  <a:pt x="1296503" y="196813"/>
                </a:lnTo>
                <a:lnTo>
                  <a:pt x="1294408" y="208136"/>
                </a:lnTo>
                <a:lnTo>
                  <a:pt x="1290303" y="219519"/>
                </a:lnTo>
                <a:lnTo>
                  <a:pt x="1287187" y="232086"/>
                </a:lnTo>
                <a:lnTo>
                  <a:pt x="1288998" y="241276"/>
                </a:lnTo>
                <a:lnTo>
                  <a:pt x="1292978" y="250757"/>
                </a:lnTo>
                <a:lnTo>
                  <a:pt x="1297921" y="258146"/>
                </a:lnTo>
                <a:lnTo>
                  <a:pt x="1305833" y="264605"/>
                </a:lnTo>
                <a:lnTo>
                  <a:pt x="1310611" y="267661"/>
                </a:lnTo>
                <a:lnTo>
                  <a:pt x="1320999" y="271057"/>
                </a:lnTo>
                <a:lnTo>
                  <a:pt x="1354528" y="273535"/>
                </a:lnTo>
                <a:lnTo>
                  <a:pt x="1360218" y="273614"/>
                </a:lnTo>
                <a:lnTo>
                  <a:pt x="1389883" y="266898"/>
                </a:lnTo>
                <a:lnTo>
                  <a:pt x="1425799" y="253859"/>
                </a:lnTo>
                <a:lnTo>
                  <a:pt x="1455604" y="241203"/>
                </a:lnTo>
                <a:lnTo>
                  <a:pt x="1491615" y="2309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ord_plane_3_nu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0865" y="1828800"/>
            <a:ext cx="5013135" cy="502920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4888" y="0"/>
            <a:ext cx="71342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MARTPenAnnotation141"/>
          <p:cNvSpPr/>
          <p:nvPr/>
        </p:nvSpPr>
        <p:spPr>
          <a:xfrm>
            <a:off x="7246619" y="2717600"/>
            <a:ext cx="73423" cy="77026"/>
          </a:xfrm>
          <a:custGeom>
            <a:avLst/>
            <a:gdLst/>
            <a:ahLst/>
            <a:cxnLst/>
            <a:rect l="0" t="0" r="0" b="0"/>
            <a:pathLst>
              <a:path w="73423" h="77026">
                <a:moveTo>
                  <a:pt x="17146" y="51317"/>
                </a:moveTo>
                <a:lnTo>
                  <a:pt x="25365" y="59537"/>
                </a:lnTo>
                <a:lnTo>
                  <a:pt x="25483" y="60607"/>
                </a:lnTo>
                <a:lnTo>
                  <a:pt x="25561" y="62273"/>
                </a:lnTo>
                <a:lnTo>
                  <a:pt x="25613" y="64336"/>
                </a:lnTo>
                <a:lnTo>
                  <a:pt x="26601" y="65711"/>
                </a:lnTo>
                <a:lnTo>
                  <a:pt x="28212" y="66628"/>
                </a:lnTo>
                <a:lnTo>
                  <a:pt x="33090" y="68100"/>
                </a:lnTo>
                <a:lnTo>
                  <a:pt x="33490" y="69173"/>
                </a:lnTo>
                <a:lnTo>
                  <a:pt x="33757" y="70841"/>
                </a:lnTo>
                <a:lnTo>
                  <a:pt x="33935" y="72906"/>
                </a:lnTo>
                <a:lnTo>
                  <a:pt x="33100" y="74282"/>
                </a:lnTo>
                <a:lnTo>
                  <a:pt x="31592" y="75199"/>
                </a:lnTo>
                <a:lnTo>
                  <a:pt x="25820" y="77003"/>
                </a:lnTo>
                <a:lnTo>
                  <a:pt x="21197" y="77025"/>
                </a:lnTo>
                <a:lnTo>
                  <a:pt x="19847" y="76076"/>
                </a:lnTo>
                <a:lnTo>
                  <a:pt x="18946" y="74490"/>
                </a:lnTo>
                <a:lnTo>
                  <a:pt x="18346" y="72481"/>
                </a:lnTo>
                <a:lnTo>
                  <a:pt x="16993" y="71141"/>
                </a:lnTo>
                <a:lnTo>
                  <a:pt x="15140" y="70248"/>
                </a:lnTo>
                <a:lnTo>
                  <a:pt x="12951" y="69653"/>
                </a:lnTo>
                <a:lnTo>
                  <a:pt x="11492" y="68303"/>
                </a:lnTo>
                <a:lnTo>
                  <a:pt x="10519" y="66451"/>
                </a:lnTo>
                <a:lnTo>
                  <a:pt x="9871" y="64264"/>
                </a:lnTo>
                <a:lnTo>
                  <a:pt x="9438" y="61853"/>
                </a:lnTo>
                <a:lnTo>
                  <a:pt x="9149" y="59294"/>
                </a:lnTo>
                <a:lnTo>
                  <a:pt x="8958" y="56635"/>
                </a:lnTo>
                <a:lnTo>
                  <a:pt x="8829" y="52957"/>
                </a:lnTo>
                <a:lnTo>
                  <a:pt x="8687" y="43791"/>
                </a:lnTo>
                <a:lnTo>
                  <a:pt x="9602" y="39632"/>
                </a:lnTo>
                <a:lnTo>
                  <a:pt x="11164" y="35907"/>
                </a:lnTo>
                <a:lnTo>
                  <a:pt x="13158" y="32471"/>
                </a:lnTo>
                <a:lnTo>
                  <a:pt x="14487" y="29228"/>
                </a:lnTo>
                <a:lnTo>
                  <a:pt x="15374" y="26114"/>
                </a:lnTo>
                <a:lnTo>
                  <a:pt x="15964" y="23085"/>
                </a:lnTo>
                <a:lnTo>
                  <a:pt x="17310" y="20113"/>
                </a:lnTo>
                <a:lnTo>
                  <a:pt x="19160" y="17179"/>
                </a:lnTo>
                <a:lnTo>
                  <a:pt x="24423" y="10178"/>
                </a:lnTo>
                <a:lnTo>
                  <a:pt x="26759" y="8651"/>
                </a:lnTo>
                <a:lnTo>
                  <a:pt x="30222" y="6680"/>
                </a:lnTo>
                <a:lnTo>
                  <a:pt x="40366" y="1225"/>
                </a:lnTo>
                <a:lnTo>
                  <a:pt x="42151" y="777"/>
                </a:lnTo>
                <a:lnTo>
                  <a:pt x="44294" y="479"/>
                </a:lnTo>
                <a:lnTo>
                  <a:pt x="46674" y="280"/>
                </a:lnTo>
                <a:lnTo>
                  <a:pt x="49214" y="147"/>
                </a:lnTo>
                <a:lnTo>
                  <a:pt x="54576" y="0"/>
                </a:lnTo>
                <a:lnTo>
                  <a:pt x="57339" y="913"/>
                </a:lnTo>
                <a:lnTo>
                  <a:pt x="60134" y="2475"/>
                </a:lnTo>
                <a:lnTo>
                  <a:pt x="62949" y="4468"/>
                </a:lnTo>
                <a:lnTo>
                  <a:pt x="64826" y="6749"/>
                </a:lnTo>
                <a:lnTo>
                  <a:pt x="66078" y="9223"/>
                </a:lnTo>
                <a:lnTo>
                  <a:pt x="68087" y="15485"/>
                </a:lnTo>
                <a:lnTo>
                  <a:pt x="69204" y="16952"/>
                </a:lnTo>
                <a:lnTo>
                  <a:pt x="70901" y="18882"/>
                </a:lnTo>
                <a:lnTo>
                  <a:pt x="72985" y="21121"/>
                </a:lnTo>
                <a:lnTo>
                  <a:pt x="73422" y="23566"/>
                </a:lnTo>
                <a:lnTo>
                  <a:pt x="72761" y="26149"/>
                </a:lnTo>
                <a:lnTo>
                  <a:pt x="71367" y="28823"/>
                </a:lnTo>
                <a:lnTo>
                  <a:pt x="70439" y="32511"/>
                </a:lnTo>
                <a:lnTo>
                  <a:pt x="69819" y="36875"/>
                </a:lnTo>
                <a:lnTo>
                  <a:pt x="69407" y="41689"/>
                </a:lnTo>
                <a:lnTo>
                  <a:pt x="69132" y="45851"/>
                </a:lnTo>
                <a:lnTo>
                  <a:pt x="68825" y="53015"/>
                </a:lnTo>
                <a:lnTo>
                  <a:pt x="67791" y="56259"/>
                </a:lnTo>
                <a:lnTo>
                  <a:pt x="66150" y="59374"/>
                </a:lnTo>
                <a:lnTo>
                  <a:pt x="64102" y="62404"/>
                </a:lnTo>
                <a:lnTo>
                  <a:pt x="61785" y="64423"/>
                </a:lnTo>
                <a:lnTo>
                  <a:pt x="59287" y="65769"/>
                </a:lnTo>
                <a:lnTo>
                  <a:pt x="52986" y="67930"/>
                </a:lnTo>
                <a:lnTo>
                  <a:pt x="51517" y="69060"/>
                </a:lnTo>
                <a:lnTo>
                  <a:pt x="49585" y="70766"/>
                </a:lnTo>
                <a:lnTo>
                  <a:pt x="44191" y="75796"/>
                </a:lnTo>
                <a:lnTo>
                  <a:pt x="42795" y="76209"/>
                </a:lnTo>
                <a:lnTo>
                  <a:pt x="40913" y="76484"/>
                </a:lnTo>
                <a:lnTo>
                  <a:pt x="38706" y="76668"/>
                </a:lnTo>
                <a:lnTo>
                  <a:pt x="37234" y="75837"/>
                </a:lnTo>
                <a:lnTo>
                  <a:pt x="36253" y="74332"/>
                </a:lnTo>
                <a:lnTo>
                  <a:pt x="35599" y="72375"/>
                </a:lnTo>
                <a:lnTo>
                  <a:pt x="34211" y="71071"/>
                </a:lnTo>
                <a:lnTo>
                  <a:pt x="32332" y="70201"/>
                </a:lnTo>
                <a:lnTo>
                  <a:pt x="30128" y="69621"/>
                </a:lnTo>
                <a:lnTo>
                  <a:pt x="27705" y="69235"/>
                </a:lnTo>
                <a:lnTo>
                  <a:pt x="25137" y="68977"/>
                </a:lnTo>
                <a:lnTo>
                  <a:pt x="22473" y="68806"/>
                </a:lnTo>
                <a:lnTo>
                  <a:pt x="20697" y="67739"/>
                </a:lnTo>
                <a:lnTo>
                  <a:pt x="19514" y="66075"/>
                </a:lnTo>
                <a:lnTo>
                  <a:pt x="18725" y="64013"/>
                </a:lnTo>
                <a:lnTo>
                  <a:pt x="18198" y="61686"/>
                </a:lnTo>
                <a:lnTo>
                  <a:pt x="17847" y="59182"/>
                </a:lnTo>
                <a:lnTo>
                  <a:pt x="17613" y="56561"/>
                </a:lnTo>
                <a:lnTo>
                  <a:pt x="17457" y="53860"/>
                </a:lnTo>
                <a:lnTo>
                  <a:pt x="17186" y="44397"/>
                </a:lnTo>
                <a:lnTo>
                  <a:pt x="18125" y="42893"/>
                </a:lnTo>
                <a:lnTo>
                  <a:pt x="19704" y="40939"/>
                </a:lnTo>
                <a:lnTo>
                  <a:pt x="25366" y="34568"/>
                </a:lnTo>
                <a:lnTo>
                  <a:pt x="26436" y="34436"/>
                </a:lnTo>
                <a:lnTo>
                  <a:pt x="28102" y="34348"/>
                </a:lnTo>
                <a:lnTo>
                  <a:pt x="32492" y="34250"/>
                </a:lnTo>
                <a:lnTo>
                  <a:pt x="42403" y="34175"/>
                </a:lnTo>
                <a:lnTo>
                  <a:pt x="42557" y="35127"/>
                </a:lnTo>
                <a:lnTo>
                  <a:pt x="42659" y="36713"/>
                </a:lnTo>
                <a:lnTo>
                  <a:pt x="42772" y="41017"/>
                </a:lnTo>
                <a:lnTo>
                  <a:pt x="42860" y="58240"/>
                </a:lnTo>
                <a:lnTo>
                  <a:pt x="41908" y="59743"/>
                </a:lnTo>
                <a:lnTo>
                  <a:pt x="40322" y="61697"/>
                </a:lnTo>
                <a:lnTo>
                  <a:pt x="35482" y="67126"/>
                </a:lnTo>
                <a:lnTo>
                  <a:pt x="30093" y="72617"/>
                </a:lnTo>
                <a:lnTo>
                  <a:pt x="27682" y="74090"/>
                </a:lnTo>
                <a:lnTo>
                  <a:pt x="25123" y="75071"/>
                </a:lnTo>
                <a:lnTo>
                  <a:pt x="18722" y="76647"/>
                </a:lnTo>
                <a:lnTo>
                  <a:pt x="17243" y="75824"/>
                </a:lnTo>
                <a:lnTo>
                  <a:pt x="15306" y="74322"/>
                </a:lnTo>
                <a:lnTo>
                  <a:pt x="9903" y="69620"/>
                </a:lnTo>
                <a:lnTo>
                  <a:pt x="8507" y="69234"/>
                </a:lnTo>
                <a:lnTo>
                  <a:pt x="6625" y="68977"/>
                </a:lnTo>
                <a:lnTo>
                  <a:pt x="4416" y="68805"/>
                </a:lnTo>
                <a:lnTo>
                  <a:pt x="2945" y="67738"/>
                </a:lnTo>
                <a:lnTo>
                  <a:pt x="1963" y="66075"/>
                </a:lnTo>
                <a:lnTo>
                  <a:pt x="0" y="598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2"/>
          <p:cNvSpPr/>
          <p:nvPr/>
        </p:nvSpPr>
        <p:spPr>
          <a:xfrm>
            <a:off x="8833759" y="2727385"/>
            <a:ext cx="50174" cy="58674"/>
          </a:xfrm>
          <a:custGeom>
            <a:avLst/>
            <a:gdLst/>
            <a:ahLst/>
            <a:cxnLst/>
            <a:rect l="0" t="0" r="0" b="0"/>
            <a:pathLst>
              <a:path w="50174" h="58674">
                <a:moveTo>
                  <a:pt x="24491" y="7242"/>
                </a:moveTo>
                <a:lnTo>
                  <a:pt x="37261" y="7242"/>
                </a:lnTo>
                <a:lnTo>
                  <a:pt x="38719" y="8195"/>
                </a:lnTo>
                <a:lnTo>
                  <a:pt x="39691" y="9782"/>
                </a:lnTo>
                <a:lnTo>
                  <a:pt x="40340" y="11793"/>
                </a:lnTo>
                <a:lnTo>
                  <a:pt x="41724" y="13133"/>
                </a:lnTo>
                <a:lnTo>
                  <a:pt x="43599" y="14027"/>
                </a:lnTo>
                <a:lnTo>
                  <a:pt x="48903" y="15462"/>
                </a:lnTo>
                <a:lnTo>
                  <a:pt x="49337" y="16532"/>
                </a:lnTo>
                <a:lnTo>
                  <a:pt x="49629" y="18197"/>
                </a:lnTo>
                <a:lnTo>
                  <a:pt x="49821" y="20261"/>
                </a:lnTo>
                <a:lnTo>
                  <a:pt x="49951" y="22589"/>
                </a:lnTo>
                <a:lnTo>
                  <a:pt x="50173" y="31406"/>
                </a:lnTo>
                <a:lnTo>
                  <a:pt x="49232" y="32876"/>
                </a:lnTo>
                <a:lnTo>
                  <a:pt x="47653" y="34809"/>
                </a:lnTo>
                <a:lnTo>
                  <a:pt x="45647" y="37050"/>
                </a:lnTo>
                <a:lnTo>
                  <a:pt x="44310" y="39496"/>
                </a:lnTo>
                <a:lnTo>
                  <a:pt x="43419" y="42080"/>
                </a:lnTo>
                <a:lnTo>
                  <a:pt x="41988" y="48519"/>
                </a:lnTo>
                <a:lnTo>
                  <a:pt x="40917" y="49048"/>
                </a:lnTo>
                <a:lnTo>
                  <a:pt x="39252" y="49400"/>
                </a:lnTo>
                <a:lnTo>
                  <a:pt x="37189" y="49635"/>
                </a:lnTo>
                <a:lnTo>
                  <a:pt x="34862" y="50744"/>
                </a:lnTo>
                <a:lnTo>
                  <a:pt x="32357" y="52436"/>
                </a:lnTo>
                <a:lnTo>
                  <a:pt x="29735" y="54516"/>
                </a:lnTo>
                <a:lnTo>
                  <a:pt x="27986" y="54951"/>
                </a:lnTo>
                <a:lnTo>
                  <a:pt x="26821" y="54288"/>
                </a:lnTo>
                <a:lnTo>
                  <a:pt x="26045" y="52893"/>
                </a:lnTo>
                <a:lnTo>
                  <a:pt x="24574" y="51964"/>
                </a:lnTo>
                <a:lnTo>
                  <a:pt x="22642" y="51344"/>
                </a:lnTo>
                <a:lnTo>
                  <a:pt x="20400" y="50931"/>
                </a:lnTo>
                <a:lnTo>
                  <a:pt x="17954" y="49703"/>
                </a:lnTo>
                <a:lnTo>
                  <a:pt x="15371" y="47932"/>
                </a:lnTo>
                <a:lnTo>
                  <a:pt x="8931" y="42796"/>
                </a:lnTo>
                <a:lnTo>
                  <a:pt x="8402" y="41422"/>
                </a:lnTo>
                <a:lnTo>
                  <a:pt x="8050" y="39554"/>
                </a:lnTo>
                <a:lnTo>
                  <a:pt x="7816" y="37356"/>
                </a:lnTo>
                <a:lnTo>
                  <a:pt x="7658" y="34938"/>
                </a:lnTo>
                <a:lnTo>
                  <a:pt x="7485" y="29711"/>
                </a:lnTo>
                <a:lnTo>
                  <a:pt x="7386" y="25965"/>
                </a:lnTo>
                <a:lnTo>
                  <a:pt x="7358" y="20304"/>
                </a:lnTo>
                <a:lnTo>
                  <a:pt x="8306" y="17855"/>
                </a:lnTo>
                <a:lnTo>
                  <a:pt x="9891" y="15270"/>
                </a:lnTo>
                <a:lnTo>
                  <a:pt x="11901" y="12594"/>
                </a:lnTo>
                <a:lnTo>
                  <a:pt x="14193" y="10810"/>
                </a:lnTo>
                <a:lnTo>
                  <a:pt x="16672" y="9621"/>
                </a:lnTo>
                <a:lnTo>
                  <a:pt x="19278" y="8828"/>
                </a:lnTo>
                <a:lnTo>
                  <a:pt x="21016" y="7347"/>
                </a:lnTo>
                <a:lnTo>
                  <a:pt x="22174" y="5407"/>
                </a:lnTo>
                <a:lnTo>
                  <a:pt x="22947" y="3161"/>
                </a:lnTo>
                <a:lnTo>
                  <a:pt x="24415" y="1664"/>
                </a:lnTo>
                <a:lnTo>
                  <a:pt x="26345" y="666"/>
                </a:lnTo>
                <a:lnTo>
                  <a:pt x="28584" y="0"/>
                </a:lnTo>
                <a:lnTo>
                  <a:pt x="30078" y="509"/>
                </a:lnTo>
                <a:lnTo>
                  <a:pt x="31073" y="1801"/>
                </a:lnTo>
                <a:lnTo>
                  <a:pt x="31736" y="3615"/>
                </a:lnTo>
                <a:lnTo>
                  <a:pt x="33131" y="4824"/>
                </a:lnTo>
                <a:lnTo>
                  <a:pt x="35014" y="5630"/>
                </a:lnTo>
                <a:lnTo>
                  <a:pt x="37221" y="6167"/>
                </a:lnTo>
                <a:lnTo>
                  <a:pt x="38693" y="7478"/>
                </a:lnTo>
                <a:lnTo>
                  <a:pt x="39673" y="9304"/>
                </a:lnTo>
                <a:lnTo>
                  <a:pt x="41248" y="14529"/>
                </a:lnTo>
                <a:lnTo>
                  <a:pt x="41377" y="15910"/>
                </a:lnTo>
                <a:lnTo>
                  <a:pt x="41464" y="17783"/>
                </a:lnTo>
                <a:lnTo>
                  <a:pt x="41559" y="22405"/>
                </a:lnTo>
                <a:lnTo>
                  <a:pt x="41632" y="44424"/>
                </a:lnTo>
                <a:lnTo>
                  <a:pt x="40681" y="47270"/>
                </a:lnTo>
                <a:lnTo>
                  <a:pt x="39095" y="50120"/>
                </a:lnTo>
                <a:lnTo>
                  <a:pt x="37084" y="52972"/>
                </a:lnTo>
                <a:lnTo>
                  <a:pt x="34791" y="54874"/>
                </a:lnTo>
                <a:lnTo>
                  <a:pt x="32311" y="56141"/>
                </a:lnTo>
                <a:lnTo>
                  <a:pt x="26035" y="58176"/>
                </a:lnTo>
                <a:lnTo>
                  <a:pt x="24568" y="58343"/>
                </a:lnTo>
                <a:lnTo>
                  <a:pt x="22637" y="58454"/>
                </a:lnTo>
                <a:lnTo>
                  <a:pt x="17245" y="58633"/>
                </a:lnTo>
                <a:lnTo>
                  <a:pt x="8653" y="58673"/>
                </a:lnTo>
                <a:lnTo>
                  <a:pt x="8217" y="57722"/>
                </a:lnTo>
                <a:lnTo>
                  <a:pt x="7927" y="56135"/>
                </a:lnTo>
                <a:lnTo>
                  <a:pt x="7733" y="54125"/>
                </a:lnTo>
                <a:lnTo>
                  <a:pt x="6652" y="51832"/>
                </a:lnTo>
                <a:lnTo>
                  <a:pt x="4978" y="49351"/>
                </a:lnTo>
                <a:lnTo>
                  <a:pt x="2910" y="46745"/>
                </a:lnTo>
                <a:lnTo>
                  <a:pt x="1531" y="44055"/>
                </a:lnTo>
                <a:lnTo>
                  <a:pt x="611" y="41309"/>
                </a:lnTo>
                <a:lnTo>
                  <a:pt x="0" y="38526"/>
                </a:lnTo>
                <a:lnTo>
                  <a:pt x="542" y="35718"/>
                </a:lnTo>
                <a:lnTo>
                  <a:pt x="1858" y="32894"/>
                </a:lnTo>
                <a:lnTo>
                  <a:pt x="3687" y="30058"/>
                </a:lnTo>
                <a:lnTo>
                  <a:pt x="5860" y="28168"/>
                </a:lnTo>
                <a:lnTo>
                  <a:pt x="8260" y="26907"/>
                </a:lnTo>
                <a:lnTo>
                  <a:pt x="10812" y="26067"/>
                </a:lnTo>
                <a:lnTo>
                  <a:pt x="12515" y="24555"/>
                </a:lnTo>
                <a:lnTo>
                  <a:pt x="13649" y="22594"/>
                </a:lnTo>
                <a:lnTo>
                  <a:pt x="14406" y="20334"/>
                </a:lnTo>
                <a:lnTo>
                  <a:pt x="15862" y="18827"/>
                </a:lnTo>
                <a:lnTo>
                  <a:pt x="17786" y="17823"/>
                </a:lnTo>
                <a:lnTo>
                  <a:pt x="20021" y="17154"/>
                </a:lnTo>
                <a:lnTo>
                  <a:pt x="21510" y="15755"/>
                </a:lnTo>
                <a:lnTo>
                  <a:pt x="22505" y="13870"/>
                </a:lnTo>
                <a:lnTo>
                  <a:pt x="23166" y="11661"/>
                </a:lnTo>
                <a:lnTo>
                  <a:pt x="24559" y="10188"/>
                </a:lnTo>
                <a:lnTo>
                  <a:pt x="26442" y="9206"/>
                </a:lnTo>
                <a:lnTo>
                  <a:pt x="28649" y="8551"/>
                </a:lnTo>
                <a:lnTo>
                  <a:pt x="31073" y="9067"/>
                </a:lnTo>
                <a:lnTo>
                  <a:pt x="33642" y="10364"/>
                </a:lnTo>
                <a:lnTo>
                  <a:pt x="41168" y="15496"/>
                </a:lnTo>
                <a:lnTo>
                  <a:pt x="43968" y="18213"/>
                </a:lnTo>
                <a:lnTo>
                  <a:pt x="46047" y="20271"/>
                </a:lnTo>
                <a:lnTo>
                  <a:pt x="47435" y="22595"/>
                </a:lnTo>
                <a:lnTo>
                  <a:pt x="48359" y="25098"/>
                </a:lnTo>
                <a:lnTo>
                  <a:pt x="49843" y="31407"/>
                </a:lnTo>
                <a:lnTo>
                  <a:pt x="49012" y="32877"/>
                </a:lnTo>
                <a:lnTo>
                  <a:pt x="47506" y="34809"/>
                </a:lnTo>
                <a:lnTo>
                  <a:pt x="42795" y="40204"/>
                </a:lnTo>
                <a:lnTo>
                  <a:pt x="39611" y="43482"/>
                </a:lnTo>
                <a:lnTo>
                  <a:pt x="37428" y="45690"/>
                </a:lnTo>
                <a:lnTo>
                  <a:pt x="35021" y="47161"/>
                </a:lnTo>
                <a:lnTo>
                  <a:pt x="32464" y="48142"/>
                </a:lnTo>
                <a:lnTo>
                  <a:pt x="26066" y="49717"/>
                </a:lnTo>
                <a:lnTo>
                  <a:pt x="24588" y="48894"/>
                </a:lnTo>
                <a:lnTo>
                  <a:pt x="22651" y="47392"/>
                </a:lnTo>
                <a:lnTo>
                  <a:pt x="16313" y="41875"/>
                </a:lnTo>
                <a:lnTo>
                  <a:pt x="15228" y="41761"/>
                </a:lnTo>
                <a:lnTo>
                  <a:pt x="13553" y="41685"/>
                </a:lnTo>
                <a:lnTo>
                  <a:pt x="7346" y="415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3"/>
          <p:cNvSpPr/>
          <p:nvPr/>
        </p:nvSpPr>
        <p:spPr>
          <a:xfrm>
            <a:off x="9029700" y="1595711"/>
            <a:ext cx="85258" cy="84464"/>
          </a:xfrm>
          <a:custGeom>
            <a:avLst/>
            <a:gdLst/>
            <a:ahLst/>
            <a:cxnLst/>
            <a:rect l="0" t="0" r="0" b="0"/>
            <a:pathLst>
              <a:path w="85258" h="84464">
                <a:moveTo>
                  <a:pt x="0" y="50209"/>
                </a:moveTo>
                <a:lnTo>
                  <a:pt x="16688" y="50209"/>
                </a:lnTo>
                <a:lnTo>
                  <a:pt x="17792" y="51161"/>
                </a:lnTo>
                <a:lnTo>
                  <a:pt x="19481" y="52749"/>
                </a:lnTo>
                <a:lnTo>
                  <a:pt x="25610" y="58676"/>
                </a:lnTo>
                <a:lnTo>
                  <a:pt x="28209" y="58735"/>
                </a:lnTo>
                <a:lnTo>
                  <a:pt x="34184" y="58780"/>
                </a:lnTo>
                <a:lnTo>
                  <a:pt x="25748" y="58781"/>
                </a:lnTo>
                <a:lnTo>
                  <a:pt x="21176" y="54230"/>
                </a:lnTo>
                <a:lnTo>
                  <a:pt x="19832" y="51937"/>
                </a:lnTo>
                <a:lnTo>
                  <a:pt x="18936" y="49456"/>
                </a:lnTo>
                <a:lnTo>
                  <a:pt x="18339" y="46849"/>
                </a:lnTo>
                <a:lnTo>
                  <a:pt x="18893" y="45112"/>
                </a:lnTo>
                <a:lnTo>
                  <a:pt x="20216" y="43953"/>
                </a:lnTo>
                <a:lnTo>
                  <a:pt x="24630" y="42094"/>
                </a:lnTo>
                <a:lnTo>
                  <a:pt x="25945" y="40989"/>
                </a:lnTo>
                <a:lnTo>
                  <a:pt x="27775" y="39299"/>
                </a:lnTo>
                <a:lnTo>
                  <a:pt x="29946" y="37221"/>
                </a:lnTo>
                <a:lnTo>
                  <a:pt x="31394" y="34883"/>
                </a:lnTo>
                <a:lnTo>
                  <a:pt x="32359" y="32371"/>
                </a:lnTo>
                <a:lnTo>
                  <a:pt x="34256" y="24628"/>
                </a:lnTo>
                <a:lnTo>
                  <a:pt x="36814" y="24552"/>
                </a:lnTo>
                <a:lnTo>
                  <a:pt x="42757" y="24492"/>
                </a:lnTo>
                <a:lnTo>
                  <a:pt x="45356" y="27032"/>
                </a:lnTo>
                <a:lnTo>
                  <a:pt x="51079" y="32710"/>
                </a:lnTo>
                <a:lnTo>
                  <a:pt x="51197" y="33781"/>
                </a:lnTo>
                <a:lnTo>
                  <a:pt x="51276" y="35447"/>
                </a:lnTo>
                <a:lnTo>
                  <a:pt x="51433" y="41529"/>
                </a:lnTo>
                <a:lnTo>
                  <a:pt x="48893" y="41588"/>
                </a:lnTo>
                <a:lnTo>
                  <a:pt x="42894" y="41636"/>
                </a:lnTo>
                <a:lnTo>
                  <a:pt x="42871" y="37085"/>
                </a:lnTo>
                <a:lnTo>
                  <a:pt x="41916" y="35745"/>
                </a:lnTo>
                <a:lnTo>
                  <a:pt x="40326" y="34851"/>
                </a:lnTo>
                <a:lnTo>
                  <a:pt x="38314" y="34255"/>
                </a:lnTo>
                <a:lnTo>
                  <a:pt x="36972" y="32906"/>
                </a:lnTo>
                <a:lnTo>
                  <a:pt x="36078" y="31053"/>
                </a:lnTo>
                <a:lnTo>
                  <a:pt x="35483" y="28866"/>
                </a:lnTo>
                <a:lnTo>
                  <a:pt x="35085" y="26455"/>
                </a:lnTo>
                <a:lnTo>
                  <a:pt x="34820" y="23895"/>
                </a:lnTo>
                <a:lnTo>
                  <a:pt x="34394" y="17494"/>
                </a:lnTo>
                <a:lnTo>
                  <a:pt x="35312" y="16016"/>
                </a:lnTo>
                <a:lnTo>
                  <a:pt x="36876" y="14079"/>
                </a:lnTo>
                <a:lnTo>
                  <a:pt x="41680" y="8676"/>
                </a:lnTo>
                <a:lnTo>
                  <a:pt x="43026" y="8233"/>
                </a:lnTo>
                <a:lnTo>
                  <a:pt x="44877" y="7937"/>
                </a:lnTo>
                <a:lnTo>
                  <a:pt x="47063" y="7740"/>
                </a:lnTo>
                <a:lnTo>
                  <a:pt x="48521" y="6656"/>
                </a:lnTo>
                <a:lnTo>
                  <a:pt x="49491" y="4981"/>
                </a:lnTo>
                <a:lnTo>
                  <a:pt x="50139" y="2912"/>
                </a:lnTo>
                <a:lnTo>
                  <a:pt x="51523" y="1532"/>
                </a:lnTo>
                <a:lnTo>
                  <a:pt x="53399" y="613"/>
                </a:lnTo>
                <a:lnTo>
                  <a:pt x="55602" y="0"/>
                </a:lnTo>
                <a:lnTo>
                  <a:pt x="58023" y="543"/>
                </a:lnTo>
                <a:lnTo>
                  <a:pt x="60589" y="1859"/>
                </a:lnTo>
                <a:lnTo>
                  <a:pt x="67002" y="6262"/>
                </a:lnTo>
                <a:lnTo>
                  <a:pt x="68480" y="7576"/>
                </a:lnTo>
                <a:lnTo>
                  <a:pt x="75822" y="14632"/>
                </a:lnTo>
                <a:lnTo>
                  <a:pt x="76265" y="16013"/>
                </a:lnTo>
                <a:lnTo>
                  <a:pt x="76561" y="17887"/>
                </a:lnTo>
                <a:lnTo>
                  <a:pt x="76758" y="20088"/>
                </a:lnTo>
                <a:lnTo>
                  <a:pt x="75938" y="22508"/>
                </a:lnTo>
                <a:lnTo>
                  <a:pt x="74438" y="25074"/>
                </a:lnTo>
                <a:lnTo>
                  <a:pt x="72485" y="27737"/>
                </a:lnTo>
                <a:lnTo>
                  <a:pt x="71183" y="30465"/>
                </a:lnTo>
                <a:lnTo>
                  <a:pt x="70315" y="33236"/>
                </a:lnTo>
                <a:lnTo>
                  <a:pt x="69737" y="36036"/>
                </a:lnTo>
                <a:lnTo>
                  <a:pt x="68398" y="37903"/>
                </a:lnTo>
                <a:lnTo>
                  <a:pt x="66554" y="39147"/>
                </a:lnTo>
                <a:lnTo>
                  <a:pt x="64372" y="39977"/>
                </a:lnTo>
                <a:lnTo>
                  <a:pt x="61964" y="41482"/>
                </a:lnTo>
                <a:lnTo>
                  <a:pt x="59408" y="43439"/>
                </a:lnTo>
                <a:lnTo>
                  <a:pt x="56750" y="45695"/>
                </a:lnTo>
                <a:lnTo>
                  <a:pt x="54026" y="48152"/>
                </a:lnTo>
                <a:lnTo>
                  <a:pt x="48459" y="53422"/>
                </a:lnTo>
                <a:lnTo>
                  <a:pt x="45640" y="55208"/>
                </a:lnTo>
                <a:lnTo>
                  <a:pt x="42810" y="56399"/>
                </a:lnTo>
                <a:lnTo>
                  <a:pt x="34789" y="58642"/>
                </a:lnTo>
                <a:lnTo>
                  <a:pt x="33669" y="58688"/>
                </a:lnTo>
                <a:lnTo>
                  <a:pt x="26953" y="58769"/>
                </a:lnTo>
                <a:lnTo>
                  <a:pt x="21532" y="58777"/>
                </a:lnTo>
                <a:lnTo>
                  <a:pt x="20070" y="57826"/>
                </a:lnTo>
                <a:lnTo>
                  <a:pt x="19095" y="56239"/>
                </a:lnTo>
                <a:lnTo>
                  <a:pt x="18446" y="54229"/>
                </a:lnTo>
                <a:lnTo>
                  <a:pt x="18012" y="51937"/>
                </a:lnTo>
                <a:lnTo>
                  <a:pt x="17722" y="49456"/>
                </a:lnTo>
                <a:lnTo>
                  <a:pt x="17259" y="43181"/>
                </a:lnTo>
                <a:lnTo>
                  <a:pt x="18174" y="41713"/>
                </a:lnTo>
                <a:lnTo>
                  <a:pt x="19736" y="39782"/>
                </a:lnTo>
                <a:lnTo>
                  <a:pt x="21729" y="37543"/>
                </a:lnTo>
                <a:lnTo>
                  <a:pt x="23058" y="35097"/>
                </a:lnTo>
                <a:lnTo>
                  <a:pt x="23945" y="32514"/>
                </a:lnTo>
                <a:lnTo>
                  <a:pt x="24536" y="29840"/>
                </a:lnTo>
                <a:lnTo>
                  <a:pt x="25882" y="27105"/>
                </a:lnTo>
                <a:lnTo>
                  <a:pt x="27733" y="24328"/>
                </a:lnTo>
                <a:lnTo>
                  <a:pt x="29918" y="21525"/>
                </a:lnTo>
                <a:lnTo>
                  <a:pt x="33280" y="18704"/>
                </a:lnTo>
                <a:lnTo>
                  <a:pt x="37427" y="15870"/>
                </a:lnTo>
                <a:lnTo>
                  <a:pt x="42096" y="13029"/>
                </a:lnTo>
                <a:lnTo>
                  <a:pt x="46162" y="11135"/>
                </a:lnTo>
                <a:lnTo>
                  <a:pt x="49824" y="9872"/>
                </a:lnTo>
                <a:lnTo>
                  <a:pt x="57996" y="7845"/>
                </a:lnTo>
                <a:lnTo>
                  <a:pt x="59619" y="7679"/>
                </a:lnTo>
                <a:lnTo>
                  <a:pt x="61653" y="7568"/>
                </a:lnTo>
                <a:lnTo>
                  <a:pt x="63962" y="7494"/>
                </a:lnTo>
                <a:lnTo>
                  <a:pt x="65501" y="8397"/>
                </a:lnTo>
                <a:lnTo>
                  <a:pt x="66527" y="9952"/>
                </a:lnTo>
                <a:lnTo>
                  <a:pt x="67212" y="11941"/>
                </a:lnTo>
                <a:lnTo>
                  <a:pt x="68620" y="13267"/>
                </a:lnTo>
                <a:lnTo>
                  <a:pt x="70511" y="14151"/>
                </a:lnTo>
                <a:lnTo>
                  <a:pt x="72725" y="14740"/>
                </a:lnTo>
                <a:lnTo>
                  <a:pt x="75153" y="16085"/>
                </a:lnTo>
                <a:lnTo>
                  <a:pt x="77724" y="17935"/>
                </a:lnTo>
                <a:lnTo>
                  <a:pt x="80391" y="20120"/>
                </a:lnTo>
                <a:lnTo>
                  <a:pt x="82169" y="22530"/>
                </a:lnTo>
                <a:lnTo>
                  <a:pt x="83354" y="25088"/>
                </a:lnTo>
                <a:lnTo>
                  <a:pt x="84145" y="27747"/>
                </a:lnTo>
                <a:lnTo>
                  <a:pt x="84671" y="30472"/>
                </a:lnTo>
                <a:lnTo>
                  <a:pt x="85022" y="33240"/>
                </a:lnTo>
                <a:lnTo>
                  <a:pt x="85257" y="36039"/>
                </a:lnTo>
                <a:lnTo>
                  <a:pt x="84460" y="38857"/>
                </a:lnTo>
                <a:lnTo>
                  <a:pt x="82977" y="41689"/>
                </a:lnTo>
                <a:lnTo>
                  <a:pt x="81036" y="44528"/>
                </a:lnTo>
                <a:lnTo>
                  <a:pt x="79741" y="47374"/>
                </a:lnTo>
                <a:lnTo>
                  <a:pt x="78878" y="50224"/>
                </a:lnTo>
                <a:lnTo>
                  <a:pt x="78302" y="53076"/>
                </a:lnTo>
                <a:lnTo>
                  <a:pt x="76967" y="54978"/>
                </a:lnTo>
                <a:lnTo>
                  <a:pt x="75123" y="56246"/>
                </a:lnTo>
                <a:lnTo>
                  <a:pt x="72942" y="57091"/>
                </a:lnTo>
                <a:lnTo>
                  <a:pt x="71487" y="58607"/>
                </a:lnTo>
                <a:lnTo>
                  <a:pt x="70518" y="60570"/>
                </a:lnTo>
                <a:lnTo>
                  <a:pt x="69873" y="62831"/>
                </a:lnTo>
                <a:lnTo>
                  <a:pt x="68490" y="64339"/>
                </a:lnTo>
                <a:lnTo>
                  <a:pt x="66614" y="65344"/>
                </a:lnTo>
                <a:lnTo>
                  <a:pt x="64412" y="66014"/>
                </a:lnTo>
                <a:lnTo>
                  <a:pt x="61991" y="67413"/>
                </a:lnTo>
                <a:lnTo>
                  <a:pt x="59425" y="69298"/>
                </a:lnTo>
                <a:lnTo>
                  <a:pt x="56761" y="71507"/>
                </a:lnTo>
                <a:lnTo>
                  <a:pt x="54033" y="72980"/>
                </a:lnTo>
                <a:lnTo>
                  <a:pt x="51262" y="73962"/>
                </a:lnTo>
                <a:lnTo>
                  <a:pt x="44522" y="75538"/>
                </a:lnTo>
                <a:lnTo>
                  <a:pt x="43016" y="75667"/>
                </a:lnTo>
                <a:lnTo>
                  <a:pt x="41060" y="75754"/>
                </a:lnTo>
                <a:lnTo>
                  <a:pt x="38803" y="75811"/>
                </a:lnTo>
                <a:lnTo>
                  <a:pt x="37298" y="74897"/>
                </a:lnTo>
                <a:lnTo>
                  <a:pt x="36296" y="73335"/>
                </a:lnTo>
                <a:lnTo>
                  <a:pt x="35627" y="71341"/>
                </a:lnTo>
                <a:lnTo>
                  <a:pt x="34229" y="70012"/>
                </a:lnTo>
                <a:lnTo>
                  <a:pt x="32344" y="69126"/>
                </a:lnTo>
                <a:lnTo>
                  <a:pt x="30135" y="68535"/>
                </a:lnTo>
                <a:lnTo>
                  <a:pt x="28663" y="67189"/>
                </a:lnTo>
                <a:lnTo>
                  <a:pt x="27682" y="65339"/>
                </a:lnTo>
                <a:lnTo>
                  <a:pt x="27027" y="63153"/>
                </a:lnTo>
                <a:lnTo>
                  <a:pt x="26590" y="60743"/>
                </a:lnTo>
                <a:lnTo>
                  <a:pt x="26299" y="58184"/>
                </a:lnTo>
                <a:lnTo>
                  <a:pt x="26106" y="55526"/>
                </a:lnTo>
                <a:lnTo>
                  <a:pt x="25975" y="52801"/>
                </a:lnTo>
                <a:lnTo>
                  <a:pt x="25832" y="47233"/>
                </a:lnTo>
                <a:lnTo>
                  <a:pt x="26747" y="45367"/>
                </a:lnTo>
                <a:lnTo>
                  <a:pt x="28308" y="44124"/>
                </a:lnTo>
                <a:lnTo>
                  <a:pt x="30302" y="43294"/>
                </a:lnTo>
                <a:lnTo>
                  <a:pt x="31632" y="41789"/>
                </a:lnTo>
                <a:lnTo>
                  <a:pt x="32518" y="39833"/>
                </a:lnTo>
                <a:lnTo>
                  <a:pt x="33108" y="37577"/>
                </a:lnTo>
                <a:lnTo>
                  <a:pt x="34455" y="35120"/>
                </a:lnTo>
                <a:lnTo>
                  <a:pt x="36305" y="32529"/>
                </a:lnTo>
                <a:lnTo>
                  <a:pt x="41567" y="26079"/>
                </a:lnTo>
                <a:lnTo>
                  <a:pt x="41998" y="24597"/>
                </a:lnTo>
                <a:lnTo>
                  <a:pt x="42287" y="22657"/>
                </a:lnTo>
                <a:lnTo>
                  <a:pt x="42478" y="20411"/>
                </a:lnTo>
                <a:lnTo>
                  <a:pt x="43559" y="18913"/>
                </a:lnTo>
                <a:lnTo>
                  <a:pt x="45231" y="17915"/>
                </a:lnTo>
                <a:lnTo>
                  <a:pt x="50209" y="16313"/>
                </a:lnTo>
                <a:lnTo>
                  <a:pt x="51571" y="17134"/>
                </a:lnTo>
                <a:lnTo>
                  <a:pt x="53430" y="18634"/>
                </a:lnTo>
                <a:lnTo>
                  <a:pt x="58708" y="23334"/>
                </a:lnTo>
                <a:lnTo>
                  <a:pt x="64173" y="28699"/>
                </a:lnTo>
                <a:lnTo>
                  <a:pt x="65642" y="31106"/>
                </a:lnTo>
                <a:lnTo>
                  <a:pt x="66622" y="33664"/>
                </a:lnTo>
                <a:lnTo>
                  <a:pt x="67274" y="36321"/>
                </a:lnTo>
                <a:lnTo>
                  <a:pt x="67709" y="39045"/>
                </a:lnTo>
                <a:lnTo>
                  <a:pt x="68000" y="41814"/>
                </a:lnTo>
                <a:lnTo>
                  <a:pt x="68192" y="44612"/>
                </a:lnTo>
                <a:lnTo>
                  <a:pt x="68322" y="48383"/>
                </a:lnTo>
                <a:lnTo>
                  <a:pt x="68464" y="57652"/>
                </a:lnTo>
                <a:lnTo>
                  <a:pt x="67551" y="61838"/>
                </a:lnTo>
                <a:lnTo>
                  <a:pt x="65988" y="65582"/>
                </a:lnTo>
                <a:lnTo>
                  <a:pt x="63995" y="69030"/>
                </a:lnTo>
                <a:lnTo>
                  <a:pt x="61713" y="71329"/>
                </a:lnTo>
                <a:lnTo>
                  <a:pt x="59240" y="72861"/>
                </a:lnTo>
                <a:lnTo>
                  <a:pt x="56639" y="73883"/>
                </a:lnTo>
                <a:lnTo>
                  <a:pt x="53951" y="75516"/>
                </a:lnTo>
                <a:lnTo>
                  <a:pt x="51207" y="77558"/>
                </a:lnTo>
                <a:lnTo>
                  <a:pt x="48426" y="79871"/>
                </a:lnTo>
                <a:lnTo>
                  <a:pt x="45618" y="81414"/>
                </a:lnTo>
                <a:lnTo>
                  <a:pt x="42795" y="82442"/>
                </a:lnTo>
                <a:lnTo>
                  <a:pt x="35969" y="84092"/>
                </a:lnTo>
                <a:lnTo>
                  <a:pt x="34457" y="84228"/>
                </a:lnTo>
                <a:lnTo>
                  <a:pt x="32496" y="84318"/>
                </a:lnTo>
                <a:lnTo>
                  <a:pt x="27055" y="84463"/>
                </a:lnTo>
                <a:lnTo>
                  <a:pt x="25658" y="83522"/>
                </a:lnTo>
                <a:lnTo>
                  <a:pt x="23772" y="81943"/>
                </a:lnTo>
                <a:lnTo>
                  <a:pt x="18453" y="77114"/>
                </a:lnTo>
                <a:lnTo>
                  <a:pt x="18017" y="75766"/>
                </a:lnTo>
                <a:lnTo>
                  <a:pt x="17726" y="73914"/>
                </a:lnTo>
                <a:lnTo>
                  <a:pt x="17533" y="71727"/>
                </a:lnTo>
                <a:lnTo>
                  <a:pt x="17403" y="69317"/>
                </a:lnTo>
                <a:lnTo>
                  <a:pt x="17260" y="64099"/>
                </a:lnTo>
                <a:lnTo>
                  <a:pt x="17148" y="46149"/>
                </a:lnTo>
                <a:lnTo>
                  <a:pt x="18099" y="44645"/>
                </a:lnTo>
                <a:lnTo>
                  <a:pt x="19687" y="43642"/>
                </a:lnTo>
                <a:lnTo>
                  <a:pt x="21697" y="42973"/>
                </a:lnTo>
                <a:lnTo>
                  <a:pt x="23990" y="41575"/>
                </a:lnTo>
                <a:lnTo>
                  <a:pt x="26471" y="39690"/>
                </a:lnTo>
                <a:lnTo>
                  <a:pt x="32745" y="34373"/>
                </a:lnTo>
                <a:lnTo>
                  <a:pt x="34212" y="33936"/>
                </a:lnTo>
                <a:lnTo>
                  <a:pt x="36143" y="33645"/>
                </a:lnTo>
                <a:lnTo>
                  <a:pt x="38383" y="33451"/>
                </a:lnTo>
                <a:lnTo>
                  <a:pt x="39877" y="34275"/>
                </a:lnTo>
                <a:lnTo>
                  <a:pt x="40871" y="35776"/>
                </a:lnTo>
                <a:lnTo>
                  <a:pt x="41535" y="37729"/>
                </a:lnTo>
                <a:lnTo>
                  <a:pt x="42930" y="39032"/>
                </a:lnTo>
                <a:lnTo>
                  <a:pt x="44812" y="39900"/>
                </a:lnTo>
                <a:lnTo>
                  <a:pt x="47020" y="40479"/>
                </a:lnTo>
                <a:lnTo>
                  <a:pt x="49445" y="41817"/>
                </a:lnTo>
                <a:lnTo>
                  <a:pt x="52012" y="43661"/>
                </a:lnTo>
                <a:lnTo>
                  <a:pt x="58428" y="48915"/>
                </a:lnTo>
                <a:lnTo>
                  <a:pt x="58954" y="50299"/>
                </a:lnTo>
                <a:lnTo>
                  <a:pt x="59305" y="52174"/>
                </a:lnTo>
                <a:lnTo>
                  <a:pt x="59539" y="54376"/>
                </a:lnTo>
                <a:lnTo>
                  <a:pt x="58743" y="56797"/>
                </a:lnTo>
                <a:lnTo>
                  <a:pt x="57259" y="59363"/>
                </a:lnTo>
                <a:lnTo>
                  <a:pt x="52585" y="65775"/>
                </a:lnTo>
                <a:lnTo>
                  <a:pt x="52202" y="67254"/>
                </a:lnTo>
                <a:lnTo>
                  <a:pt x="51946" y="69192"/>
                </a:lnTo>
                <a:lnTo>
                  <a:pt x="51775" y="71437"/>
                </a:lnTo>
                <a:lnTo>
                  <a:pt x="50710" y="72933"/>
                </a:lnTo>
                <a:lnTo>
                  <a:pt x="49047" y="73931"/>
                </a:lnTo>
                <a:lnTo>
                  <a:pt x="44084" y="75532"/>
                </a:lnTo>
                <a:lnTo>
                  <a:pt x="42724" y="75663"/>
                </a:lnTo>
                <a:lnTo>
                  <a:pt x="40865" y="75751"/>
                </a:lnTo>
                <a:lnTo>
                  <a:pt x="35590" y="75892"/>
                </a:lnTo>
                <a:lnTo>
                  <a:pt x="30124" y="75916"/>
                </a:lnTo>
                <a:lnTo>
                  <a:pt x="28654" y="74967"/>
                </a:lnTo>
                <a:lnTo>
                  <a:pt x="27676" y="73381"/>
                </a:lnTo>
                <a:lnTo>
                  <a:pt x="27023" y="71372"/>
                </a:lnTo>
                <a:lnTo>
                  <a:pt x="25635" y="70033"/>
                </a:lnTo>
                <a:lnTo>
                  <a:pt x="23758" y="69140"/>
                </a:lnTo>
                <a:lnTo>
                  <a:pt x="21553" y="68544"/>
                </a:lnTo>
                <a:lnTo>
                  <a:pt x="20084" y="67195"/>
                </a:lnTo>
                <a:lnTo>
                  <a:pt x="19104" y="65343"/>
                </a:lnTo>
                <a:lnTo>
                  <a:pt x="18450" y="63155"/>
                </a:lnTo>
                <a:lnTo>
                  <a:pt x="18015" y="60745"/>
                </a:lnTo>
                <a:lnTo>
                  <a:pt x="17726" y="58185"/>
                </a:lnTo>
                <a:lnTo>
                  <a:pt x="17532" y="55526"/>
                </a:lnTo>
                <a:lnTo>
                  <a:pt x="17403" y="52801"/>
                </a:lnTo>
                <a:lnTo>
                  <a:pt x="17260" y="47233"/>
                </a:lnTo>
                <a:lnTo>
                  <a:pt x="18174" y="44415"/>
                </a:lnTo>
                <a:lnTo>
                  <a:pt x="19736" y="41584"/>
                </a:lnTo>
                <a:lnTo>
                  <a:pt x="21730" y="38744"/>
                </a:lnTo>
                <a:lnTo>
                  <a:pt x="23059" y="35898"/>
                </a:lnTo>
                <a:lnTo>
                  <a:pt x="23945" y="33048"/>
                </a:lnTo>
                <a:lnTo>
                  <a:pt x="25368" y="26181"/>
                </a:lnTo>
                <a:lnTo>
                  <a:pt x="26436" y="25618"/>
                </a:lnTo>
                <a:lnTo>
                  <a:pt x="28102" y="25242"/>
                </a:lnTo>
                <a:lnTo>
                  <a:pt x="30164" y="24992"/>
                </a:lnTo>
                <a:lnTo>
                  <a:pt x="31539" y="23872"/>
                </a:lnTo>
                <a:lnTo>
                  <a:pt x="32456" y="22174"/>
                </a:lnTo>
                <a:lnTo>
                  <a:pt x="34258" y="16027"/>
                </a:lnTo>
                <a:lnTo>
                  <a:pt x="29729" y="20502"/>
                </a:lnTo>
                <a:lnTo>
                  <a:pt x="27440" y="21831"/>
                </a:lnTo>
                <a:lnTo>
                  <a:pt x="24961" y="22718"/>
                </a:lnTo>
                <a:lnTo>
                  <a:pt x="22355" y="23309"/>
                </a:lnTo>
                <a:lnTo>
                  <a:pt x="19666" y="24655"/>
                </a:lnTo>
                <a:lnTo>
                  <a:pt x="16921" y="26506"/>
                </a:lnTo>
                <a:lnTo>
                  <a:pt x="14138" y="28692"/>
                </a:lnTo>
                <a:lnTo>
                  <a:pt x="11331" y="31101"/>
                </a:lnTo>
                <a:lnTo>
                  <a:pt x="8506" y="33661"/>
                </a:lnTo>
                <a:lnTo>
                  <a:pt x="5670" y="36319"/>
                </a:lnTo>
                <a:lnTo>
                  <a:pt x="3781" y="39044"/>
                </a:lnTo>
                <a:lnTo>
                  <a:pt x="2520" y="41813"/>
                </a:lnTo>
                <a:lnTo>
                  <a:pt x="1680" y="44611"/>
                </a:lnTo>
                <a:lnTo>
                  <a:pt x="1120" y="47430"/>
                </a:lnTo>
                <a:lnTo>
                  <a:pt x="747" y="50261"/>
                </a:lnTo>
                <a:lnTo>
                  <a:pt x="147" y="57098"/>
                </a:lnTo>
                <a:lnTo>
                  <a:pt x="98" y="58612"/>
                </a:lnTo>
                <a:lnTo>
                  <a:pt x="44" y="62833"/>
                </a:lnTo>
                <a:lnTo>
                  <a:pt x="981" y="64340"/>
                </a:lnTo>
                <a:lnTo>
                  <a:pt x="2559" y="65344"/>
                </a:lnTo>
                <a:lnTo>
                  <a:pt x="4564" y="66014"/>
                </a:lnTo>
                <a:lnTo>
                  <a:pt x="5899" y="67413"/>
                </a:lnTo>
                <a:lnTo>
                  <a:pt x="6791" y="69298"/>
                </a:lnTo>
                <a:lnTo>
                  <a:pt x="8221" y="74617"/>
                </a:lnTo>
                <a:lnTo>
                  <a:pt x="9290" y="75053"/>
                </a:lnTo>
                <a:lnTo>
                  <a:pt x="10956" y="75344"/>
                </a:lnTo>
                <a:lnTo>
                  <a:pt x="15923" y="75811"/>
                </a:lnTo>
                <a:lnTo>
                  <a:pt x="16330" y="74897"/>
                </a:lnTo>
                <a:lnTo>
                  <a:pt x="16602" y="73335"/>
                </a:lnTo>
                <a:lnTo>
                  <a:pt x="16782" y="71341"/>
                </a:lnTo>
                <a:lnTo>
                  <a:pt x="17856" y="70012"/>
                </a:lnTo>
                <a:lnTo>
                  <a:pt x="19524" y="69126"/>
                </a:lnTo>
                <a:lnTo>
                  <a:pt x="21589" y="68535"/>
                </a:lnTo>
                <a:lnTo>
                  <a:pt x="22965" y="67189"/>
                </a:lnTo>
                <a:lnTo>
                  <a:pt x="23883" y="65339"/>
                </a:lnTo>
                <a:lnTo>
                  <a:pt x="25354" y="60076"/>
                </a:lnTo>
                <a:lnTo>
                  <a:pt x="25475" y="58692"/>
                </a:lnTo>
                <a:lnTo>
                  <a:pt x="25556" y="56817"/>
                </a:lnTo>
                <a:lnTo>
                  <a:pt x="25686" y="51514"/>
                </a:lnTo>
                <a:lnTo>
                  <a:pt x="25708" y="46044"/>
                </a:lnTo>
                <a:lnTo>
                  <a:pt x="24758" y="44575"/>
                </a:lnTo>
                <a:lnTo>
                  <a:pt x="23173" y="43595"/>
                </a:lnTo>
                <a:lnTo>
                  <a:pt x="18336" y="42023"/>
                </a:lnTo>
                <a:lnTo>
                  <a:pt x="16985" y="41894"/>
                </a:lnTo>
                <a:lnTo>
                  <a:pt x="15134" y="41808"/>
                </a:lnTo>
                <a:lnTo>
                  <a:pt x="10536" y="41713"/>
                </a:lnTo>
                <a:lnTo>
                  <a:pt x="0" y="416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4"/>
          <p:cNvSpPr/>
          <p:nvPr/>
        </p:nvSpPr>
        <p:spPr>
          <a:xfrm>
            <a:off x="7486660" y="1560194"/>
            <a:ext cx="59740" cy="59621"/>
          </a:xfrm>
          <a:custGeom>
            <a:avLst/>
            <a:gdLst/>
            <a:ahLst/>
            <a:cxnLst/>
            <a:rect l="0" t="0" r="0" b="0"/>
            <a:pathLst>
              <a:path w="59740" h="59621">
                <a:moveTo>
                  <a:pt x="42852" y="51436"/>
                </a:moveTo>
                <a:lnTo>
                  <a:pt x="47791" y="51436"/>
                </a:lnTo>
                <a:lnTo>
                  <a:pt x="43101" y="51436"/>
                </a:lnTo>
                <a:lnTo>
                  <a:pt x="43018" y="50483"/>
                </a:lnTo>
                <a:lnTo>
                  <a:pt x="42962" y="48896"/>
                </a:lnTo>
                <a:lnTo>
                  <a:pt x="42854" y="42968"/>
                </a:lnTo>
                <a:lnTo>
                  <a:pt x="42852" y="34646"/>
                </a:lnTo>
                <a:lnTo>
                  <a:pt x="43805" y="33575"/>
                </a:lnTo>
                <a:lnTo>
                  <a:pt x="50233" y="26941"/>
                </a:lnTo>
                <a:lnTo>
                  <a:pt x="51583" y="26533"/>
                </a:lnTo>
                <a:lnTo>
                  <a:pt x="53435" y="26262"/>
                </a:lnTo>
                <a:lnTo>
                  <a:pt x="55623" y="26080"/>
                </a:lnTo>
                <a:lnTo>
                  <a:pt x="57081" y="26912"/>
                </a:lnTo>
                <a:lnTo>
                  <a:pt x="58053" y="28419"/>
                </a:lnTo>
                <a:lnTo>
                  <a:pt x="58701" y="30376"/>
                </a:lnTo>
                <a:lnTo>
                  <a:pt x="58181" y="31681"/>
                </a:lnTo>
                <a:lnTo>
                  <a:pt x="56881" y="32551"/>
                </a:lnTo>
                <a:lnTo>
                  <a:pt x="55062" y="33131"/>
                </a:lnTo>
                <a:lnTo>
                  <a:pt x="54802" y="33517"/>
                </a:lnTo>
                <a:lnTo>
                  <a:pt x="55581" y="33775"/>
                </a:lnTo>
                <a:lnTo>
                  <a:pt x="57053" y="33947"/>
                </a:lnTo>
                <a:lnTo>
                  <a:pt x="58035" y="35014"/>
                </a:lnTo>
                <a:lnTo>
                  <a:pt x="58689" y="36678"/>
                </a:lnTo>
                <a:lnTo>
                  <a:pt x="59739" y="41641"/>
                </a:lnTo>
                <a:lnTo>
                  <a:pt x="58872" y="42048"/>
                </a:lnTo>
                <a:lnTo>
                  <a:pt x="57342" y="42320"/>
                </a:lnTo>
                <a:lnTo>
                  <a:pt x="55370" y="42501"/>
                </a:lnTo>
                <a:lnTo>
                  <a:pt x="54054" y="43574"/>
                </a:lnTo>
                <a:lnTo>
                  <a:pt x="53178" y="45242"/>
                </a:lnTo>
                <a:lnTo>
                  <a:pt x="52593" y="47307"/>
                </a:lnTo>
                <a:lnTo>
                  <a:pt x="51251" y="48683"/>
                </a:lnTo>
                <a:lnTo>
                  <a:pt x="49404" y="49600"/>
                </a:lnTo>
                <a:lnTo>
                  <a:pt x="44146" y="51073"/>
                </a:lnTo>
                <a:lnTo>
                  <a:pt x="42763" y="51194"/>
                </a:lnTo>
                <a:lnTo>
                  <a:pt x="40887" y="51274"/>
                </a:lnTo>
                <a:lnTo>
                  <a:pt x="35585" y="51404"/>
                </a:lnTo>
                <a:lnTo>
                  <a:pt x="30116" y="51426"/>
                </a:lnTo>
                <a:lnTo>
                  <a:pt x="28646" y="50477"/>
                </a:lnTo>
                <a:lnTo>
                  <a:pt x="27667" y="48891"/>
                </a:lnTo>
                <a:lnTo>
                  <a:pt x="27013" y="46882"/>
                </a:lnTo>
                <a:lnTo>
                  <a:pt x="25625" y="45542"/>
                </a:lnTo>
                <a:lnTo>
                  <a:pt x="23748" y="44649"/>
                </a:lnTo>
                <a:lnTo>
                  <a:pt x="21543" y="44054"/>
                </a:lnTo>
                <a:lnTo>
                  <a:pt x="20074" y="42704"/>
                </a:lnTo>
                <a:lnTo>
                  <a:pt x="19094" y="40852"/>
                </a:lnTo>
                <a:lnTo>
                  <a:pt x="17522" y="35587"/>
                </a:lnTo>
                <a:lnTo>
                  <a:pt x="17392" y="34202"/>
                </a:lnTo>
                <a:lnTo>
                  <a:pt x="17307" y="32327"/>
                </a:lnTo>
                <a:lnTo>
                  <a:pt x="17211" y="27703"/>
                </a:lnTo>
                <a:lnTo>
                  <a:pt x="17144" y="14173"/>
                </a:lnTo>
                <a:lnTo>
                  <a:pt x="18094" y="12306"/>
                </a:lnTo>
                <a:lnTo>
                  <a:pt x="19679" y="11062"/>
                </a:lnTo>
                <a:lnTo>
                  <a:pt x="24517" y="9065"/>
                </a:lnTo>
                <a:lnTo>
                  <a:pt x="25866" y="8901"/>
                </a:lnTo>
                <a:lnTo>
                  <a:pt x="27718" y="8792"/>
                </a:lnTo>
                <a:lnTo>
                  <a:pt x="34246" y="8574"/>
                </a:lnTo>
                <a:lnTo>
                  <a:pt x="34279" y="28724"/>
                </a:lnTo>
                <a:lnTo>
                  <a:pt x="33327" y="31532"/>
                </a:lnTo>
                <a:lnTo>
                  <a:pt x="31740" y="34357"/>
                </a:lnTo>
                <a:lnTo>
                  <a:pt x="26899" y="41183"/>
                </a:lnTo>
                <a:lnTo>
                  <a:pt x="25549" y="42695"/>
                </a:lnTo>
                <a:lnTo>
                  <a:pt x="18430" y="50096"/>
                </a:lnTo>
                <a:lnTo>
                  <a:pt x="9867" y="58699"/>
                </a:lnTo>
                <a:lnTo>
                  <a:pt x="8480" y="59135"/>
                </a:lnTo>
                <a:lnTo>
                  <a:pt x="6602" y="59426"/>
                </a:lnTo>
                <a:lnTo>
                  <a:pt x="4399" y="59620"/>
                </a:lnTo>
                <a:lnTo>
                  <a:pt x="2929" y="58797"/>
                </a:lnTo>
                <a:lnTo>
                  <a:pt x="1949" y="57296"/>
                </a:lnTo>
                <a:lnTo>
                  <a:pt x="104" y="51779"/>
                </a:lnTo>
                <a:lnTo>
                  <a:pt x="66" y="50712"/>
                </a:lnTo>
                <a:lnTo>
                  <a:pt x="0" y="39534"/>
                </a:lnTo>
                <a:lnTo>
                  <a:pt x="948" y="37786"/>
                </a:lnTo>
                <a:lnTo>
                  <a:pt x="2534" y="36621"/>
                </a:lnTo>
                <a:lnTo>
                  <a:pt x="4543" y="35844"/>
                </a:lnTo>
                <a:lnTo>
                  <a:pt x="6836" y="34374"/>
                </a:lnTo>
                <a:lnTo>
                  <a:pt x="9316" y="32441"/>
                </a:lnTo>
                <a:lnTo>
                  <a:pt x="11921" y="30200"/>
                </a:lnTo>
                <a:lnTo>
                  <a:pt x="14612" y="27754"/>
                </a:lnTo>
                <a:lnTo>
                  <a:pt x="20141" y="22495"/>
                </a:lnTo>
                <a:lnTo>
                  <a:pt x="22949" y="20712"/>
                </a:lnTo>
                <a:lnTo>
                  <a:pt x="25773" y="19523"/>
                </a:lnTo>
                <a:lnTo>
                  <a:pt x="28609" y="18731"/>
                </a:lnTo>
                <a:lnTo>
                  <a:pt x="31451" y="18202"/>
                </a:lnTo>
                <a:lnTo>
                  <a:pt x="34299" y="17850"/>
                </a:lnTo>
                <a:lnTo>
                  <a:pt x="41163" y="17285"/>
                </a:lnTo>
                <a:lnTo>
                  <a:pt x="42678" y="17238"/>
                </a:lnTo>
                <a:lnTo>
                  <a:pt x="50085" y="17158"/>
                </a:lnTo>
                <a:lnTo>
                  <a:pt x="50531" y="18106"/>
                </a:lnTo>
                <a:lnTo>
                  <a:pt x="50829" y="19691"/>
                </a:lnTo>
                <a:lnTo>
                  <a:pt x="51307" y="24527"/>
                </a:lnTo>
                <a:lnTo>
                  <a:pt x="51346" y="25877"/>
                </a:lnTo>
                <a:lnTo>
                  <a:pt x="51421" y="41287"/>
                </a:lnTo>
                <a:lnTo>
                  <a:pt x="50470" y="41813"/>
                </a:lnTo>
                <a:lnTo>
                  <a:pt x="48883" y="42163"/>
                </a:lnTo>
                <a:lnTo>
                  <a:pt x="46873" y="42396"/>
                </a:lnTo>
                <a:lnTo>
                  <a:pt x="45532" y="43504"/>
                </a:lnTo>
                <a:lnTo>
                  <a:pt x="44639" y="45196"/>
                </a:lnTo>
                <a:lnTo>
                  <a:pt x="44043" y="47276"/>
                </a:lnTo>
                <a:lnTo>
                  <a:pt x="41741" y="48662"/>
                </a:lnTo>
                <a:lnTo>
                  <a:pt x="38302" y="49587"/>
                </a:lnTo>
                <a:lnTo>
                  <a:pt x="28195" y="51070"/>
                </a:lnTo>
                <a:lnTo>
                  <a:pt x="26413" y="50240"/>
                </a:lnTo>
                <a:lnTo>
                  <a:pt x="24273" y="48733"/>
                </a:lnTo>
                <a:lnTo>
                  <a:pt x="18545" y="44023"/>
                </a:lnTo>
                <a:lnTo>
                  <a:pt x="17122" y="42684"/>
                </a:lnTo>
                <a:lnTo>
                  <a:pt x="9877" y="35584"/>
                </a:lnTo>
                <a:lnTo>
                  <a:pt x="10391" y="34200"/>
                </a:lnTo>
                <a:lnTo>
                  <a:pt x="11686" y="32325"/>
                </a:lnTo>
                <a:lnTo>
                  <a:pt x="13503" y="30123"/>
                </a:lnTo>
                <a:lnTo>
                  <a:pt x="15666" y="27702"/>
                </a:lnTo>
                <a:lnTo>
                  <a:pt x="20609" y="22472"/>
                </a:lnTo>
                <a:lnTo>
                  <a:pt x="28747" y="14173"/>
                </a:lnTo>
                <a:lnTo>
                  <a:pt x="31544" y="12306"/>
                </a:lnTo>
                <a:lnTo>
                  <a:pt x="34361" y="11062"/>
                </a:lnTo>
                <a:lnTo>
                  <a:pt x="37191" y="10232"/>
                </a:lnTo>
                <a:lnTo>
                  <a:pt x="40030" y="8727"/>
                </a:lnTo>
                <a:lnTo>
                  <a:pt x="42876" y="6771"/>
                </a:lnTo>
                <a:lnTo>
                  <a:pt x="5142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5"/>
          <p:cNvSpPr/>
          <p:nvPr/>
        </p:nvSpPr>
        <p:spPr>
          <a:xfrm>
            <a:off x="6757987" y="3527609"/>
            <a:ext cx="445771" cy="269995"/>
          </a:xfrm>
          <a:custGeom>
            <a:avLst/>
            <a:gdLst/>
            <a:ahLst/>
            <a:cxnLst/>
            <a:rect l="0" t="0" r="0" b="0"/>
            <a:pathLst>
              <a:path w="445771" h="269995">
                <a:moveTo>
                  <a:pt x="0" y="81413"/>
                </a:moveTo>
                <a:lnTo>
                  <a:pt x="0" y="110384"/>
                </a:lnTo>
                <a:lnTo>
                  <a:pt x="953" y="113110"/>
                </a:lnTo>
                <a:lnTo>
                  <a:pt x="4551" y="118678"/>
                </a:lnTo>
                <a:lnTo>
                  <a:pt x="9326" y="124328"/>
                </a:lnTo>
                <a:lnTo>
                  <a:pt x="14622" y="130014"/>
                </a:lnTo>
                <a:lnTo>
                  <a:pt x="25784" y="141425"/>
                </a:lnTo>
                <a:lnTo>
                  <a:pt x="28619" y="144281"/>
                </a:lnTo>
                <a:lnTo>
                  <a:pt x="31462" y="146185"/>
                </a:lnTo>
                <a:lnTo>
                  <a:pt x="37161" y="148301"/>
                </a:lnTo>
                <a:lnTo>
                  <a:pt x="40966" y="147912"/>
                </a:lnTo>
                <a:lnTo>
                  <a:pt x="54472" y="143768"/>
                </a:lnTo>
                <a:lnTo>
                  <a:pt x="65882" y="141163"/>
                </a:lnTo>
                <a:lnTo>
                  <a:pt x="75636" y="137179"/>
                </a:lnTo>
                <a:lnTo>
                  <a:pt x="86321" y="129693"/>
                </a:lnTo>
                <a:lnTo>
                  <a:pt x="91837" y="125030"/>
                </a:lnTo>
                <a:lnTo>
                  <a:pt x="103047" y="117308"/>
                </a:lnTo>
                <a:lnTo>
                  <a:pt x="108703" y="113916"/>
                </a:lnTo>
                <a:lnTo>
                  <a:pt x="114379" y="108796"/>
                </a:lnTo>
                <a:lnTo>
                  <a:pt x="120067" y="102526"/>
                </a:lnTo>
                <a:lnTo>
                  <a:pt x="125765" y="95489"/>
                </a:lnTo>
                <a:lnTo>
                  <a:pt x="131469" y="88892"/>
                </a:lnTo>
                <a:lnTo>
                  <a:pt x="137175" y="82589"/>
                </a:lnTo>
                <a:lnTo>
                  <a:pt x="148597" y="70506"/>
                </a:lnTo>
                <a:lnTo>
                  <a:pt x="172615" y="46028"/>
                </a:lnTo>
                <a:lnTo>
                  <a:pt x="181811" y="39334"/>
                </a:lnTo>
                <a:lnTo>
                  <a:pt x="191295" y="33184"/>
                </a:lnTo>
                <a:lnTo>
                  <a:pt x="201989" y="25319"/>
                </a:lnTo>
                <a:lnTo>
                  <a:pt x="212502" y="21921"/>
                </a:lnTo>
                <a:lnTo>
                  <a:pt x="218327" y="21558"/>
                </a:lnTo>
                <a:lnTo>
                  <a:pt x="219846" y="22460"/>
                </a:lnTo>
                <a:lnTo>
                  <a:pt x="220859" y="24014"/>
                </a:lnTo>
                <a:lnTo>
                  <a:pt x="221535" y="26002"/>
                </a:lnTo>
                <a:lnTo>
                  <a:pt x="224824" y="30751"/>
                </a:lnTo>
                <a:lnTo>
                  <a:pt x="227036" y="33351"/>
                </a:lnTo>
                <a:lnTo>
                  <a:pt x="228509" y="36989"/>
                </a:lnTo>
                <a:lnTo>
                  <a:pt x="229492" y="41320"/>
                </a:lnTo>
                <a:lnTo>
                  <a:pt x="230147" y="46112"/>
                </a:lnTo>
                <a:lnTo>
                  <a:pt x="230584" y="51211"/>
                </a:lnTo>
                <a:lnTo>
                  <a:pt x="230875" y="56516"/>
                </a:lnTo>
                <a:lnTo>
                  <a:pt x="231070" y="61957"/>
                </a:lnTo>
                <a:lnTo>
                  <a:pt x="232151" y="68443"/>
                </a:lnTo>
                <a:lnTo>
                  <a:pt x="233825" y="75624"/>
                </a:lnTo>
                <a:lnTo>
                  <a:pt x="235893" y="83269"/>
                </a:lnTo>
                <a:lnTo>
                  <a:pt x="237272" y="90270"/>
                </a:lnTo>
                <a:lnTo>
                  <a:pt x="238192" y="96843"/>
                </a:lnTo>
                <a:lnTo>
                  <a:pt x="238804" y="103129"/>
                </a:lnTo>
                <a:lnTo>
                  <a:pt x="239213" y="110179"/>
                </a:lnTo>
                <a:lnTo>
                  <a:pt x="239667" y="125630"/>
                </a:lnTo>
                <a:lnTo>
                  <a:pt x="240016" y="192908"/>
                </a:lnTo>
                <a:lnTo>
                  <a:pt x="240020" y="201463"/>
                </a:lnTo>
                <a:lnTo>
                  <a:pt x="240977" y="209072"/>
                </a:lnTo>
                <a:lnTo>
                  <a:pt x="242566" y="216049"/>
                </a:lnTo>
                <a:lnTo>
                  <a:pt x="244578" y="222605"/>
                </a:lnTo>
                <a:lnTo>
                  <a:pt x="245919" y="228881"/>
                </a:lnTo>
                <a:lnTo>
                  <a:pt x="246814" y="234970"/>
                </a:lnTo>
                <a:lnTo>
                  <a:pt x="247410" y="240935"/>
                </a:lnTo>
                <a:lnTo>
                  <a:pt x="247807" y="245863"/>
                </a:lnTo>
                <a:lnTo>
                  <a:pt x="248249" y="253880"/>
                </a:lnTo>
                <a:lnTo>
                  <a:pt x="249320" y="257351"/>
                </a:lnTo>
                <a:lnTo>
                  <a:pt x="253049" y="263748"/>
                </a:lnTo>
                <a:lnTo>
                  <a:pt x="257166" y="269994"/>
                </a:lnTo>
                <a:lnTo>
                  <a:pt x="257174" y="253524"/>
                </a:lnTo>
                <a:lnTo>
                  <a:pt x="258128" y="247589"/>
                </a:lnTo>
                <a:lnTo>
                  <a:pt x="259714" y="240774"/>
                </a:lnTo>
                <a:lnTo>
                  <a:pt x="261725" y="233374"/>
                </a:lnTo>
                <a:lnTo>
                  <a:pt x="263066" y="225583"/>
                </a:lnTo>
                <a:lnTo>
                  <a:pt x="263960" y="217531"/>
                </a:lnTo>
                <a:lnTo>
                  <a:pt x="264556" y="209306"/>
                </a:lnTo>
                <a:lnTo>
                  <a:pt x="264953" y="200965"/>
                </a:lnTo>
                <a:lnTo>
                  <a:pt x="265395" y="184078"/>
                </a:lnTo>
                <a:lnTo>
                  <a:pt x="267417" y="174621"/>
                </a:lnTo>
                <a:lnTo>
                  <a:pt x="270671" y="164507"/>
                </a:lnTo>
                <a:lnTo>
                  <a:pt x="278413" y="144061"/>
                </a:lnTo>
                <a:lnTo>
                  <a:pt x="285029" y="125449"/>
                </a:lnTo>
                <a:lnTo>
                  <a:pt x="289079" y="116486"/>
                </a:lnTo>
                <a:lnTo>
                  <a:pt x="293685" y="107652"/>
                </a:lnTo>
                <a:lnTo>
                  <a:pt x="298660" y="98906"/>
                </a:lnTo>
                <a:lnTo>
                  <a:pt x="303881" y="90217"/>
                </a:lnTo>
                <a:lnTo>
                  <a:pt x="314764" y="72944"/>
                </a:lnTo>
                <a:lnTo>
                  <a:pt x="320332" y="65289"/>
                </a:lnTo>
                <a:lnTo>
                  <a:pt x="325950" y="58281"/>
                </a:lnTo>
                <a:lnTo>
                  <a:pt x="331601" y="51705"/>
                </a:lnTo>
                <a:lnTo>
                  <a:pt x="337272" y="45415"/>
                </a:lnTo>
                <a:lnTo>
                  <a:pt x="348653" y="33346"/>
                </a:lnTo>
                <a:lnTo>
                  <a:pt x="365771" y="15842"/>
                </a:lnTo>
                <a:lnTo>
                  <a:pt x="374655" y="9408"/>
                </a:lnTo>
                <a:lnTo>
                  <a:pt x="387552" y="3246"/>
                </a:lnTo>
                <a:lnTo>
                  <a:pt x="392670" y="726"/>
                </a:lnTo>
                <a:lnTo>
                  <a:pt x="396083" y="0"/>
                </a:lnTo>
                <a:lnTo>
                  <a:pt x="398358" y="467"/>
                </a:lnTo>
                <a:lnTo>
                  <a:pt x="406560" y="8062"/>
                </a:lnTo>
                <a:lnTo>
                  <a:pt x="414573" y="15970"/>
                </a:lnTo>
                <a:lnTo>
                  <a:pt x="420157" y="24070"/>
                </a:lnTo>
                <a:lnTo>
                  <a:pt x="422980" y="28897"/>
                </a:lnTo>
                <a:lnTo>
                  <a:pt x="424862" y="34972"/>
                </a:lnTo>
                <a:lnTo>
                  <a:pt x="426116" y="41880"/>
                </a:lnTo>
                <a:lnTo>
                  <a:pt x="426953" y="49343"/>
                </a:lnTo>
                <a:lnTo>
                  <a:pt x="427510" y="57176"/>
                </a:lnTo>
                <a:lnTo>
                  <a:pt x="427882" y="65255"/>
                </a:lnTo>
                <a:lnTo>
                  <a:pt x="428295" y="81852"/>
                </a:lnTo>
                <a:lnTo>
                  <a:pt x="428625" y="219693"/>
                </a:lnTo>
                <a:lnTo>
                  <a:pt x="429578" y="223130"/>
                </a:lnTo>
                <a:lnTo>
                  <a:pt x="434517" y="231565"/>
                </a:lnTo>
                <a:lnTo>
                  <a:pt x="436006" y="233873"/>
                </a:lnTo>
                <a:lnTo>
                  <a:pt x="437356" y="234488"/>
                </a:lnTo>
                <a:lnTo>
                  <a:pt x="445770" y="2357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6"/>
          <p:cNvSpPr/>
          <p:nvPr/>
        </p:nvSpPr>
        <p:spPr>
          <a:xfrm>
            <a:off x="7264150" y="3574732"/>
            <a:ext cx="109715" cy="205702"/>
          </a:xfrm>
          <a:custGeom>
            <a:avLst/>
            <a:gdLst/>
            <a:ahLst/>
            <a:cxnLst/>
            <a:rect l="0" t="0" r="0" b="0"/>
            <a:pathLst>
              <a:path w="109715" h="205702">
                <a:moveTo>
                  <a:pt x="33905" y="0"/>
                </a:moveTo>
                <a:lnTo>
                  <a:pt x="20463" y="0"/>
                </a:lnTo>
                <a:lnTo>
                  <a:pt x="22533" y="0"/>
                </a:lnTo>
                <a:lnTo>
                  <a:pt x="22513" y="953"/>
                </a:lnTo>
                <a:lnTo>
                  <a:pt x="19951" y="4551"/>
                </a:lnTo>
                <a:lnTo>
                  <a:pt x="18888" y="7797"/>
                </a:lnTo>
                <a:lnTo>
                  <a:pt x="18179" y="11865"/>
                </a:lnTo>
                <a:lnTo>
                  <a:pt x="17706" y="16483"/>
                </a:lnTo>
                <a:lnTo>
                  <a:pt x="17390" y="21466"/>
                </a:lnTo>
                <a:lnTo>
                  <a:pt x="17040" y="32083"/>
                </a:lnTo>
                <a:lnTo>
                  <a:pt x="15994" y="38534"/>
                </a:lnTo>
                <a:lnTo>
                  <a:pt x="14344" y="45691"/>
                </a:lnTo>
                <a:lnTo>
                  <a:pt x="12291" y="53321"/>
                </a:lnTo>
                <a:lnTo>
                  <a:pt x="10923" y="60313"/>
                </a:lnTo>
                <a:lnTo>
                  <a:pt x="10012" y="66878"/>
                </a:lnTo>
                <a:lnTo>
                  <a:pt x="9403" y="73161"/>
                </a:lnTo>
                <a:lnTo>
                  <a:pt x="8045" y="80206"/>
                </a:lnTo>
                <a:lnTo>
                  <a:pt x="6188" y="87761"/>
                </a:lnTo>
                <a:lnTo>
                  <a:pt x="3997" y="95655"/>
                </a:lnTo>
                <a:lnTo>
                  <a:pt x="2535" y="103775"/>
                </a:lnTo>
                <a:lnTo>
                  <a:pt x="1562" y="112046"/>
                </a:lnTo>
                <a:lnTo>
                  <a:pt x="913" y="120417"/>
                </a:lnTo>
                <a:lnTo>
                  <a:pt x="480" y="128856"/>
                </a:lnTo>
                <a:lnTo>
                  <a:pt x="0" y="145852"/>
                </a:lnTo>
                <a:lnTo>
                  <a:pt x="824" y="153432"/>
                </a:lnTo>
                <a:lnTo>
                  <a:pt x="2326" y="160391"/>
                </a:lnTo>
                <a:lnTo>
                  <a:pt x="4279" y="166934"/>
                </a:lnTo>
                <a:lnTo>
                  <a:pt x="5583" y="173202"/>
                </a:lnTo>
                <a:lnTo>
                  <a:pt x="6451" y="179286"/>
                </a:lnTo>
                <a:lnTo>
                  <a:pt x="7029" y="185247"/>
                </a:lnTo>
                <a:lnTo>
                  <a:pt x="8368" y="189220"/>
                </a:lnTo>
                <a:lnTo>
                  <a:pt x="10212" y="191869"/>
                </a:lnTo>
                <a:lnTo>
                  <a:pt x="12395" y="193635"/>
                </a:lnTo>
                <a:lnTo>
                  <a:pt x="14803" y="195765"/>
                </a:lnTo>
                <a:lnTo>
                  <a:pt x="20017" y="200672"/>
                </a:lnTo>
                <a:lnTo>
                  <a:pt x="22741" y="202361"/>
                </a:lnTo>
                <a:lnTo>
                  <a:pt x="25510" y="203488"/>
                </a:lnTo>
                <a:lnTo>
                  <a:pt x="28308" y="204238"/>
                </a:lnTo>
                <a:lnTo>
                  <a:pt x="31126" y="204739"/>
                </a:lnTo>
                <a:lnTo>
                  <a:pt x="33958" y="205073"/>
                </a:lnTo>
                <a:lnTo>
                  <a:pt x="36798" y="205295"/>
                </a:lnTo>
                <a:lnTo>
                  <a:pt x="39643" y="205443"/>
                </a:lnTo>
                <a:lnTo>
                  <a:pt x="45345" y="205608"/>
                </a:lnTo>
                <a:lnTo>
                  <a:pt x="53910" y="205701"/>
                </a:lnTo>
                <a:lnTo>
                  <a:pt x="57719" y="204762"/>
                </a:lnTo>
                <a:lnTo>
                  <a:pt x="62164" y="203183"/>
                </a:lnTo>
                <a:lnTo>
                  <a:pt x="67031" y="201178"/>
                </a:lnTo>
                <a:lnTo>
                  <a:pt x="71229" y="197936"/>
                </a:lnTo>
                <a:lnTo>
                  <a:pt x="74981" y="193870"/>
                </a:lnTo>
                <a:lnTo>
                  <a:pt x="78434" y="189254"/>
                </a:lnTo>
                <a:lnTo>
                  <a:pt x="81688" y="184272"/>
                </a:lnTo>
                <a:lnTo>
                  <a:pt x="84810" y="179045"/>
                </a:lnTo>
                <a:lnTo>
                  <a:pt x="87844" y="173656"/>
                </a:lnTo>
                <a:lnTo>
                  <a:pt x="93755" y="162588"/>
                </a:lnTo>
                <a:lnTo>
                  <a:pt x="96665" y="156970"/>
                </a:lnTo>
                <a:lnTo>
                  <a:pt x="98605" y="151319"/>
                </a:lnTo>
                <a:lnTo>
                  <a:pt x="99898" y="145647"/>
                </a:lnTo>
                <a:lnTo>
                  <a:pt x="100760" y="139961"/>
                </a:lnTo>
                <a:lnTo>
                  <a:pt x="102287" y="133312"/>
                </a:lnTo>
                <a:lnTo>
                  <a:pt x="104258" y="126022"/>
                </a:lnTo>
                <a:lnTo>
                  <a:pt x="106525" y="118305"/>
                </a:lnTo>
                <a:lnTo>
                  <a:pt x="108035" y="111255"/>
                </a:lnTo>
                <a:lnTo>
                  <a:pt x="109043" y="104650"/>
                </a:lnTo>
                <a:lnTo>
                  <a:pt x="109714" y="98342"/>
                </a:lnTo>
                <a:lnTo>
                  <a:pt x="109209" y="91279"/>
                </a:lnTo>
                <a:lnTo>
                  <a:pt x="107920" y="83712"/>
                </a:lnTo>
                <a:lnTo>
                  <a:pt x="106108" y="75811"/>
                </a:lnTo>
                <a:lnTo>
                  <a:pt x="104900" y="69591"/>
                </a:lnTo>
                <a:lnTo>
                  <a:pt x="104096" y="64491"/>
                </a:lnTo>
                <a:lnTo>
                  <a:pt x="103559" y="60139"/>
                </a:lnTo>
                <a:lnTo>
                  <a:pt x="102248" y="55333"/>
                </a:lnTo>
                <a:lnTo>
                  <a:pt x="100422" y="50223"/>
                </a:lnTo>
                <a:lnTo>
                  <a:pt x="98252" y="44912"/>
                </a:lnTo>
                <a:lnTo>
                  <a:pt x="94900" y="40419"/>
                </a:lnTo>
                <a:lnTo>
                  <a:pt x="90761" y="36471"/>
                </a:lnTo>
                <a:lnTo>
                  <a:pt x="86097" y="32886"/>
                </a:lnTo>
                <a:lnTo>
                  <a:pt x="82034" y="29544"/>
                </a:lnTo>
                <a:lnTo>
                  <a:pt x="78374" y="26364"/>
                </a:lnTo>
                <a:lnTo>
                  <a:pt x="74981" y="23291"/>
                </a:lnTo>
                <a:lnTo>
                  <a:pt x="68671" y="17337"/>
                </a:lnTo>
                <a:lnTo>
                  <a:pt x="56859" y="5753"/>
                </a:lnTo>
                <a:lnTo>
                  <a:pt x="53970" y="3835"/>
                </a:lnTo>
                <a:lnTo>
                  <a:pt x="51091" y="2557"/>
                </a:lnTo>
                <a:lnTo>
                  <a:pt x="44179" y="505"/>
                </a:lnTo>
                <a:lnTo>
                  <a:pt x="42659" y="337"/>
                </a:lnTo>
                <a:lnTo>
                  <a:pt x="40694" y="224"/>
                </a:lnTo>
                <a:lnTo>
                  <a:pt x="35245" y="45"/>
                </a:lnTo>
                <a:lnTo>
                  <a:pt x="253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7"/>
          <p:cNvSpPr/>
          <p:nvPr/>
        </p:nvSpPr>
        <p:spPr>
          <a:xfrm>
            <a:off x="7478077" y="3377565"/>
            <a:ext cx="51083" cy="461174"/>
          </a:xfrm>
          <a:custGeom>
            <a:avLst/>
            <a:gdLst/>
            <a:ahLst/>
            <a:cxnLst/>
            <a:rect l="0" t="0" r="0" b="0"/>
            <a:pathLst>
              <a:path w="51083" h="461174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7778" y="6843"/>
                </a:lnTo>
                <a:lnTo>
                  <a:pt x="8220" y="11931"/>
                </a:lnTo>
                <a:lnTo>
                  <a:pt x="9290" y="14622"/>
                </a:lnTo>
                <a:lnTo>
                  <a:pt x="10956" y="17368"/>
                </a:lnTo>
                <a:lnTo>
                  <a:pt x="13019" y="20151"/>
                </a:lnTo>
                <a:lnTo>
                  <a:pt x="15347" y="24864"/>
                </a:lnTo>
                <a:lnTo>
                  <a:pt x="17851" y="30863"/>
                </a:lnTo>
                <a:lnTo>
                  <a:pt x="20473" y="37720"/>
                </a:lnTo>
                <a:lnTo>
                  <a:pt x="22221" y="44197"/>
                </a:lnTo>
                <a:lnTo>
                  <a:pt x="23387" y="50419"/>
                </a:lnTo>
                <a:lnTo>
                  <a:pt x="24682" y="64319"/>
                </a:lnTo>
                <a:lnTo>
                  <a:pt x="25027" y="73359"/>
                </a:lnTo>
                <a:lnTo>
                  <a:pt x="25513" y="104286"/>
                </a:lnTo>
                <a:lnTo>
                  <a:pt x="25677" y="148869"/>
                </a:lnTo>
                <a:lnTo>
                  <a:pt x="26643" y="160206"/>
                </a:lnTo>
                <a:lnTo>
                  <a:pt x="28240" y="171574"/>
                </a:lnTo>
                <a:lnTo>
                  <a:pt x="30256" y="182963"/>
                </a:lnTo>
                <a:lnTo>
                  <a:pt x="31601" y="195318"/>
                </a:lnTo>
                <a:lnTo>
                  <a:pt x="32497" y="208316"/>
                </a:lnTo>
                <a:lnTo>
                  <a:pt x="33493" y="234507"/>
                </a:lnTo>
                <a:lnTo>
                  <a:pt x="33936" y="258848"/>
                </a:lnTo>
                <a:lnTo>
                  <a:pt x="35007" y="270673"/>
                </a:lnTo>
                <a:lnTo>
                  <a:pt x="36673" y="282366"/>
                </a:lnTo>
                <a:lnTo>
                  <a:pt x="38737" y="293971"/>
                </a:lnTo>
                <a:lnTo>
                  <a:pt x="40112" y="304566"/>
                </a:lnTo>
                <a:lnTo>
                  <a:pt x="41029" y="314486"/>
                </a:lnTo>
                <a:lnTo>
                  <a:pt x="41640" y="323957"/>
                </a:lnTo>
                <a:lnTo>
                  <a:pt x="42048" y="334082"/>
                </a:lnTo>
                <a:lnTo>
                  <a:pt x="42622" y="365581"/>
                </a:lnTo>
                <a:lnTo>
                  <a:pt x="42853" y="425147"/>
                </a:lnTo>
                <a:lnTo>
                  <a:pt x="43809" y="430116"/>
                </a:lnTo>
                <a:lnTo>
                  <a:pt x="45399" y="434382"/>
                </a:lnTo>
                <a:lnTo>
                  <a:pt x="47410" y="438178"/>
                </a:lnTo>
                <a:lnTo>
                  <a:pt x="48752" y="441661"/>
                </a:lnTo>
                <a:lnTo>
                  <a:pt x="50243" y="448071"/>
                </a:lnTo>
                <a:lnTo>
                  <a:pt x="51082" y="457035"/>
                </a:lnTo>
                <a:lnTo>
                  <a:pt x="50247" y="458995"/>
                </a:lnTo>
                <a:lnTo>
                  <a:pt x="48737" y="460301"/>
                </a:lnTo>
                <a:lnTo>
                  <a:pt x="46780" y="461173"/>
                </a:lnTo>
                <a:lnTo>
                  <a:pt x="45474" y="460801"/>
                </a:lnTo>
                <a:lnTo>
                  <a:pt x="44604" y="459600"/>
                </a:lnTo>
                <a:lnTo>
                  <a:pt x="42863" y="4543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8"/>
          <p:cNvSpPr/>
          <p:nvPr/>
        </p:nvSpPr>
        <p:spPr>
          <a:xfrm>
            <a:off x="7375311" y="3497579"/>
            <a:ext cx="359942" cy="51437"/>
          </a:xfrm>
          <a:custGeom>
            <a:avLst/>
            <a:gdLst/>
            <a:ahLst/>
            <a:cxnLst/>
            <a:rect l="0" t="0" r="0" b="0"/>
            <a:pathLst>
              <a:path w="359942" h="51437">
                <a:moveTo>
                  <a:pt x="8469" y="51436"/>
                </a:moveTo>
                <a:lnTo>
                  <a:pt x="0" y="51436"/>
                </a:lnTo>
                <a:lnTo>
                  <a:pt x="11837" y="51436"/>
                </a:lnTo>
                <a:lnTo>
                  <a:pt x="15477" y="50483"/>
                </a:lnTo>
                <a:lnTo>
                  <a:pt x="19808" y="48896"/>
                </a:lnTo>
                <a:lnTo>
                  <a:pt x="24601" y="46885"/>
                </a:lnTo>
                <a:lnTo>
                  <a:pt x="30654" y="45544"/>
                </a:lnTo>
                <a:lnTo>
                  <a:pt x="37546" y="44650"/>
                </a:lnTo>
                <a:lnTo>
                  <a:pt x="44998" y="44055"/>
                </a:lnTo>
                <a:lnTo>
                  <a:pt x="53777" y="43657"/>
                </a:lnTo>
                <a:lnTo>
                  <a:pt x="73690" y="43216"/>
                </a:lnTo>
                <a:lnTo>
                  <a:pt x="106322" y="42968"/>
                </a:lnTo>
                <a:lnTo>
                  <a:pt x="117519" y="41980"/>
                </a:lnTo>
                <a:lnTo>
                  <a:pt x="128794" y="40370"/>
                </a:lnTo>
                <a:lnTo>
                  <a:pt x="140120" y="38343"/>
                </a:lnTo>
                <a:lnTo>
                  <a:pt x="151482" y="36040"/>
                </a:lnTo>
                <a:lnTo>
                  <a:pt x="213063" y="22715"/>
                </a:lnTo>
                <a:lnTo>
                  <a:pt x="224874" y="19906"/>
                </a:lnTo>
                <a:lnTo>
                  <a:pt x="235607" y="17081"/>
                </a:lnTo>
                <a:lnTo>
                  <a:pt x="245619" y="14245"/>
                </a:lnTo>
                <a:lnTo>
                  <a:pt x="255152" y="12354"/>
                </a:lnTo>
                <a:lnTo>
                  <a:pt x="264364" y="11094"/>
                </a:lnTo>
                <a:lnTo>
                  <a:pt x="273363" y="10254"/>
                </a:lnTo>
                <a:lnTo>
                  <a:pt x="283172" y="8741"/>
                </a:lnTo>
                <a:lnTo>
                  <a:pt x="293522" y="6780"/>
                </a:lnTo>
                <a:lnTo>
                  <a:pt x="304232" y="4520"/>
                </a:lnTo>
                <a:lnTo>
                  <a:pt x="314229" y="3013"/>
                </a:lnTo>
                <a:lnTo>
                  <a:pt x="323751" y="2009"/>
                </a:lnTo>
                <a:lnTo>
                  <a:pt x="340047" y="893"/>
                </a:lnTo>
                <a:lnTo>
                  <a:pt x="3599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58</Words>
  <Application>Microsoft Office PowerPoint</Application>
  <PresentationFormat>On-screen Show (4:3)</PresentationFormat>
  <Paragraphs>29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Quadrilaterals</vt:lpstr>
      <vt:lpstr>Objectives</vt:lpstr>
      <vt:lpstr>Your Project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13</cp:revision>
  <dcterms:created xsi:type="dcterms:W3CDTF">2009-11-09T15:37:14Z</dcterms:created>
  <dcterms:modified xsi:type="dcterms:W3CDTF">2009-11-10T17:37:09Z</dcterms:modified>
</cp:coreProperties>
</file>